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5.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61" r:id="rId4"/>
    <p:sldMasterId id="2147484422" r:id="rId5"/>
    <p:sldMasterId id="2147484467" r:id="rId6"/>
    <p:sldMasterId id="2147484502" r:id="rId7"/>
    <p:sldMasterId id="2147484537" r:id="rId8"/>
    <p:sldMasterId id="2147484598" r:id="rId9"/>
  </p:sldMasterIdLst>
  <p:notesMasterIdLst>
    <p:notesMasterId r:id="rId27"/>
  </p:notesMasterIdLst>
  <p:handoutMasterIdLst>
    <p:handoutMasterId r:id="rId28"/>
  </p:handoutMasterIdLst>
  <p:sldIdLst>
    <p:sldId id="2147472897" r:id="rId10"/>
    <p:sldId id="2147472905" r:id="rId11"/>
    <p:sldId id="2147308687" r:id="rId12"/>
    <p:sldId id="2147308688" r:id="rId13"/>
    <p:sldId id="2146846958" r:id="rId14"/>
    <p:sldId id="2147308706" r:id="rId15"/>
    <p:sldId id="2147472899" r:id="rId16"/>
    <p:sldId id="2147472900" r:id="rId17"/>
    <p:sldId id="2147472901" r:id="rId18"/>
    <p:sldId id="2147472902" r:id="rId19"/>
    <p:sldId id="2147472904" r:id="rId20"/>
    <p:sldId id="2147308705" r:id="rId21"/>
    <p:sldId id="2147472906" r:id="rId22"/>
    <p:sldId id="2146847122" r:id="rId23"/>
    <p:sldId id="2146847121" r:id="rId24"/>
    <p:sldId id="2146847159" r:id="rId25"/>
    <p:sldId id="214747289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48" userDrawn="1">
          <p15:clr>
            <a:srgbClr val="A4A3A4"/>
          </p15:clr>
        </p15:guide>
        <p15:guide id="3" orient="horz" pos="3168" userDrawn="1">
          <p15:clr>
            <a:srgbClr val="A4A3A4"/>
          </p15:clr>
        </p15:guide>
        <p15:guide id="4" pos="4896" userDrawn="1">
          <p15:clr>
            <a:srgbClr val="A4A3A4"/>
          </p15:clr>
        </p15:guide>
        <p15:guide id="5" orient="horz" pos="9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DAC405-4516-9C2E-D3F7-D730840BAA1B}" name="Vailliet, Nicolas" initials="VN" userId="S::nicolas.vailliet@dynatrace.com::ebfc41c4-623b-4224-866b-530a91928751" providerId="AD"/>
  <p188:author id="{E29FCB08-E20B-EFC5-2BA1-C4DDED992C3C}" name="Haywood, Alexis" initials="HA" userId="S::Alexis.Haywood@dynatrace.com::2c04ed09-c3c5-4552-96ae-ca1d338a9e16" providerId="AD"/>
  <p188:author id="{09A8D609-C9DD-A313-B89C-30C093214A38}" name="Ala-Kurikka, Jari" initials="AKJ" userId="S::Jari.Ala.Kurikka@dynatrace.com::1c8833f4-58d0-4f9c-acdc-a9313d82bef8" providerId="AD"/>
  <p188:author id="{1C614D0F-879A-F745-89F4-B479E3014C2E}" name="Haywood, Alexis" initials="HA" userId="S::alexis.haywood@dynatrace.com::2c04ed09-c3c5-4552-96ae-ca1d338a9e16" providerId="AD"/>
  <p188:author id="{BF763A28-DF0F-341B-07E5-9EB7DF2A67D1}" name="Apostolou, Steve" initials="AS" userId="S::steve.apostolou@dynatrace.com::dab5f55b-06e7-41dc-aabb-e6332c5a9a6d" providerId="AD"/>
  <p188:author id="{D8A79A48-4A1E-81A1-A6B3-06D6A487F319}" name="Emily McDonald" initials="EM" userId="S::emily.m@stinson.co::1abcd3e3-1340-47fa-a12e-3b2b09e81e15" providerId="AD"/>
  <p188:author id="{C1E63661-04B9-2A70-163A-ECFBEFFE723E}" name="Umbach, Debbie" initials="UD" userId="S::debbie.umbach@dynatrace.com::6e5fb65f-d042-4a99-ba64-12c842631b82" providerId="AD"/>
  <p188:author id="{2E13DB6C-0B43-FB98-E5D1-CD0756603570}" name="Sims, Josh" initials="SJ" userId="S::josh.sims@dynatrace.com::49612728-8116-4575-b10b-51a5f72e9882" providerId="AD"/>
  <p188:author id="{6BC7A86E-FE5F-0C7B-778D-B74D615B62B4}" name="Labuschagne, Illana" initials="LI" userId="S::illana.labuschagne@dynatrace.com::5bc0b9db-f959-4c60-bdeb-f81704e6ed54" providerId="AD"/>
  <p188:author id="{A90BC36F-5E54-A0D3-E4E1-F120D776C7B2}" name="Vailliet, Nicolas" initials="VN" userId="S::Nicolas.Vailliet@dynatrace.com::ebfc41c4-623b-4224-866b-530a91928751" providerId="AD"/>
  <p188:author id="{19689D7A-B2BE-7E5A-7CB4-39E9F7AFDFB5}" name="Castelino, Elvis M." initials="CEM" userId="S::Elvis.Castelino@dynatrace.com::135f500a-a1b4-4acf-b986-59ebfef8b2b1" providerId="AD"/>
  <p188:author id="{01B9137E-70AD-38FD-DA04-AF014BFAEBFA}" name="Alcon, Joel" initials="AJ" userId="S::joel.alcon@dynatrace.com::ccb19de6-2d2a-48a7-a196-72e3a459f63b" providerId="AD"/>
  <p188:author id="{C18F5481-C5E9-4431-ED9E-FB8D2061B639}" name="Neo, Brandon" initials="NB" userId="S::brandon.neo@dynatrace.com::7acb95b2-d647-4791-83aa-e745353c5653" providerId="AD"/>
  <p188:author id="{61284588-3A62-C28A-FA74-38BC6ECBD5AA}" name="Contreras, J-P" initials="CJ" userId="S::j-p.contreras@dynatrace.com::41ecf3f1-ca34-4d5b-86b6-a7e5dae94897" providerId="AD"/>
  <p188:author id="{BDA0A097-10B5-3F13-7D6B-02FF768C0835}" name="Seelye, Hannah" initials="SH" userId="S::hannah.seelye@dynatrace.com::4bdad6dd-1730-4bc3-8a70-96856c72f22c" providerId="AD"/>
  <p188:author id="{4EB0ECCE-792F-DC6F-E449-BF46D82769B3}" name="Castelino, Elvis M." initials="CM" userId="S::elvis.castelino@dynatrace.com::135f500a-a1b4-4acf-b986-59ebfef8b2b1" providerId="AD"/>
  <p188:author id="{EFE3E1D1-9FA8-54AD-114E-76541E48EE06}" name="Aylmer, Jed" initials="AJ" userId="S::jed.aylmer@dynatrace.com::063f29d7-db01-4138-a04c-586bd0c78c69" providerId="AD"/>
  <p188:author id="{197912D3-FC8A-6A9A-D53F-6521D9156398}" name="Tollefson, Nina" initials="TN" userId="S::nina.tollefson@dynatrace.com::e496fee5-b356-4526-b03f-9e2676692c29" providerId="AD"/>
  <p188:author id="{A4D983DB-84E4-0319-76FE-917B883EC987}" name="Serva, Lorenzo" initials="SL" userId="S::lorenzo.serva@dynatrace.com::a15dc914-6eb0-4152-9cdc-5287404009fb" providerId="AD"/>
  <p188:author id="{25ED66EB-8DCC-7723-B54C-0485AC1B457F}" name="Ala-Kurikka, Jari" initials="AJ" userId="S::jari.ala.kurikka@dynatrace.com::1c8833f4-58d0-4f9c-acdc-a9313d82bef8" providerId="AD"/>
  <p188:author id="{58C67DEE-BAE0-5FF4-1E62-4F2C9EA3FBC3}" name="Kukwa, Konrad" initials="KK" userId="S::konrad.kukwa@dynatrace.com::247ccba0-e550-4aac-9e10-eb669d76a737" providerId="AD"/>
  <p188:author id="{B8D44BF6-9C37-096B-D1CB-71EE6A5C9651}" name="Rushlo, Ben" initials="RB" userId="S::ben.rushlo@dynatrace.com::371e7521-6176-4cd9-a6c5-2b2b4a85536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1D393"/>
    <a:srgbClr val="0BA0BD"/>
    <a:srgbClr val="513CFE"/>
    <a:srgbClr val="1866FE"/>
    <a:srgbClr val="50A03A"/>
    <a:srgbClr val="376E28"/>
    <a:srgbClr val="04C6A0"/>
    <a:srgbClr val="0E99CB"/>
    <a:srgbClr val="4346FE"/>
    <a:srgbClr val="6140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D3F4F8-9129-4EA2-9FEB-F833B8FF91C4}" v="2861" dt="2024-02-27T13:41:38.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72" autoAdjust="0"/>
  </p:normalViewPr>
  <p:slideViewPr>
    <p:cSldViewPr snapToGrid="0">
      <p:cViewPr varScale="1">
        <p:scale>
          <a:sx n="111" d="100"/>
          <a:sy n="111" d="100"/>
        </p:scale>
        <p:origin x="792" y="67"/>
      </p:cViewPr>
      <p:guideLst>
        <p:guide pos="648"/>
        <p:guide orient="horz" pos="3168"/>
        <p:guide pos="4896"/>
        <p:guide orient="horz" pos="936"/>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Master" Target="slideMasters/slideMaster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94CE4A-4731-49A1-A85D-577FE90CCEA4}" type="doc">
      <dgm:prSet loTypeId="urn:microsoft.com/office/officeart/2005/8/layout/hProcess4" loCatId="process" qsTypeId="urn:microsoft.com/office/officeart/2005/8/quickstyle/simple2" qsCatId="simple" csTypeId="urn:microsoft.com/office/officeart/2005/8/colors/accent1_2" csCatId="accent1" phldr="1"/>
      <dgm:spPr/>
      <dgm:t>
        <a:bodyPr/>
        <a:lstStyle/>
        <a:p>
          <a:endParaRPr lang="en-GB"/>
        </a:p>
      </dgm:t>
    </dgm:pt>
    <dgm:pt modelId="{2A452776-7418-4013-B76D-534AA3BD33F4}">
      <dgm:prSet phldrT="[Text]"/>
      <dgm:spPr>
        <a:solidFill>
          <a:srgbClr val="642EFE"/>
        </a:solidFill>
        <a:effectLst>
          <a:outerShdw blurRad="50800" dist="38100" dir="2700000" algn="tl" rotWithShape="0">
            <a:prstClr val="black">
              <a:alpha val="40000"/>
            </a:prstClr>
          </a:outerShdw>
        </a:effectLst>
      </dgm:spPr>
      <dgm:t>
        <a:bodyPr/>
        <a:lstStyle/>
        <a:p>
          <a:r>
            <a:rPr lang="en-SE">
              <a:latin typeface="DT Flow" pitchFamily="50" charset="0"/>
            </a:rPr>
            <a:t>Success Planning</a:t>
          </a:r>
          <a:endParaRPr lang="en-GB">
            <a:latin typeface="DT Flow" pitchFamily="50" charset="0"/>
          </a:endParaRPr>
        </a:p>
      </dgm:t>
    </dgm:pt>
    <dgm:pt modelId="{39C78A3C-3B01-4452-AEEE-9E3D79E06418}" type="parTrans" cxnId="{D2E8E319-9F9D-42E5-84BB-F761FEE567A5}">
      <dgm:prSet/>
      <dgm:spPr/>
      <dgm:t>
        <a:bodyPr/>
        <a:lstStyle/>
        <a:p>
          <a:endParaRPr lang="en-GB">
            <a:latin typeface="DT Flow" pitchFamily="50" charset="0"/>
          </a:endParaRPr>
        </a:p>
      </dgm:t>
    </dgm:pt>
    <dgm:pt modelId="{0B89F8C3-707A-41A8-A7C4-038E23EAC7B1}" type="sibTrans" cxnId="{D2E8E319-9F9D-42E5-84BB-F761FEE567A5}">
      <dgm:prSet/>
      <dgm:spPr>
        <a:gradFill rotWithShape="0">
          <a:gsLst>
            <a:gs pos="0">
              <a:srgbClr val="642EFE"/>
            </a:gs>
            <a:gs pos="100000">
              <a:srgbClr val="8FB4FF"/>
            </a:gs>
          </a:gsLst>
          <a:lin ang="0" scaled="0"/>
        </a:gradFill>
      </dgm:spPr>
      <dgm:t>
        <a:bodyPr/>
        <a:lstStyle/>
        <a:p>
          <a:endParaRPr lang="en-GB">
            <a:latin typeface="DT Flow" pitchFamily="50" charset="0"/>
          </a:endParaRPr>
        </a:p>
      </dgm:t>
    </dgm:pt>
    <dgm:pt modelId="{CE3175E5-CA03-4713-B023-7AD72D3618B9}">
      <dgm:prSet phldrT="[Text]" custT="1"/>
      <dgm:spPr>
        <a:solidFill>
          <a:srgbClr val="B89FFF"/>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dirty="0">
              <a:latin typeface="DT Flow" pitchFamily="50" charset="0"/>
            </a:rPr>
            <a:t>Roles &amp; Responsibilities</a:t>
          </a:r>
          <a:endParaRPr lang="en-GB" sz="800" dirty="0">
            <a:latin typeface="DT Flow" pitchFamily="50" charset="0"/>
          </a:endParaRPr>
        </a:p>
      </dgm:t>
    </dgm:pt>
    <dgm:pt modelId="{5CD804F2-B416-4B3D-8C81-4F3962A7498F}" type="parTrans" cxnId="{5AD8BCA7-0735-43BD-B7BD-A5CC75E7485F}">
      <dgm:prSet/>
      <dgm:spPr/>
      <dgm:t>
        <a:bodyPr/>
        <a:lstStyle/>
        <a:p>
          <a:endParaRPr lang="en-GB">
            <a:latin typeface="DT Flow" pitchFamily="50" charset="0"/>
          </a:endParaRPr>
        </a:p>
      </dgm:t>
    </dgm:pt>
    <dgm:pt modelId="{49AFC0E2-0A6F-459A-8C8E-339F6D7D0456}" type="sibTrans" cxnId="{5AD8BCA7-0735-43BD-B7BD-A5CC75E7485F}">
      <dgm:prSet/>
      <dgm:spPr/>
      <dgm:t>
        <a:bodyPr/>
        <a:lstStyle/>
        <a:p>
          <a:endParaRPr lang="en-GB">
            <a:latin typeface="DT Flow" pitchFamily="50" charset="0"/>
          </a:endParaRPr>
        </a:p>
      </dgm:t>
    </dgm:pt>
    <dgm:pt modelId="{AA1E4C31-FF54-4DE8-B138-1DD5ED8D9795}">
      <dgm:prSet phldrT="[Text]" custT="1"/>
      <dgm:spPr>
        <a:solidFill>
          <a:srgbClr val="B89FFF"/>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dirty="0">
              <a:latin typeface="DT Flow" pitchFamily="50" charset="0"/>
            </a:rPr>
            <a:t>Goals &amp; Strategy</a:t>
          </a:r>
          <a:endParaRPr lang="en-GB" sz="800" dirty="0">
            <a:latin typeface="DT Flow" pitchFamily="50" charset="0"/>
          </a:endParaRPr>
        </a:p>
      </dgm:t>
    </dgm:pt>
    <dgm:pt modelId="{FC51096B-517F-4400-A078-97A2EB2E829D}" type="parTrans" cxnId="{BDD340D0-7AAD-4A1B-92E0-C968FB171806}">
      <dgm:prSet/>
      <dgm:spPr/>
      <dgm:t>
        <a:bodyPr/>
        <a:lstStyle/>
        <a:p>
          <a:endParaRPr lang="en-GB">
            <a:latin typeface="DT Flow" pitchFamily="50" charset="0"/>
          </a:endParaRPr>
        </a:p>
      </dgm:t>
    </dgm:pt>
    <dgm:pt modelId="{96B37B07-F782-41D1-BAB4-04961547526B}" type="sibTrans" cxnId="{BDD340D0-7AAD-4A1B-92E0-C968FB171806}">
      <dgm:prSet/>
      <dgm:spPr/>
      <dgm:t>
        <a:bodyPr/>
        <a:lstStyle/>
        <a:p>
          <a:endParaRPr lang="en-GB">
            <a:latin typeface="DT Flow" pitchFamily="50" charset="0"/>
          </a:endParaRPr>
        </a:p>
      </dgm:t>
    </dgm:pt>
    <dgm:pt modelId="{CDAC7CF2-F1E5-45B5-B6E2-4DA18C9140FD}">
      <dgm:prSet phldrT="[Text]"/>
      <dgm:spPr>
        <a:solidFill>
          <a:srgbClr val="1E62FD"/>
        </a:solidFill>
        <a:effectLst>
          <a:outerShdw blurRad="50800" dist="38100" dir="2700000" algn="tl" rotWithShape="0">
            <a:prstClr val="black">
              <a:alpha val="40000"/>
            </a:prstClr>
          </a:outerShdw>
        </a:effectLst>
      </dgm:spPr>
      <dgm:t>
        <a:bodyPr/>
        <a:lstStyle/>
        <a:p>
          <a:r>
            <a:rPr lang="en-SE">
              <a:latin typeface="DT Flow" pitchFamily="50" charset="0"/>
            </a:rPr>
            <a:t>Architecture &amp; Deployment</a:t>
          </a:r>
          <a:endParaRPr lang="en-GB">
            <a:latin typeface="DT Flow" pitchFamily="50" charset="0"/>
          </a:endParaRPr>
        </a:p>
      </dgm:t>
    </dgm:pt>
    <dgm:pt modelId="{D0600CC9-5AD4-4022-A48A-36D1D2FA0AB2}" type="parTrans" cxnId="{58AB93EF-C75D-4B3A-9F1B-80718D3990FA}">
      <dgm:prSet/>
      <dgm:spPr/>
      <dgm:t>
        <a:bodyPr/>
        <a:lstStyle/>
        <a:p>
          <a:endParaRPr lang="en-GB">
            <a:latin typeface="DT Flow" pitchFamily="50" charset="0"/>
          </a:endParaRPr>
        </a:p>
      </dgm:t>
    </dgm:pt>
    <dgm:pt modelId="{B6258F38-6829-41C9-A1A4-B68FE131E33E}" type="sibTrans" cxnId="{58AB93EF-C75D-4B3A-9F1B-80718D3990FA}">
      <dgm:prSet/>
      <dgm:spPr>
        <a:gradFill rotWithShape="0">
          <a:gsLst>
            <a:gs pos="0">
              <a:srgbClr val="1E62FD"/>
            </a:gs>
            <a:gs pos="100000">
              <a:srgbClr val="64ABE6"/>
            </a:gs>
          </a:gsLst>
          <a:lin ang="0" scaled="0"/>
        </a:gradFill>
      </dgm:spPr>
      <dgm:t>
        <a:bodyPr/>
        <a:lstStyle/>
        <a:p>
          <a:endParaRPr lang="en-GB">
            <a:latin typeface="DT Flow" pitchFamily="50" charset="0"/>
          </a:endParaRPr>
        </a:p>
      </dgm:t>
    </dgm:pt>
    <dgm:pt modelId="{FC35F903-1C16-482A-8B5F-4F384769AC3C}">
      <dgm:prSet phldrT="[Text]" custT="1"/>
      <dgm:spPr>
        <a:solidFill>
          <a:srgbClr val="8FB4FF"/>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dirty="0">
              <a:latin typeface="DT Flow" pitchFamily="50" charset="0"/>
            </a:rPr>
            <a:t>Architecture</a:t>
          </a:r>
          <a:endParaRPr lang="en-GB" sz="800" dirty="0">
            <a:latin typeface="DT Flow" pitchFamily="50" charset="0"/>
          </a:endParaRPr>
        </a:p>
      </dgm:t>
    </dgm:pt>
    <dgm:pt modelId="{131DBB9C-F769-44DD-AB53-7588B9F65D21}" type="parTrans" cxnId="{1F22FDB7-A0CC-4323-B2C4-F212FB5E1EF3}">
      <dgm:prSet/>
      <dgm:spPr/>
      <dgm:t>
        <a:bodyPr/>
        <a:lstStyle/>
        <a:p>
          <a:endParaRPr lang="en-GB">
            <a:latin typeface="DT Flow" pitchFamily="50" charset="0"/>
          </a:endParaRPr>
        </a:p>
      </dgm:t>
    </dgm:pt>
    <dgm:pt modelId="{D8B3CAAD-AA1A-4259-9FB3-06762A992346}" type="sibTrans" cxnId="{1F22FDB7-A0CC-4323-B2C4-F212FB5E1EF3}">
      <dgm:prSet/>
      <dgm:spPr/>
      <dgm:t>
        <a:bodyPr/>
        <a:lstStyle/>
        <a:p>
          <a:endParaRPr lang="en-GB">
            <a:latin typeface="DT Flow" pitchFamily="50" charset="0"/>
          </a:endParaRPr>
        </a:p>
      </dgm:t>
    </dgm:pt>
    <dgm:pt modelId="{A7D92E68-116E-4D37-B6F5-66083A93E7A1}">
      <dgm:prSet phldrT="[Text]" custT="1"/>
      <dgm:spPr>
        <a:solidFill>
          <a:srgbClr val="8FB4FF"/>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dirty="0">
              <a:latin typeface="DT Flow" pitchFamily="50" charset="0"/>
            </a:rPr>
            <a:t>Configuration</a:t>
          </a:r>
          <a:endParaRPr lang="en-GB" sz="800" dirty="0">
            <a:latin typeface="DT Flow" pitchFamily="50" charset="0"/>
          </a:endParaRPr>
        </a:p>
      </dgm:t>
    </dgm:pt>
    <dgm:pt modelId="{408AB968-6F63-4CD4-91E9-2DE46003593F}" type="parTrans" cxnId="{57460A4F-35E5-40B3-A2BC-8FCA977308C6}">
      <dgm:prSet/>
      <dgm:spPr/>
      <dgm:t>
        <a:bodyPr/>
        <a:lstStyle/>
        <a:p>
          <a:endParaRPr lang="en-GB">
            <a:latin typeface="DT Flow" pitchFamily="50" charset="0"/>
          </a:endParaRPr>
        </a:p>
      </dgm:t>
    </dgm:pt>
    <dgm:pt modelId="{76809E87-E686-4217-8F7A-5282DED805EB}" type="sibTrans" cxnId="{57460A4F-35E5-40B3-A2BC-8FCA977308C6}">
      <dgm:prSet/>
      <dgm:spPr/>
      <dgm:t>
        <a:bodyPr/>
        <a:lstStyle/>
        <a:p>
          <a:endParaRPr lang="en-GB">
            <a:latin typeface="DT Flow" pitchFamily="50" charset="0"/>
          </a:endParaRPr>
        </a:p>
      </dgm:t>
    </dgm:pt>
    <dgm:pt modelId="{29AD3544-F006-4B65-ADEC-9B36053839C8}">
      <dgm:prSet phldrT="[Text]"/>
      <dgm:spPr>
        <a:solidFill>
          <a:srgbClr val="1D6FB2"/>
        </a:solidFill>
        <a:effectLst>
          <a:outerShdw blurRad="50800" dist="38100" dir="2700000" algn="tl" rotWithShape="0">
            <a:prstClr val="black">
              <a:alpha val="40000"/>
            </a:prstClr>
          </a:outerShdw>
        </a:effectLst>
      </dgm:spPr>
      <dgm:t>
        <a:bodyPr/>
        <a:lstStyle/>
        <a:p>
          <a:r>
            <a:rPr lang="en-SE">
              <a:latin typeface="DT Flow" pitchFamily="50" charset="0"/>
            </a:rPr>
            <a:t>Enablement</a:t>
          </a:r>
          <a:endParaRPr lang="en-GB">
            <a:latin typeface="DT Flow" pitchFamily="50" charset="0"/>
          </a:endParaRPr>
        </a:p>
      </dgm:t>
    </dgm:pt>
    <dgm:pt modelId="{BDAA821A-3787-4FAD-B0DE-6F27F87C8741}" type="parTrans" cxnId="{95ACFE51-849A-4B97-9A9C-B54B8754340B}">
      <dgm:prSet/>
      <dgm:spPr/>
      <dgm:t>
        <a:bodyPr/>
        <a:lstStyle/>
        <a:p>
          <a:endParaRPr lang="en-GB">
            <a:latin typeface="DT Flow" pitchFamily="50" charset="0"/>
          </a:endParaRPr>
        </a:p>
      </dgm:t>
    </dgm:pt>
    <dgm:pt modelId="{3FD9852F-DD7D-4345-B422-6BBE56924B94}" type="sibTrans" cxnId="{95ACFE51-849A-4B97-9A9C-B54B8754340B}">
      <dgm:prSet/>
      <dgm:spPr>
        <a:gradFill rotWithShape="0">
          <a:gsLst>
            <a:gs pos="0">
              <a:srgbClr val="1D6FB2"/>
            </a:gs>
            <a:gs pos="100000">
              <a:srgbClr val="5DE3ED"/>
            </a:gs>
          </a:gsLst>
          <a:lin ang="0" scaled="0"/>
        </a:gradFill>
      </dgm:spPr>
      <dgm:t>
        <a:bodyPr/>
        <a:lstStyle/>
        <a:p>
          <a:endParaRPr lang="en-GB">
            <a:latin typeface="DT Flow" pitchFamily="50" charset="0"/>
          </a:endParaRPr>
        </a:p>
      </dgm:t>
    </dgm:pt>
    <dgm:pt modelId="{7FB98E4A-3877-428F-83A3-B5BAE075A5C4}">
      <dgm:prSet phldrT="[Text]" custT="1"/>
      <dgm:spPr>
        <a:solidFill>
          <a:srgbClr val="64ABE6"/>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a:latin typeface="DT Flow" pitchFamily="50" charset="0"/>
            </a:rPr>
            <a:t>Onboarding</a:t>
          </a:r>
          <a:endParaRPr lang="en-GB" sz="800">
            <a:latin typeface="DT Flow" pitchFamily="50" charset="0"/>
          </a:endParaRPr>
        </a:p>
      </dgm:t>
    </dgm:pt>
    <dgm:pt modelId="{26C9B39B-9554-428A-961F-33BAEA95B2FE}" type="parTrans" cxnId="{D939B3C2-F986-455D-993D-0CD28C513A4E}">
      <dgm:prSet/>
      <dgm:spPr/>
      <dgm:t>
        <a:bodyPr/>
        <a:lstStyle/>
        <a:p>
          <a:endParaRPr lang="en-GB">
            <a:latin typeface="DT Flow" pitchFamily="50" charset="0"/>
          </a:endParaRPr>
        </a:p>
      </dgm:t>
    </dgm:pt>
    <dgm:pt modelId="{158E7AE6-24E7-482D-B1F6-DF19F728902A}" type="sibTrans" cxnId="{D939B3C2-F986-455D-993D-0CD28C513A4E}">
      <dgm:prSet/>
      <dgm:spPr/>
      <dgm:t>
        <a:bodyPr/>
        <a:lstStyle/>
        <a:p>
          <a:endParaRPr lang="en-GB">
            <a:latin typeface="DT Flow" pitchFamily="50" charset="0"/>
          </a:endParaRPr>
        </a:p>
      </dgm:t>
    </dgm:pt>
    <dgm:pt modelId="{019D1BBF-06F8-40DF-B170-B8E61378643D}">
      <dgm:prSet phldrT="[Text]" custT="1"/>
      <dgm:spPr>
        <a:solidFill>
          <a:srgbClr val="64ABE6"/>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dirty="0">
              <a:latin typeface="DT Flow" pitchFamily="50" charset="0"/>
            </a:rPr>
            <a:t>Self-enablement</a:t>
          </a:r>
          <a:endParaRPr lang="en-GB" sz="800" dirty="0">
            <a:latin typeface="DT Flow" pitchFamily="50" charset="0"/>
          </a:endParaRPr>
        </a:p>
      </dgm:t>
    </dgm:pt>
    <dgm:pt modelId="{B99628DE-BEB1-42A0-9CA3-4FAF19981FBB}" type="parTrans" cxnId="{F15D7611-26CB-44D6-A412-CFB38AF67FFC}">
      <dgm:prSet/>
      <dgm:spPr/>
      <dgm:t>
        <a:bodyPr/>
        <a:lstStyle/>
        <a:p>
          <a:endParaRPr lang="en-GB">
            <a:latin typeface="DT Flow" pitchFamily="50" charset="0"/>
          </a:endParaRPr>
        </a:p>
      </dgm:t>
    </dgm:pt>
    <dgm:pt modelId="{B6EDF032-1BC4-4A89-B25A-0C170695EC5F}" type="sibTrans" cxnId="{F15D7611-26CB-44D6-A412-CFB38AF67FFC}">
      <dgm:prSet/>
      <dgm:spPr/>
      <dgm:t>
        <a:bodyPr/>
        <a:lstStyle/>
        <a:p>
          <a:endParaRPr lang="en-GB">
            <a:latin typeface="DT Flow" pitchFamily="50" charset="0"/>
          </a:endParaRPr>
        </a:p>
      </dgm:t>
    </dgm:pt>
    <dgm:pt modelId="{15CD79BE-8A0C-482D-905A-8351AEFD29E2}">
      <dgm:prSet phldrT="[Text]" custT="1"/>
      <dgm:spPr>
        <a:solidFill>
          <a:srgbClr val="B89FFF"/>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a:latin typeface="DT Flow" pitchFamily="50" charset="0"/>
            </a:rPr>
            <a:t>Process Integrations</a:t>
          </a:r>
          <a:endParaRPr lang="en-GB" sz="800">
            <a:latin typeface="DT Flow" pitchFamily="50" charset="0"/>
          </a:endParaRPr>
        </a:p>
      </dgm:t>
    </dgm:pt>
    <dgm:pt modelId="{5F4D8443-A72A-456C-888C-72CCD559300D}" type="parTrans" cxnId="{0866E31A-0BDD-474C-8EF2-879173D18849}">
      <dgm:prSet/>
      <dgm:spPr/>
      <dgm:t>
        <a:bodyPr/>
        <a:lstStyle/>
        <a:p>
          <a:endParaRPr lang="en-GB">
            <a:latin typeface="DT Flow" pitchFamily="50" charset="0"/>
          </a:endParaRPr>
        </a:p>
      </dgm:t>
    </dgm:pt>
    <dgm:pt modelId="{6DF8747C-1203-4C50-B729-2A02F929434E}" type="sibTrans" cxnId="{0866E31A-0BDD-474C-8EF2-879173D18849}">
      <dgm:prSet/>
      <dgm:spPr/>
      <dgm:t>
        <a:bodyPr/>
        <a:lstStyle/>
        <a:p>
          <a:endParaRPr lang="en-GB">
            <a:latin typeface="DT Flow" pitchFamily="50" charset="0"/>
          </a:endParaRPr>
        </a:p>
      </dgm:t>
    </dgm:pt>
    <dgm:pt modelId="{3CD749F3-4E9D-4F98-A6D8-C433A81306FB}">
      <dgm:prSet phldrT="[Text]" custT="1"/>
      <dgm:spPr>
        <a:solidFill>
          <a:srgbClr val="8FB4FF"/>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dirty="0">
              <a:latin typeface="DT Flow" pitchFamily="50" charset="0"/>
            </a:rPr>
            <a:t>Deployment</a:t>
          </a:r>
          <a:endParaRPr lang="en-GB" sz="800" dirty="0">
            <a:latin typeface="DT Flow" pitchFamily="50" charset="0"/>
          </a:endParaRPr>
        </a:p>
      </dgm:t>
    </dgm:pt>
    <dgm:pt modelId="{341FD3C0-1902-421A-B9DB-6DF73B305239}" type="parTrans" cxnId="{E9E3A7D5-6FB6-4B3C-98BA-7EEA7AB71706}">
      <dgm:prSet/>
      <dgm:spPr/>
      <dgm:t>
        <a:bodyPr/>
        <a:lstStyle/>
        <a:p>
          <a:endParaRPr lang="en-GB">
            <a:latin typeface="DT Flow" pitchFamily="50" charset="0"/>
          </a:endParaRPr>
        </a:p>
      </dgm:t>
    </dgm:pt>
    <dgm:pt modelId="{5FE91EFE-1355-438B-BBB4-FB7FD6086833}" type="sibTrans" cxnId="{E9E3A7D5-6FB6-4B3C-98BA-7EEA7AB71706}">
      <dgm:prSet/>
      <dgm:spPr/>
      <dgm:t>
        <a:bodyPr/>
        <a:lstStyle/>
        <a:p>
          <a:endParaRPr lang="en-GB">
            <a:latin typeface="DT Flow" pitchFamily="50" charset="0"/>
          </a:endParaRPr>
        </a:p>
      </dgm:t>
    </dgm:pt>
    <dgm:pt modelId="{D2ED0012-FE77-4585-9EFF-0220DABD8328}">
      <dgm:prSet phldrT="[Text]" custT="1"/>
      <dgm:spPr>
        <a:solidFill>
          <a:srgbClr val="64ABE6"/>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a:latin typeface="DT Flow" pitchFamily="50" charset="0"/>
            </a:rPr>
            <a:t>Training</a:t>
          </a:r>
          <a:endParaRPr lang="en-GB" sz="800">
            <a:latin typeface="DT Flow" pitchFamily="50" charset="0"/>
          </a:endParaRPr>
        </a:p>
      </dgm:t>
    </dgm:pt>
    <dgm:pt modelId="{3C9069E7-43EA-4992-A3D8-FC50716E8FE7}" type="parTrans" cxnId="{2CEEB90F-C9E8-4735-9565-FD905F49C394}">
      <dgm:prSet/>
      <dgm:spPr/>
      <dgm:t>
        <a:bodyPr/>
        <a:lstStyle/>
        <a:p>
          <a:endParaRPr lang="en-GB">
            <a:latin typeface="DT Flow" pitchFamily="50" charset="0"/>
          </a:endParaRPr>
        </a:p>
      </dgm:t>
    </dgm:pt>
    <dgm:pt modelId="{A3FC30F4-57FB-4AFA-B98B-ACA964611534}" type="sibTrans" cxnId="{2CEEB90F-C9E8-4735-9565-FD905F49C394}">
      <dgm:prSet/>
      <dgm:spPr/>
      <dgm:t>
        <a:bodyPr/>
        <a:lstStyle/>
        <a:p>
          <a:endParaRPr lang="en-GB">
            <a:latin typeface="DT Flow" pitchFamily="50" charset="0"/>
          </a:endParaRPr>
        </a:p>
      </dgm:t>
    </dgm:pt>
    <dgm:pt modelId="{D9D345EA-3B94-4FD5-A115-CC9FFED871C5}">
      <dgm:prSet phldrT="[Text]" custT="1"/>
      <dgm:spPr>
        <a:solidFill>
          <a:srgbClr val="64ABE6"/>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a:latin typeface="DT Flow" pitchFamily="50" charset="0"/>
            </a:rPr>
            <a:t>Knowledge Sharing</a:t>
          </a:r>
          <a:endParaRPr lang="en-GB" sz="800">
            <a:latin typeface="DT Flow" pitchFamily="50" charset="0"/>
          </a:endParaRPr>
        </a:p>
      </dgm:t>
    </dgm:pt>
    <dgm:pt modelId="{92DC600A-8793-4674-90E5-CA33EE8C5D5F}" type="parTrans" cxnId="{D5E45443-CD83-438A-B4BD-FD1AF9CD3192}">
      <dgm:prSet/>
      <dgm:spPr/>
      <dgm:t>
        <a:bodyPr/>
        <a:lstStyle/>
        <a:p>
          <a:endParaRPr lang="en-GB">
            <a:latin typeface="DT Flow" pitchFamily="50" charset="0"/>
          </a:endParaRPr>
        </a:p>
      </dgm:t>
    </dgm:pt>
    <dgm:pt modelId="{3485DD71-E8E8-4F51-B97B-92FE7DC6BA0B}" type="sibTrans" cxnId="{D5E45443-CD83-438A-B4BD-FD1AF9CD3192}">
      <dgm:prSet/>
      <dgm:spPr/>
      <dgm:t>
        <a:bodyPr/>
        <a:lstStyle/>
        <a:p>
          <a:endParaRPr lang="en-GB">
            <a:latin typeface="DT Flow" pitchFamily="50" charset="0"/>
          </a:endParaRPr>
        </a:p>
      </dgm:t>
    </dgm:pt>
    <dgm:pt modelId="{442BF7A5-77E4-4B9D-983B-449BCE960679}">
      <dgm:prSet phldrT="[Text]"/>
      <dgm:spPr>
        <a:solidFill>
          <a:srgbClr val="40C89B"/>
        </a:solidFill>
        <a:effectLst>
          <a:outerShdw blurRad="50800" dist="38100" dir="2700000" algn="tl" rotWithShape="0">
            <a:prstClr val="black">
              <a:alpha val="40000"/>
            </a:prstClr>
          </a:outerShdw>
        </a:effectLst>
      </dgm:spPr>
      <dgm:t>
        <a:bodyPr/>
        <a:lstStyle/>
        <a:p>
          <a:r>
            <a:rPr lang="en-SE">
              <a:latin typeface="DT Flow" pitchFamily="50" charset="0"/>
            </a:rPr>
            <a:t>Business Intelligence</a:t>
          </a:r>
          <a:endParaRPr lang="en-GB">
            <a:latin typeface="DT Flow" pitchFamily="50" charset="0"/>
          </a:endParaRPr>
        </a:p>
      </dgm:t>
    </dgm:pt>
    <dgm:pt modelId="{8823ED61-9BF1-4E4B-BB71-BE4610707519}" type="parTrans" cxnId="{4E628752-ACDC-4D65-A888-9313919D21C2}">
      <dgm:prSet/>
      <dgm:spPr/>
      <dgm:t>
        <a:bodyPr/>
        <a:lstStyle/>
        <a:p>
          <a:endParaRPr lang="en-GB">
            <a:latin typeface="DT Flow" pitchFamily="50" charset="0"/>
          </a:endParaRPr>
        </a:p>
      </dgm:t>
    </dgm:pt>
    <dgm:pt modelId="{6B69E872-91A3-4A59-B8EC-C8D739996F0F}" type="sibTrans" cxnId="{4E628752-ACDC-4D65-A888-9313919D21C2}">
      <dgm:prSet/>
      <dgm:spPr>
        <a:gradFill rotWithShape="0">
          <a:gsLst>
            <a:gs pos="0">
              <a:srgbClr val="40C89B"/>
            </a:gs>
            <a:gs pos="100000">
              <a:srgbClr val="83CB6F"/>
            </a:gs>
          </a:gsLst>
          <a:lin ang="0" scaled="0"/>
        </a:gradFill>
      </dgm:spPr>
      <dgm:t>
        <a:bodyPr/>
        <a:lstStyle/>
        <a:p>
          <a:endParaRPr lang="en-GB">
            <a:latin typeface="DT Flow" pitchFamily="50" charset="0"/>
          </a:endParaRPr>
        </a:p>
      </dgm:t>
    </dgm:pt>
    <dgm:pt modelId="{767B77D4-26A5-46B8-BF87-D7AD1B48D6A0}">
      <dgm:prSet phldrT="[Text]" custT="1"/>
      <dgm:spPr>
        <a:solidFill>
          <a:srgbClr val="7DD9BA"/>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a:latin typeface="DT Flow" pitchFamily="50" charset="0"/>
            </a:rPr>
            <a:t>Business Analytics</a:t>
          </a:r>
          <a:endParaRPr lang="en-GB" sz="800">
            <a:latin typeface="DT Flow" pitchFamily="50" charset="0"/>
          </a:endParaRPr>
        </a:p>
      </dgm:t>
    </dgm:pt>
    <dgm:pt modelId="{C767457E-0C4B-4020-A7D9-67D407B7DD8F}" type="parTrans" cxnId="{F6E3494A-AD76-467B-8079-71F58082B4D0}">
      <dgm:prSet/>
      <dgm:spPr/>
      <dgm:t>
        <a:bodyPr/>
        <a:lstStyle/>
        <a:p>
          <a:endParaRPr lang="en-GB">
            <a:latin typeface="DT Flow" pitchFamily="50" charset="0"/>
          </a:endParaRPr>
        </a:p>
      </dgm:t>
    </dgm:pt>
    <dgm:pt modelId="{B3E0C344-8A5D-45F3-A3A7-B0A224D2D3B3}" type="sibTrans" cxnId="{F6E3494A-AD76-467B-8079-71F58082B4D0}">
      <dgm:prSet/>
      <dgm:spPr/>
      <dgm:t>
        <a:bodyPr/>
        <a:lstStyle/>
        <a:p>
          <a:endParaRPr lang="en-GB">
            <a:latin typeface="DT Flow" pitchFamily="50" charset="0"/>
          </a:endParaRPr>
        </a:p>
      </dgm:t>
    </dgm:pt>
    <dgm:pt modelId="{4FE7867C-7B0D-4FDF-88AD-F58BB3610752}">
      <dgm:prSet phldrT="[Text]" custT="1"/>
      <dgm:spPr>
        <a:solidFill>
          <a:srgbClr val="7DD9BA"/>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a:latin typeface="DT Flow" pitchFamily="50" charset="0"/>
            </a:rPr>
            <a:t>Security Analytics</a:t>
          </a:r>
          <a:endParaRPr lang="en-GB" sz="800">
            <a:latin typeface="DT Flow" pitchFamily="50" charset="0"/>
          </a:endParaRPr>
        </a:p>
      </dgm:t>
    </dgm:pt>
    <dgm:pt modelId="{C927031D-B382-4D03-A7FA-BCEAE5FC4111}" type="parTrans" cxnId="{72C2426F-BC20-4EE4-A69D-32E4FB4383F7}">
      <dgm:prSet/>
      <dgm:spPr/>
      <dgm:t>
        <a:bodyPr/>
        <a:lstStyle/>
        <a:p>
          <a:endParaRPr lang="en-GB">
            <a:latin typeface="DT Flow" pitchFamily="50" charset="0"/>
          </a:endParaRPr>
        </a:p>
      </dgm:t>
    </dgm:pt>
    <dgm:pt modelId="{94E28FD0-6430-4854-A6D7-09E96EEE371E}" type="sibTrans" cxnId="{72C2426F-BC20-4EE4-A69D-32E4FB4383F7}">
      <dgm:prSet/>
      <dgm:spPr/>
      <dgm:t>
        <a:bodyPr/>
        <a:lstStyle/>
        <a:p>
          <a:endParaRPr lang="en-GB">
            <a:latin typeface="DT Flow" pitchFamily="50" charset="0"/>
          </a:endParaRPr>
        </a:p>
      </dgm:t>
    </dgm:pt>
    <dgm:pt modelId="{43B92F29-1289-4360-BB6A-677DE4131D7A}">
      <dgm:prSet phldrT="[Text]" custT="1"/>
      <dgm:spPr>
        <a:solidFill>
          <a:srgbClr val="7DD9BA"/>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dirty="0">
              <a:latin typeface="DT Flow" pitchFamily="50" charset="0"/>
            </a:rPr>
            <a:t>Performance Analytics</a:t>
          </a:r>
          <a:endParaRPr lang="en-GB" sz="800" dirty="0">
            <a:latin typeface="DT Flow" pitchFamily="50" charset="0"/>
          </a:endParaRPr>
        </a:p>
      </dgm:t>
    </dgm:pt>
    <dgm:pt modelId="{B71679A3-5C5B-44F0-8B22-86F2C7AC17EF}" type="parTrans" cxnId="{CFCC5744-1261-40AC-A125-5F1858B1FC87}">
      <dgm:prSet/>
      <dgm:spPr/>
      <dgm:t>
        <a:bodyPr/>
        <a:lstStyle/>
        <a:p>
          <a:endParaRPr lang="en-GB">
            <a:latin typeface="DT Flow" pitchFamily="50" charset="0"/>
          </a:endParaRPr>
        </a:p>
      </dgm:t>
    </dgm:pt>
    <dgm:pt modelId="{84E089C7-48C2-476C-B84C-9309929625BD}" type="sibTrans" cxnId="{CFCC5744-1261-40AC-A125-5F1858B1FC87}">
      <dgm:prSet/>
      <dgm:spPr/>
      <dgm:t>
        <a:bodyPr/>
        <a:lstStyle/>
        <a:p>
          <a:endParaRPr lang="en-GB">
            <a:latin typeface="DT Flow" pitchFamily="50" charset="0"/>
          </a:endParaRPr>
        </a:p>
      </dgm:t>
    </dgm:pt>
    <dgm:pt modelId="{3A98390A-C07F-4A20-9F5D-59E4B2BBEC65}">
      <dgm:prSet phldrT="[Text]"/>
      <dgm:spPr>
        <a:solidFill>
          <a:srgbClr val="376E28"/>
        </a:solidFill>
        <a:effectLst>
          <a:outerShdw blurRad="50800" dist="38100" dir="2700000" algn="tl" rotWithShape="0">
            <a:prstClr val="black">
              <a:alpha val="40000"/>
            </a:prstClr>
          </a:outerShdw>
        </a:effectLst>
      </dgm:spPr>
      <dgm:t>
        <a:bodyPr/>
        <a:lstStyle/>
        <a:p>
          <a:r>
            <a:rPr lang="en-SE">
              <a:latin typeface="DT Flow" pitchFamily="50" charset="0"/>
            </a:rPr>
            <a:t>Continuous Improvement</a:t>
          </a:r>
          <a:endParaRPr lang="en-GB">
            <a:latin typeface="DT Flow" pitchFamily="50" charset="0"/>
          </a:endParaRPr>
        </a:p>
      </dgm:t>
    </dgm:pt>
    <dgm:pt modelId="{E5AA71B8-31DA-4DEE-BAC1-2F5950B3BF56}" type="parTrans" cxnId="{CB6B0F87-0EBB-4EE0-9602-1825799CDB4C}">
      <dgm:prSet/>
      <dgm:spPr/>
      <dgm:t>
        <a:bodyPr/>
        <a:lstStyle/>
        <a:p>
          <a:endParaRPr lang="en-GB">
            <a:latin typeface="DT Flow" pitchFamily="50" charset="0"/>
          </a:endParaRPr>
        </a:p>
      </dgm:t>
    </dgm:pt>
    <dgm:pt modelId="{1967016C-6FFE-41BE-B0FA-F6D9E43A1DA8}" type="sibTrans" cxnId="{CB6B0F87-0EBB-4EE0-9602-1825799CDB4C}">
      <dgm:prSet/>
      <dgm:spPr/>
      <dgm:t>
        <a:bodyPr/>
        <a:lstStyle/>
        <a:p>
          <a:endParaRPr lang="en-GB">
            <a:latin typeface="DT Flow" pitchFamily="50" charset="0"/>
          </a:endParaRPr>
        </a:p>
      </dgm:t>
    </dgm:pt>
    <dgm:pt modelId="{50D0B1B9-691E-49CB-99B5-46197B31E9C5}">
      <dgm:prSet phldrT="[Text]" custT="1"/>
      <dgm:spPr>
        <a:solidFill>
          <a:srgbClr val="83CB6F"/>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dirty="0">
              <a:latin typeface="DT Flow" pitchFamily="50" charset="0"/>
            </a:rPr>
            <a:t>Repeatable Processes</a:t>
          </a:r>
          <a:endParaRPr lang="en-GB" sz="800" dirty="0">
            <a:latin typeface="DT Flow" pitchFamily="50" charset="0"/>
          </a:endParaRPr>
        </a:p>
      </dgm:t>
    </dgm:pt>
    <dgm:pt modelId="{5B899340-08DD-4563-AE2C-7CF1F6A7D3EE}" type="parTrans" cxnId="{652FC0AC-014D-440D-9BD5-AA2938647929}">
      <dgm:prSet/>
      <dgm:spPr/>
      <dgm:t>
        <a:bodyPr/>
        <a:lstStyle/>
        <a:p>
          <a:endParaRPr lang="en-GB">
            <a:latin typeface="DT Flow" pitchFamily="50" charset="0"/>
          </a:endParaRPr>
        </a:p>
      </dgm:t>
    </dgm:pt>
    <dgm:pt modelId="{B73F7354-5BAD-4922-855B-A097715D03CB}" type="sibTrans" cxnId="{652FC0AC-014D-440D-9BD5-AA2938647929}">
      <dgm:prSet/>
      <dgm:spPr/>
      <dgm:t>
        <a:bodyPr/>
        <a:lstStyle/>
        <a:p>
          <a:endParaRPr lang="en-GB">
            <a:latin typeface="DT Flow" pitchFamily="50" charset="0"/>
          </a:endParaRPr>
        </a:p>
      </dgm:t>
    </dgm:pt>
    <dgm:pt modelId="{C45BFBBB-7CDC-44E1-855D-44A3410C8C30}">
      <dgm:prSet phldrT="[Text]" custT="1"/>
      <dgm:spPr>
        <a:solidFill>
          <a:srgbClr val="83CB6F"/>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dirty="0">
              <a:latin typeface="DT Flow" pitchFamily="50" charset="0"/>
            </a:rPr>
            <a:t>Observability Practice</a:t>
          </a:r>
          <a:endParaRPr lang="en-GB" sz="800" dirty="0">
            <a:latin typeface="DT Flow" pitchFamily="50" charset="0"/>
          </a:endParaRPr>
        </a:p>
      </dgm:t>
    </dgm:pt>
    <dgm:pt modelId="{2AFBE713-2E2E-40AD-BB81-032C3E8A628E}" type="parTrans" cxnId="{2C8FB4C9-1141-4DC4-8193-C4D43762152A}">
      <dgm:prSet/>
      <dgm:spPr/>
      <dgm:t>
        <a:bodyPr/>
        <a:lstStyle/>
        <a:p>
          <a:endParaRPr lang="en-GB">
            <a:latin typeface="DT Flow" pitchFamily="50" charset="0"/>
          </a:endParaRPr>
        </a:p>
      </dgm:t>
    </dgm:pt>
    <dgm:pt modelId="{C86C6737-476D-4511-B4B1-CE04DB2A30AF}" type="sibTrans" cxnId="{2C8FB4C9-1141-4DC4-8193-C4D43762152A}">
      <dgm:prSet/>
      <dgm:spPr/>
      <dgm:t>
        <a:bodyPr/>
        <a:lstStyle/>
        <a:p>
          <a:endParaRPr lang="en-GB">
            <a:latin typeface="DT Flow" pitchFamily="50" charset="0"/>
          </a:endParaRPr>
        </a:p>
      </dgm:t>
    </dgm:pt>
    <dgm:pt modelId="{F36D1434-F670-49C1-AE2F-B922229AA7C8}">
      <dgm:prSet phldrT="[Text]" custT="1"/>
      <dgm:spPr>
        <a:solidFill>
          <a:srgbClr val="83CB6F"/>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dirty="0">
              <a:latin typeface="DT Flow" pitchFamily="50" charset="0"/>
            </a:rPr>
            <a:t>Innovation</a:t>
          </a:r>
          <a:endParaRPr lang="en-GB" sz="800" dirty="0">
            <a:latin typeface="DT Flow" pitchFamily="50" charset="0"/>
          </a:endParaRPr>
        </a:p>
      </dgm:t>
    </dgm:pt>
    <dgm:pt modelId="{F709ADEA-061F-499C-94AB-E7B1C3C81B50}" type="parTrans" cxnId="{21C69069-A895-40B8-9A08-7795CB05540F}">
      <dgm:prSet/>
      <dgm:spPr/>
      <dgm:t>
        <a:bodyPr/>
        <a:lstStyle/>
        <a:p>
          <a:endParaRPr lang="en-GB">
            <a:latin typeface="DT Flow" pitchFamily="50" charset="0"/>
          </a:endParaRPr>
        </a:p>
      </dgm:t>
    </dgm:pt>
    <dgm:pt modelId="{FCA018D6-6D08-4473-826B-91CF9AD85726}" type="sibTrans" cxnId="{21C69069-A895-40B8-9A08-7795CB05540F}">
      <dgm:prSet/>
      <dgm:spPr/>
      <dgm:t>
        <a:bodyPr/>
        <a:lstStyle/>
        <a:p>
          <a:endParaRPr lang="en-GB">
            <a:latin typeface="DT Flow" pitchFamily="50" charset="0"/>
          </a:endParaRPr>
        </a:p>
      </dgm:t>
    </dgm:pt>
    <dgm:pt modelId="{68697F21-48A6-4021-AE03-E1EA2B54FDE7}">
      <dgm:prSet phldrT="[Text]"/>
      <dgm:spPr>
        <a:solidFill>
          <a:srgbClr val="16B9C5"/>
        </a:solidFill>
        <a:ln w="19050">
          <a:solidFill>
            <a:schemeClr val="bg1"/>
          </a:solidFill>
        </a:ln>
        <a:effectLst>
          <a:outerShdw blurRad="50800" dist="38100" dir="2700000" algn="tl" rotWithShape="0">
            <a:prstClr val="black">
              <a:alpha val="40000"/>
            </a:prstClr>
          </a:outerShdw>
        </a:effectLst>
      </dgm:spPr>
      <dgm:t>
        <a:bodyPr anchor="ctr" anchorCtr="0"/>
        <a:lstStyle/>
        <a:p>
          <a:r>
            <a:rPr lang="en-SE" dirty="0">
              <a:latin typeface="DT Flow" pitchFamily="50" charset="0"/>
            </a:rPr>
            <a:t>Operationalizing</a:t>
          </a:r>
          <a:endParaRPr lang="en-GB" dirty="0">
            <a:latin typeface="DT Flow" pitchFamily="50" charset="0"/>
          </a:endParaRPr>
        </a:p>
      </dgm:t>
    </dgm:pt>
    <dgm:pt modelId="{86CEE628-8E12-4752-A6F3-3DC3B1D5DDEF}" type="parTrans" cxnId="{DB04C00A-2D57-48F5-8042-56BF7AC36F42}">
      <dgm:prSet/>
      <dgm:spPr/>
      <dgm:t>
        <a:bodyPr/>
        <a:lstStyle/>
        <a:p>
          <a:endParaRPr lang="en-GB"/>
        </a:p>
      </dgm:t>
    </dgm:pt>
    <dgm:pt modelId="{47B3F6E6-4825-497B-A3D1-48EC3DC4801B}" type="sibTrans" cxnId="{DB04C00A-2D57-48F5-8042-56BF7AC36F42}">
      <dgm:prSet/>
      <dgm:spPr>
        <a:gradFill rotWithShape="0">
          <a:gsLst>
            <a:gs pos="0">
              <a:srgbClr val="16B9C5"/>
            </a:gs>
            <a:gs pos="100000">
              <a:srgbClr val="7DD9BA"/>
            </a:gs>
          </a:gsLst>
          <a:lin ang="0" scaled="0"/>
        </a:gradFill>
      </dgm:spPr>
      <dgm:t>
        <a:bodyPr/>
        <a:lstStyle/>
        <a:p>
          <a:endParaRPr lang="en-GB"/>
        </a:p>
      </dgm:t>
    </dgm:pt>
    <dgm:pt modelId="{50FE7819-FE3D-41FB-9738-DE66FCFF9C1E}">
      <dgm:prSet phldrT="[Text]" custT="1"/>
      <dgm:spPr>
        <a:solidFill>
          <a:srgbClr val="16B9C5"/>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a:latin typeface="DT Flow" pitchFamily="50" charset="0"/>
            </a:rPr>
            <a:t>Operational Standards</a:t>
          </a:r>
          <a:endParaRPr lang="en-GB" sz="800">
            <a:latin typeface="DT Flow" pitchFamily="50" charset="0"/>
          </a:endParaRPr>
        </a:p>
      </dgm:t>
    </dgm:pt>
    <dgm:pt modelId="{FD41232E-926D-4434-8156-45570D1B5684}" type="parTrans" cxnId="{D196841C-BCC9-4405-AF22-BEAC3F2309FE}">
      <dgm:prSet/>
      <dgm:spPr/>
      <dgm:t>
        <a:bodyPr/>
        <a:lstStyle/>
        <a:p>
          <a:endParaRPr lang="en-GB"/>
        </a:p>
      </dgm:t>
    </dgm:pt>
    <dgm:pt modelId="{B1865F1B-56B3-4204-ABDB-C0AF23C1CE8A}" type="sibTrans" cxnId="{D196841C-BCC9-4405-AF22-BEAC3F2309FE}">
      <dgm:prSet/>
      <dgm:spPr/>
      <dgm:t>
        <a:bodyPr/>
        <a:lstStyle/>
        <a:p>
          <a:endParaRPr lang="en-GB"/>
        </a:p>
      </dgm:t>
    </dgm:pt>
    <dgm:pt modelId="{20564AC2-93B8-4438-B0B4-13457CAFB5E1}">
      <dgm:prSet phldrT="[Text]" custT="1"/>
      <dgm:spPr>
        <a:solidFill>
          <a:srgbClr val="16B9C5"/>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a:latin typeface="DT Flow" pitchFamily="50" charset="0"/>
            </a:rPr>
            <a:t>Support</a:t>
          </a:r>
          <a:endParaRPr lang="en-GB" sz="800">
            <a:latin typeface="DT Flow" pitchFamily="50" charset="0"/>
          </a:endParaRPr>
        </a:p>
      </dgm:t>
    </dgm:pt>
    <dgm:pt modelId="{2EF9B2A4-62EB-4851-A7FC-184E075D78FC}" type="parTrans" cxnId="{B0ACB36A-06D8-428E-BA13-813F7CD305DB}">
      <dgm:prSet/>
      <dgm:spPr/>
      <dgm:t>
        <a:bodyPr/>
        <a:lstStyle/>
        <a:p>
          <a:endParaRPr lang="en-GB"/>
        </a:p>
      </dgm:t>
    </dgm:pt>
    <dgm:pt modelId="{0582DBE5-19DD-4B6B-A262-0D7816749937}" type="sibTrans" cxnId="{B0ACB36A-06D8-428E-BA13-813F7CD305DB}">
      <dgm:prSet/>
      <dgm:spPr/>
      <dgm:t>
        <a:bodyPr/>
        <a:lstStyle/>
        <a:p>
          <a:endParaRPr lang="en-GB"/>
        </a:p>
      </dgm:t>
    </dgm:pt>
    <dgm:pt modelId="{DB748535-28BC-4272-B68C-EF9DAE3F4A30}">
      <dgm:prSet phldrT="[Text]" custT="1"/>
      <dgm:spPr>
        <a:solidFill>
          <a:srgbClr val="16B9C5"/>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dirty="0">
              <a:latin typeface="DT Flow" pitchFamily="50" charset="0"/>
            </a:rPr>
            <a:t>Use &amp; Embed</a:t>
          </a:r>
          <a:endParaRPr lang="en-GB" sz="800" dirty="0">
            <a:latin typeface="DT Flow" pitchFamily="50" charset="0"/>
          </a:endParaRPr>
        </a:p>
      </dgm:t>
    </dgm:pt>
    <dgm:pt modelId="{1C4967B0-4295-496F-9328-F8C044C53E69}" type="parTrans" cxnId="{BEEBC44A-E694-4127-B4F8-2EAA22E5C754}">
      <dgm:prSet/>
      <dgm:spPr/>
      <dgm:t>
        <a:bodyPr/>
        <a:lstStyle/>
        <a:p>
          <a:endParaRPr lang="en-GB"/>
        </a:p>
      </dgm:t>
    </dgm:pt>
    <dgm:pt modelId="{1C24C525-7F84-4CCC-9CDA-C19C223DDAA5}" type="sibTrans" cxnId="{BEEBC44A-E694-4127-B4F8-2EAA22E5C754}">
      <dgm:prSet/>
      <dgm:spPr/>
      <dgm:t>
        <a:bodyPr/>
        <a:lstStyle/>
        <a:p>
          <a:endParaRPr lang="en-GB"/>
        </a:p>
      </dgm:t>
    </dgm:pt>
    <dgm:pt modelId="{4BEEC43E-7BD6-4C73-A8EB-625F1E85D71B}">
      <dgm:prSet phldrT="[Text]" custT="1"/>
      <dgm:spPr>
        <a:solidFill>
          <a:srgbClr val="8FB4FF"/>
        </a:solidFill>
        <a:ln w="28575">
          <a:solidFill>
            <a:schemeClr val="bg1"/>
          </a:solidFill>
        </a:ln>
        <a:effectLst>
          <a:outerShdw blurRad="50800" dist="38100" dir="2700000" algn="tl" rotWithShape="0">
            <a:prstClr val="black">
              <a:alpha val="40000"/>
            </a:prstClr>
          </a:outerShdw>
        </a:effectLst>
      </dgm:spPr>
      <dgm:t>
        <a:bodyPr/>
        <a:lstStyle/>
        <a:p>
          <a:pPr>
            <a:buNone/>
          </a:pPr>
          <a:r>
            <a:rPr lang="en-SE" sz="800" dirty="0">
              <a:latin typeface="DT Flow" pitchFamily="50" charset="0"/>
            </a:rPr>
            <a:t>Integration</a:t>
          </a:r>
          <a:endParaRPr lang="en-GB" sz="800" dirty="0">
            <a:latin typeface="DT Flow" pitchFamily="50" charset="0"/>
          </a:endParaRPr>
        </a:p>
      </dgm:t>
    </dgm:pt>
    <dgm:pt modelId="{20684C34-5570-4BF5-915E-65EAE09C2F3B}" type="parTrans" cxnId="{798FF98D-EEFF-4CA5-A1E3-EF394E447212}">
      <dgm:prSet/>
      <dgm:spPr/>
      <dgm:t>
        <a:bodyPr/>
        <a:lstStyle/>
        <a:p>
          <a:endParaRPr lang="en-GB"/>
        </a:p>
      </dgm:t>
    </dgm:pt>
    <dgm:pt modelId="{2C564650-B179-4872-A043-C5D95A2B3344}" type="sibTrans" cxnId="{798FF98D-EEFF-4CA5-A1E3-EF394E447212}">
      <dgm:prSet/>
      <dgm:spPr/>
      <dgm:t>
        <a:bodyPr/>
        <a:lstStyle/>
        <a:p>
          <a:endParaRPr lang="en-GB"/>
        </a:p>
      </dgm:t>
    </dgm:pt>
    <dgm:pt modelId="{942B40ED-B198-4E8D-A21C-B8CCE5A31C79}">
      <dgm:prSet phldrT="[Text]" custT="1"/>
      <dgm:spPr>
        <a:solidFill>
          <a:srgbClr val="B89FFF"/>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dirty="0">
              <a:latin typeface="DT Flow" pitchFamily="50" charset="0"/>
            </a:rPr>
            <a:t>Ways of Working</a:t>
          </a:r>
          <a:endParaRPr lang="en-GB" sz="800" dirty="0">
            <a:latin typeface="DT Flow" pitchFamily="50" charset="0"/>
          </a:endParaRPr>
        </a:p>
      </dgm:t>
    </dgm:pt>
    <dgm:pt modelId="{E63E96A4-B537-4775-9AC8-7CA776DC9B39}" type="parTrans" cxnId="{DB5ABA60-D712-4ED8-894B-597CC2D6E042}">
      <dgm:prSet/>
      <dgm:spPr/>
      <dgm:t>
        <a:bodyPr/>
        <a:lstStyle/>
        <a:p>
          <a:endParaRPr lang="en-GB"/>
        </a:p>
      </dgm:t>
    </dgm:pt>
    <dgm:pt modelId="{EEED0DFF-6D4C-471C-A91D-76BA35DE906A}" type="sibTrans" cxnId="{DB5ABA60-D712-4ED8-894B-597CC2D6E042}">
      <dgm:prSet/>
      <dgm:spPr/>
      <dgm:t>
        <a:bodyPr/>
        <a:lstStyle/>
        <a:p>
          <a:endParaRPr lang="en-GB"/>
        </a:p>
      </dgm:t>
    </dgm:pt>
    <dgm:pt modelId="{34CB04C3-F702-4B04-A46E-1D50A68D8D27}">
      <dgm:prSet phldrT="[Text]" custT="1"/>
      <dgm:spPr>
        <a:solidFill>
          <a:srgbClr val="16B9C5"/>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dirty="0">
              <a:latin typeface="DT Flow" pitchFamily="50" charset="0"/>
            </a:rPr>
            <a:t>Collaboration</a:t>
          </a:r>
          <a:endParaRPr lang="en-GB" sz="800" dirty="0">
            <a:latin typeface="DT Flow" pitchFamily="50" charset="0"/>
          </a:endParaRPr>
        </a:p>
      </dgm:t>
    </dgm:pt>
    <dgm:pt modelId="{DCA643E0-E2F6-4AD0-A43B-B94E876CC2BF}" type="parTrans" cxnId="{2CFE386E-4858-43DB-9593-60DB807D7864}">
      <dgm:prSet/>
      <dgm:spPr/>
      <dgm:t>
        <a:bodyPr/>
        <a:lstStyle/>
        <a:p>
          <a:endParaRPr lang="en-GB"/>
        </a:p>
      </dgm:t>
    </dgm:pt>
    <dgm:pt modelId="{86E9DB6B-6013-42CE-9CF3-D85B2E20C724}" type="sibTrans" cxnId="{2CFE386E-4858-43DB-9593-60DB807D7864}">
      <dgm:prSet/>
      <dgm:spPr/>
      <dgm:t>
        <a:bodyPr/>
        <a:lstStyle/>
        <a:p>
          <a:endParaRPr lang="en-GB"/>
        </a:p>
      </dgm:t>
    </dgm:pt>
    <dgm:pt modelId="{808E8093-C4BB-4AFF-87A9-EC45C3E78DA3}">
      <dgm:prSet phldrT="[Text]" custT="1"/>
      <dgm:spPr>
        <a:solidFill>
          <a:srgbClr val="8FB4FF"/>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dirty="0">
              <a:latin typeface="DT Flow" pitchFamily="50" charset="0"/>
            </a:rPr>
            <a:t>Automation</a:t>
          </a:r>
          <a:endParaRPr lang="en-GB" sz="800" dirty="0">
            <a:latin typeface="DT Flow" pitchFamily="50" charset="0"/>
          </a:endParaRPr>
        </a:p>
      </dgm:t>
    </dgm:pt>
    <dgm:pt modelId="{B1D528AF-0A29-4C4F-A2F5-60B2396907B7}" type="parTrans" cxnId="{521C07A7-312E-42E4-B0EA-3C54DC606665}">
      <dgm:prSet/>
      <dgm:spPr/>
      <dgm:t>
        <a:bodyPr/>
        <a:lstStyle/>
        <a:p>
          <a:endParaRPr lang="en-GB"/>
        </a:p>
      </dgm:t>
    </dgm:pt>
    <dgm:pt modelId="{1C822F59-B4A3-447E-8CD1-7A6AE3B63D33}" type="sibTrans" cxnId="{521C07A7-312E-42E4-B0EA-3C54DC606665}">
      <dgm:prSet/>
      <dgm:spPr/>
      <dgm:t>
        <a:bodyPr/>
        <a:lstStyle/>
        <a:p>
          <a:endParaRPr lang="en-GB"/>
        </a:p>
      </dgm:t>
    </dgm:pt>
    <dgm:pt modelId="{3C35253E-F6BA-4DFE-9746-D276038130B3}">
      <dgm:prSet phldrT="[Text]" custT="1"/>
      <dgm:spPr>
        <a:solidFill>
          <a:srgbClr val="7DD9BA"/>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dirty="0">
              <a:latin typeface="DT Flow" pitchFamily="50" charset="0"/>
            </a:rPr>
            <a:t>Establish Practices</a:t>
          </a:r>
          <a:endParaRPr lang="en-GB" sz="800" dirty="0">
            <a:latin typeface="DT Flow" pitchFamily="50" charset="0"/>
          </a:endParaRPr>
        </a:p>
      </dgm:t>
    </dgm:pt>
    <dgm:pt modelId="{B470BBB2-D1AE-43F8-8D76-DE8FA7B762B5}" type="parTrans" cxnId="{F31ABD9F-E968-4E70-A611-5DFFB86551FF}">
      <dgm:prSet/>
      <dgm:spPr/>
      <dgm:t>
        <a:bodyPr/>
        <a:lstStyle/>
        <a:p>
          <a:endParaRPr lang="en-GB"/>
        </a:p>
      </dgm:t>
    </dgm:pt>
    <dgm:pt modelId="{9502AD9C-8106-45F4-9611-2DD5E4445A2E}" type="sibTrans" cxnId="{F31ABD9F-E968-4E70-A611-5DFFB86551FF}">
      <dgm:prSet/>
      <dgm:spPr/>
      <dgm:t>
        <a:bodyPr/>
        <a:lstStyle/>
        <a:p>
          <a:endParaRPr lang="en-GB"/>
        </a:p>
      </dgm:t>
    </dgm:pt>
    <dgm:pt modelId="{F24DE7EB-E7BD-44B7-85D2-2D533BF58757}">
      <dgm:prSet phldrT="[Text]" custT="1"/>
      <dgm:spPr>
        <a:solidFill>
          <a:srgbClr val="83CB6F"/>
        </a:solidFill>
        <a:ln w="28575">
          <a:solidFill>
            <a:schemeClr val="bg1"/>
          </a:solidFill>
        </a:ln>
        <a:effectLst>
          <a:outerShdw blurRad="50800" dist="38100" dir="2700000" algn="tl" rotWithShape="0">
            <a:prstClr val="black">
              <a:alpha val="40000"/>
            </a:prstClr>
          </a:outerShdw>
        </a:effectLst>
      </dgm:spPr>
      <dgm:t>
        <a:bodyPr anchor="ctr" anchorCtr="0"/>
        <a:lstStyle/>
        <a:p>
          <a:pPr>
            <a:buNone/>
          </a:pPr>
          <a:r>
            <a:rPr lang="en-SE" sz="800" dirty="0">
              <a:latin typeface="DT Flow" pitchFamily="50" charset="0"/>
            </a:rPr>
            <a:t>Performance Engineering</a:t>
          </a:r>
          <a:endParaRPr lang="en-GB" sz="800" dirty="0">
            <a:latin typeface="DT Flow" pitchFamily="50" charset="0"/>
          </a:endParaRPr>
        </a:p>
      </dgm:t>
    </dgm:pt>
    <dgm:pt modelId="{C5781820-DCBD-45FB-9BEB-F7D942A9C1C4}" type="parTrans" cxnId="{F8261B9E-C92A-4E70-9D13-5FAD330D72E9}">
      <dgm:prSet/>
      <dgm:spPr/>
    </dgm:pt>
    <dgm:pt modelId="{1A8A9D12-A4DA-4A58-8D97-40268EDAA343}" type="sibTrans" cxnId="{F8261B9E-C92A-4E70-9D13-5FAD330D72E9}">
      <dgm:prSet/>
      <dgm:spPr/>
    </dgm:pt>
    <dgm:pt modelId="{5763F0F9-5942-461A-AD28-339B8E8F967E}" type="pres">
      <dgm:prSet presAssocID="{5594CE4A-4731-49A1-A85D-577FE90CCEA4}" presName="Name0" presStyleCnt="0">
        <dgm:presLayoutVars>
          <dgm:dir/>
          <dgm:animLvl val="lvl"/>
          <dgm:resizeHandles val="exact"/>
        </dgm:presLayoutVars>
      </dgm:prSet>
      <dgm:spPr/>
    </dgm:pt>
    <dgm:pt modelId="{CF0D9147-865A-4410-B995-B429328548B3}" type="pres">
      <dgm:prSet presAssocID="{5594CE4A-4731-49A1-A85D-577FE90CCEA4}" presName="tSp" presStyleCnt="0"/>
      <dgm:spPr/>
    </dgm:pt>
    <dgm:pt modelId="{0E9B319C-AECA-4446-ADDA-D78714768F9D}" type="pres">
      <dgm:prSet presAssocID="{5594CE4A-4731-49A1-A85D-577FE90CCEA4}" presName="bSp" presStyleCnt="0"/>
      <dgm:spPr/>
    </dgm:pt>
    <dgm:pt modelId="{28858D15-3B7E-44EE-B065-3B1109A26F95}" type="pres">
      <dgm:prSet presAssocID="{5594CE4A-4731-49A1-A85D-577FE90CCEA4}" presName="process" presStyleCnt="0"/>
      <dgm:spPr/>
    </dgm:pt>
    <dgm:pt modelId="{991B0851-BD6B-42D0-9098-2A7886F4252D}" type="pres">
      <dgm:prSet presAssocID="{2A452776-7418-4013-B76D-534AA3BD33F4}" presName="composite1" presStyleCnt="0"/>
      <dgm:spPr/>
    </dgm:pt>
    <dgm:pt modelId="{5AAC65B7-9A5A-458E-8084-95193E2B5063}" type="pres">
      <dgm:prSet presAssocID="{2A452776-7418-4013-B76D-534AA3BD33F4}" presName="dummyNode1" presStyleLbl="node1" presStyleIdx="0" presStyleCnt="6"/>
      <dgm:spPr/>
    </dgm:pt>
    <dgm:pt modelId="{F0871154-4E77-45BD-BA1A-F471F2900F51}" type="pres">
      <dgm:prSet presAssocID="{2A452776-7418-4013-B76D-534AA3BD33F4}" presName="childNode1" presStyleLbl="bgAcc1" presStyleIdx="0" presStyleCnt="6">
        <dgm:presLayoutVars>
          <dgm:bulletEnabled val="1"/>
        </dgm:presLayoutVars>
      </dgm:prSet>
      <dgm:spPr/>
    </dgm:pt>
    <dgm:pt modelId="{5170F267-63C4-4D06-9F6F-D785A5A6A0F2}" type="pres">
      <dgm:prSet presAssocID="{2A452776-7418-4013-B76D-534AA3BD33F4}" presName="childNode1tx" presStyleLbl="bgAcc1" presStyleIdx="0" presStyleCnt="6">
        <dgm:presLayoutVars>
          <dgm:bulletEnabled val="1"/>
        </dgm:presLayoutVars>
      </dgm:prSet>
      <dgm:spPr/>
    </dgm:pt>
    <dgm:pt modelId="{8DFB49D9-88C0-451F-9908-34D59BEC1686}" type="pres">
      <dgm:prSet presAssocID="{2A452776-7418-4013-B76D-534AA3BD33F4}" presName="parentNode1" presStyleLbl="node1" presStyleIdx="0" presStyleCnt="6">
        <dgm:presLayoutVars>
          <dgm:chMax val="1"/>
          <dgm:bulletEnabled val="1"/>
        </dgm:presLayoutVars>
      </dgm:prSet>
      <dgm:spPr/>
    </dgm:pt>
    <dgm:pt modelId="{107C7879-6C4F-4559-A009-FDB0DB3E55AE}" type="pres">
      <dgm:prSet presAssocID="{2A452776-7418-4013-B76D-534AA3BD33F4}" presName="connSite1" presStyleCnt="0"/>
      <dgm:spPr/>
    </dgm:pt>
    <dgm:pt modelId="{0314532C-8B45-485C-8AED-12C283E53938}" type="pres">
      <dgm:prSet presAssocID="{0B89F8C3-707A-41A8-A7C4-038E23EAC7B1}" presName="Name9" presStyleLbl="sibTrans2D1" presStyleIdx="0" presStyleCnt="5"/>
      <dgm:spPr/>
    </dgm:pt>
    <dgm:pt modelId="{66B9FFE8-211B-44A4-9E43-D56977CDF439}" type="pres">
      <dgm:prSet presAssocID="{CDAC7CF2-F1E5-45B5-B6E2-4DA18C9140FD}" presName="composite2" presStyleCnt="0"/>
      <dgm:spPr/>
    </dgm:pt>
    <dgm:pt modelId="{43D8324E-A6AF-4B35-95DD-FFB7C648187D}" type="pres">
      <dgm:prSet presAssocID="{CDAC7CF2-F1E5-45B5-B6E2-4DA18C9140FD}" presName="dummyNode2" presStyleLbl="node1" presStyleIdx="0" presStyleCnt="6"/>
      <dgm:spPr/>
    </dgm:pt>
    <dgm:pt modelId="{1EF7A79E-326A-4FD3-84B5-EA313B7AFCAD}" type="pres">
      <dgm:prSet presAssocID="{CDAC7CF2-F1E5-45B5-B6E2-4DA18C9140FD}" presName="childNode2" presStyleLbl="bgAcc1" presStyleIdx="1" presStyleCnt="6">
        <dgm:presLayoutVars>
          <dgm:bulletEnabled val="1"/>
        </dgm:presLayoutVars>
      </dgm:prSet>
      <dgm:spPr/>
    </dgm:pt>
    <dgm:pt modelId="{A3908C93-CA3F-44EF-A8DC-BD413E74AB32}" type="pres">
      <dgm:prSet presAssocID="{CDAC7CF2-F1E5-45B5-B6E2-4DA18C9140FD}" presName="childNode2tx" presStyleLbl="bgAcc1" presStyleIdx="1" presStyleCnt="6">
        <dgm:presLayoutVars>
          <dgm:bulletEnabled val="1"/>
        </dgm:presLayoutVars>
      </dgm:prSet>
      <dgm:spPr/>
    </dgm:pt>
    <dgm:pt modelId="{3B86AFB4-A6A6-4560-83D6-464DE0034DE5}" type="pres">
      <dgm:prSet presAssocID="{CDAC7CF2-F1E5-45B5-B6E2-4DA18C9140FD}" presName="parentNode2" presStyleLbl="node1" presStyleIdx="1" presStyleCnt="6">
        <dgm:presLayoutVars>
          <dgm:chMax val="0"/>
          <dgm:bulletEnabled val="1"/>
        </dgm:presLayoutVars>
      </dgm:prSet>
      <dgm:spPr/>
    </dgm:pt>
    <dgm:pt modelId="{7565D8D9-54D7-4D26-8D0D-C3098068FEA2}" type="pres">
      <dgm:prSet presAssocID="{CDAC7CF2-F1E5-45B5-B6E2-4DA18C9140FD}" presName="connSite2" presStyleCnt="0"/>
      <dgm:spPr/>
    </dgm:pt>
    <dgm:pt modelId="{3B186BF6-F375-491D-BB4B-D2C7D9E91D20}" type="pres">
      <dgm:prSet presAssocID="{B6258F38-6829-41C9-A1A4-B68FE131E33E}" presName="Name18" presStyleLbl="sibTrans2D1" presStyleIdx="1" presStyleCnt="5"/>
      <dgm:spPr/>
    </dgm:pt>
    <dgm:pt modelId="{D72ACC92-C120-4BDD-B299-8AC0EFA93F99}" type="pres">
      <dgm:prSet presAssocID="{29AD3544-F006-4B65-ADEC-9B36053839C8}" presName="composite1" presStyleCnt="0"/>
      <dgm:spPr/>
    </dgm:pt>
    <dgm:pt modelId="{F8AE378C-EDDA-4DE5-8FBD-5157FDC5E24D}" type="pres">
      <dgm:prSet presAssocID="{29AD3544-F006-4B65-ADEC-9B36053839C8}" presName="dummyNode1" presStyleLbl="node1" presStyleIdx="1" presStyleCnt="6"/>
      <dgm:spPr/>
    </dgm:pt>
    <dgm:pt modelId="{05B9CBAA-AEC6-4CEC-9682-1A18758876C5}" type="pres">
      <dgm:prSet presAssocID="{29AD3544-F006-4B65-ADEC-9B36053839C8}" presName="childNode1" presStyleLbl="bgAcc1" presStyleIdx="2" presStyleCnt="6">
        <dgm:presLayoutVars>
          <dgm:bulletEnabled val="1"/>
        </dgm:presLayoutVars>
      </dgm:prSet>
      <dgm:spPr/>
    </dgm:pt>
    <dgm:pt modelId="{C156107D-C2EB-48E3-A3FD-0FD4A08F2457}" type="pres">
      <dgm:prSet presAssocID="{29AD3544-F006-4B65-ADEC-9B36053839C8}" presName="childNode1tx" presStyleLbl="bgAcc1" presStyleIdx="2" presStyleCnt="6">
        <dgm:presLayoutVars>
          <dgm:bulletEnabled val="1"/>
        </dgm:presLayoutVars>
      </dgm:prSet>
      <dgm:spPr/>
    </dgm:pt>
    <dgm:pt modelId="{183E81D8-4567-4C0D-AC03-9F0903C5E5A7}" type="pres">
      <dgm:prSet presAssocID="{29AD3544-F006-4B65-ADEC-9B36053839C8}" presName="parentNode1" presStyleLbl="node1" presStyleIdx="2" presStyleCnt="6">
        <dgm:presLayoutVars>
          <dgm:chMax val="1"/>
          <dgm:bulletEnabled val="1"/>
        </dgm:presLayoutVars>
      </dgm:prSet>
      <dgm:spPr/>
    </dgm:pt>
    <dgm:pt modelId="{336587DE-36C0-42B8-8A27-56561C1BD7A7}" type="pres">
      <dgm:prSet presAssocID="{29AD3544-F006-4B65-ADEC-9B36053839C8}" presName="connSite1" presStyleCnt="0"/>
      <dgm:spPr/>
    </dgm:pt>
    <dgm:pt modelId="{4C2E2F42-7BA7-4255-9FA8-992FD03BE9BA}" type="pres">
      <dgm:prSet presAssocID="{3FD9852F-DD7D-4345-B422-6BBE56924B94}" presName="Name9" presStyleLbl="sibTrans2D1" presStyleIdx="2" presStyleCnt="5"/>
      <dgm:spPr/>
    </dgm:pt>
    <dgm:pt modelId="{F73F0AD3-8EAD-43BE-B0C9-FB53B5698EE8}" type="pres">
      <dgm:prSet presAssocID="{68697F21-48A6-4021-AE03-E1EA2B54FDE7}" presName="composite2" presStyleCnt="0"/>
      <dgm:spPr/>
    </dgm:pt>
    <dgm:pt modelId="{DDB90B88-41FD-4389-820F-4432B080EBA1}" type="pres">
      <dgm:prSet presAssocID="{68697F21-48A6-4021-AE03-E1EA2B54FDE7}" presName="dummyNode2" presStyleLbl="node1" presStyleIdx="2" presStyleCnt="6"/>
      <dgm:spPr/>
    </dgm:pt>
    <dgm:pt modelId="{7CB65938-8AFE-4C5A-8BD3-F348109A78CC}" type="pres">
      <dgm:prSet presAssocID="{68697F21-48A6-4021-AE03-E1EA2B54FDE7}" presName="childNode2" presStyleLbl="bgAcc1" presStyleIdx="3" presStyleCnt="6">
        <dgm:presLayoutVars>
          <dgm:bulletEnabled val="1"/>
        </dgm:presLayoutVars>
      </dgm:prSet>
      <dgm:spPr>
        <a:solidFill>
          <a:srgbClr val="5DE3ED"/>
        </a:solidFill>
        <a:ln>
          <a:solidFill>
            <a:srgbClr val="16B9C5"/>
          </a:solidFill>
        </a:ln>
      </dgm:spPr>
    </dgm:pt>
    <dgm:pt modelId="{8788B1FD-15CB-43BB-AC91-47AAC9BBE97E}" type="pres">
      <dgm:prSet presAssocID="{68697F21-48A6-4021-AE03-E1EA2B54FDE7}" presName="childNode2tx" presStyleLbl="bgAcc1" presStyleIdx="3" presStyleCnt="6">
        <dgm:presLayoutVars>
          <dgm:bulletEnabled val="1"/>
        </dgm:presLayoutVars>
      </dgm:prSet>
      <dgm:spPr/>
    </dgm:pt>
    <dgm:pt modelId="{8C8D929D-81A5-461D-9601-4F976EBF8F7B}" type="pres">
      <dgm:prSet presAssocID="{68697F21-48A6-4021-AE03-E1EA2B54FDE7}" presName="parentNode2" presStyleLbl="node1" presStyleIdx="3" presStyleCnt="6">
        <dgm:presLayoutVars>
          <dgm:chMax val="0"/>
          <dgm:bulletEnabled val="1"/>
        </dgm:presLayoutVars>
      </dgm:prSet>
      <dgm:spPr/>
    </dgm:pt>
    <dgm:pt modelId="{82DB04E0-5740-44AB-94EA-937622C163E7}" type="pres">
      <dgm:prSet presAssocID="{68697F21-48A6-4021-AE03-E1EA2B54FDE7}" presName="connSite2" presStyleCnt="0"/>
      <dgm:spPr/>
    </dgm:pt>
    <dgm:pt modelId="{35131206-C33E-46D6-881C-F92DF936A19F}" type="pres">
      <dgm:prSet presAssocID="{47B3F6E6-4825-497B-A3D1-48EC3DC4801B}" presName="Name18" presStyleLbl="sibTrans2D1" presStyleIdx="3" presStyleCnt="5"/>
      <dgm:spPr/>
    </dgm:pt>
    <dgm:pt modelId="{E3320933-76CB-4A3C-B525-3B110BC58B0A}" type="pres">
      <dgm:prSet presAssocID="{442BF7A5-77E4-4B9D-983B-449BCE960679}" presName="composite1" presStyleCnt="0"/>
      <dgm:spPr/>
    </dgm:pt>
    <dgm:pt modelId="{04AFA5ED-1C7B-45C5-89D3-FD50CDC626DC}" type="pres">
      <dgm:prSet presAssocID="{442BF7A5-77E4-4B9D-983B-449BCE960679}" presName="dummyNode1" presStyleLbl="node1" presStyleIdx="3" presStyleCnt="6"/>
      <dgm:spPr/>
    </dgm:pt>
    <dgm:pt modelId="{2CF43D3B-892C-4D41-AA7E-2F702B44F23A}" type="pres">
      <dgm:prSet presAssocID="{442BF7A5-77E4-4B9D-983B-449BCE960679}" presName="childNode1" presStyleLbl="bgAcc1" presStyleIdx="4" presStyleCnt="6">
        <dgm:presLayoutVars>
          <dgm:bulletEnabled val="1"/>
        </dgm:presLayoutVars>
      </dgm:prSet>
      <dgm:spPr/>
    </dgm:pt>
    <dgm:pt modelId="{958330D0-A198-4915-B8D1-256027EA9989}" type="pres">
      <dgm:prSet presAssocID="{442BF7A5-77E4-4B9D-983B-449BCE960679}" presName="childNode1tx" presStyleLbl="bgAcc1" presStyleIdx="4" presStyleCnt="6">
        <dgm:presLayoutVars>
          <dgm:bulletEnabled val="1"/>
        </dgm:presLayoutVars>
      </dgm:prSet>
      <dgm:spPr/>
    </dgm:pt>
    <dgm:pt modelId="{50C42B56-B465-4860-9928-7274DA213449}" type="pres">
      <dgm:prSet presAssocID="{442BF7A5-77E4-4B9D-983B-449BCE960679}" presName="parentNode1" presStyleLbl="node1" presStyleIdx="4" presStyleCnt="6">
        <dgm:presLayoutVars>
          <dgm:chMax val="1"/>
          <dgm:bulletEnabled val="1"/>
        </dgm:presLayoutVars>
      </dgm:prSet>
      <dgm:spPr/>
    </dgm:pt>
    <dgm:pt modelId="{1DE7AEB8-3FAE-4BF8-A4FE-95DB77866069}" type="pres">
      <dgm:prSet presAssocID="{442BF7A5-77E4-4B9D-983B-449BCE960679}" presName="connSite1" presStyleCnt="0"/>
      <dgm:spPr/>
    </dgm:pt>
    <dgm:pt modelId="{420EAD16-B2DB-41CD-AB4F-4665D48C55C2}" type="pres">
      <dgm:prSet presAssocID="{6B69E872-91A3-4A59-B8EC-C8D739996F0F}" presName="Name9" presStyleLbl="sibTrans2D1" presStyleIdx="4" presStyleCnt="5"/>
      <dgm:spPr/>
    </dgm:pt>
    <dgm:pt modelId="{F7CA680C-BB8B-49E1-A71B-EBB50479B71D}" type="pres">
      <dgm:prSet presAssocID="{3A98390A-C07F-4A20-9F5D-59E4B2BBEC65}" presName="composite2" presStyleCnt="0"/>
      <dgm:spPr/>
    </dgm:pt>
    <dgm:pt modelId="{8D07CFBE-E771-447E-8483-A3FE9F5156E0}" type="pres">
      <dgm:prSet presAssocID="{3A98390A-C07F-4A20-9F5D-59E4B2BBEC65}" presName="dummyNode2" presStyleLbl="node1" presStyleIdx="4" presStyleCnt="6"/>
      <dgm:spPr/>
    </dgm:pt>
    <dgm:pt modelId="{77B6FA1E-C8D5-4C35-9196-3164D21E7C4C}" type="pres">
      <dgm:prSet presAssocID="{3A98390A-C07F-4A20-9F5D-59E4B2BBEC65}" presName="childNode2" presStyleLbl="bgAcc1" presStyleIdx="5" presStyleCnt="6">
        <dgm:presLayoutVars>
          <dgm:bulletEnabled val="1"/>
        </dgm:presLayoutVars>
      </dgm:prSet>
      <dgm:spPr/>
    </dgm:pt>
    <dgm:pt modelId="{11A43F4D-447A-465F-8681-32F7CA4B0E7D}" type="pres">
      <dgm:prSet presAssocID="{3A98390A-C07F-4A20-9F5D-59E4B2BBEC65}" presName="childNode2tx" presStyleLbl="bgAcc1" presStyleIdx="5" presStyleCnt="6">
        <dgm:presLayoutVars>
          <dgm:bulletEnabled val="1"/>
        </dgm:presLayoutVars>
      </dgm:prSet>
      <dgm:spPr/>
    </dgm:pt>
    <dgm:pt modelId="{4F6A3FA6-A39A-4A5D-8C08-D48DA1569AD1}" type="pres">
      <dgm:prSet presAssocID="{3A98390A-C07F-4A20-9F5D-59E4B2BBEC65}" presName="parentNode2" presStyleLbl="node1" presStyleIdx="5" presStyleCnt="6">
        <dgm:presLayoutVars>
          <dgm:chMax val="0"/>
          <dgm:bulletEnabled val="1"/>
        </dgm:presLayoutVars>
      </dgm:prSet>
      <dgm:spPr/>
    </dgm:pt>
    <dgm:pt modelId="{69B1D82B-7520-47E3-9E2D-760256F18752}" type="pres">
      <dgm:prSet presAssocID="{3A98390A-C07F-4A20-9F5D-59E4B2BBEC65}" presName="connSite2" presStyleCnt="0"/>
      <dgm:spPr/>
    </dgm:pt>
  </dgm:ptLst>
  <dgm:cxnLst>
    <dgm:cxn modelId="{DBB66B01-ED86-4A28-93D5-5CC840D2DDDF}" type="presOf" srcId="{50FE7819-FE3D-41FB-9738-DE66FCFF9C1E}" destId="{8788B1FD-15CB-43BB-AC91-47AAC9BBE97E}" srcOrd="1" destOrd="0" presId="urn:microsoft.com/office/officeart/2005/8/layout/hProcess4"/>
    <dgm:cxn modelId="{5BBCA709-3E5C-4298-AC3A-5E709095B1D5}" type="presOf" srcId="{34CB04C3-F702-4B04-A46E-1D50A68D8D27}" destId="{7CB65938-8AFE-4C5A-8BD3-F348109A78CC}" srcOrd="0" destOrd="3" presId="urn:microsoft.com/office/officeart/2005/8/layout/hProcess4"/>
    <dgm:cxn modelId="{47440A0A-9CE0-4516-8C50-AE0E159B7BC8}" type="presOf" srcId="{3C35253E-F6BA-4DFE-9746-D276038130B3}" destId="{2CF43D3B-892C-4D41-AA7E-2F702B44F23A}" srcOrd="0" destOrd="3" presId="urn:microsoft.com/office/officeart/2005/8/layout/hProcess4"/>
    <dgm:cxn modelId="{DB04C00A-2D57-48F5-8042-56BF7AC36F42}" srcId="{5594CE4A-4731-49A1-A85D-577FE90CCEA4}" destId="{68697F21-48A6-4021-AE03-E1EA2B54FDE7}" srcOrd="3" destOrd="0" parTransId="{86CEE628-8E12-4752-A6F3-3DC3B1D5DDEF}" sibTransId="{47B3F6E6-4825-497B-A3D1-48EC3DC4801B}"/>
    <dgm:cxn modelId="{0D38D10A-A658-45C1-8EA1-CD8A2D5D29A8}" type="presOf" srcId="{D2ED0012-FE77-4585-9EFF-0220DABD8328}" destId="{05B9CBAA-AEC6-4CEC-9682-1A18758876C5}" srcOrd="0" destOrd="1" presId="urn:microsoft.com/office/officeart/2005/8/layout/hProcess4"/>
    <dgm:cxn modelId="{8822790B-3695-4083-A637-A5C9F3A33FDD}" type="presOf" srcId="{3CD749F3-4E9D-4F98-A6D8-C433A81306FB}" destId="{A3908C93-CA3F-44EF-A8DC-BD413E74AB32}" srcOrd="1" destOrd="3" presId="urn:microsoft.com/office/officeart/2005/8/layout/hProcess4"/>
    <dgm:cxn modelId="{8546370D-FDA3-4FBB-A23B-84D37D27D97E}" type="presOf" srcId="{6B69E872-91A3-4A59-B8EC-C8D739996F0F}" destId="{420EAD16-B2DB-41CD-AB4F-4665D48C55C2}" srcOrd="0" destOrd="0" presId="urn:microsoft.com/office/officeart/2005/8/layout/hProcess4"/>
    <dgm:cxn modelId="{2CEEB90F-C9E8-4735-9565-FD905F49C394}" srcId="{29AD3544-F006-4B65-ADEC-9B36053839C8}" destId="{D2ED0012-FE77-4585-9EFF-0220DABD8328}" srcOrd="1" destOrd="0" parTransId="{3C9069E7-43EA-4992-A3D8-FC50716E8FE7}" sibTransId="{A3FC30F4-57FB-4AFA-B98B-ACA964611534}"/>
    <dgm:cxn modelId="{F15D7611-26CB-44D6-A412-CFB38AF67FFC}" srcId="{29AD3544-F006-4B65-ADEC-9B36053839C8}" destId="{019D1BBF-06F8-40DF-B170-B8E61378643D}" srcOrd="2" destOrd="0" parTransId="{B99628DE-BEB1-42A0-9CA3-4FAF19981FBB}" sibTransId="{B6EDF032-1BC4-4A89-B25A-0C170695EC5F}"/>
    <dgm:cxn modelId="{08575B17-BA62-4384-85AA-DC04B61CA3A6}" type="presOf" srcId="{D9D345EA-3B94-4FD5-A115-CC9FFED871C5}" destId="{C156107D-C2EB-48E3-A3FD-0FD4A08F2457}" srcOrd="1" destOrd="3" presId="urn:microsoft.com/office/officeart/2005/8/layout/hProcess4"/>
    <dgm:cxn modelId="{D2E8E319-9F9D-42E5-84BB-F761FEE567A5}" srcId="{5594CE4A-4731-49A1-A85D-577FE90CCEA4}" destId="{2A452776-7418-4013-B76D-534AA3BD33F4}" srcOrd="0" destOrd="0" parTransId="{39C78A3C-3B01-4452-AEEE-9E3D79E06418}" sibTransId="{0B89F8C3-707A-41A8-A7C4-038E23EAC7B1}"/>
    <dgm:cxn modelId="{0866E31A-0BDD-474C-8EF2-879173D18849}" srcId="{2A452776-7418-4013-B76D-534AA3BD33F4}" destId="{15CD79BE-8A0C-482D-905A-8351AEFD29E2}" srcOrd="3" destOrd="0" parTransId="{5F4D8443-A72A-456C-888C-72CCD559300D}" sibTransId="{6DF8747C-1203-4C50-B729-2A02F929434E}"/>
    <dgm:cxn modelId="{B3B50A1C-AB26-4A00-87BE-1A6B8D60C38A}" type="presOf" srcId="{15CD79BE-8A0C-482D-905A-8351AEFD29E2}" destId="{5170F267-63C4-4D06-9F6F-D785A5A6A0F2}" srcOrd="1" destOrd="3" presId="urn:microsoft.com/office/officeart/2005/8/layout/hProcess4"/>
    <dgm:cxn modelId="{D196841C-BCC9-4405-AF22-BEAC3F2309FE}" srcId="{68697F21-48A6-4021-AE03-E1EA2B54FDE7}" destId="{50FE7819-FE3D-41FB-9738-DE66FCFF9C1E}" srcOrd="0" destOrd="0" parTransId="{FD41232E-926D-4434-8156-45570D1B5684}" sibTransId="{B1865F1B-56B3-4204-ABDB-C0AF23C1CE8A}"/>
    <dgm:cxn modelId="{AA1E4E1E-A129-4C6C-B652-78DA98D3E3DB}" type="presOf" srcId="{FC35F903-1C16-482A-8B5F-4F384769AC3C}" destId="{1EF7A79E-326A-4FD3-84B5-EA313B7AFCAD}" srcOrd="0" destOrd="0" presId="urn:microsoft.com/office/officeart/2005/8/layout/hProcess4"/>
    <dgm:cxn modelId="{0F637F20-DD7F-4898-BA98-581F91E38682}" type="presOf" srcId="{942B40ED-B198-4E8D-A21C-B8CCE5A31C79}" destId="{F0871154-4E77-45BD-BA1A-F471F2900F51}" srcOrd="0" destOrd="1" presId="urn:microsoft.com/office/officeart/2005/8/layout/hProcess4"/>
    <dgm:cxn modelId="{A4A63A21-89B3-4844-9228-036D123ECD46}" type="presOf" srcId="{AA1E4C31-FF54-4DE8-B138-1DD5ED8D9795}" destId="{5170F267-63C4-4D06-9F6F-D785A5A6A0F2}" srcOrd="1" destOrd="2" presId="urn:microsoft.com/office/officeart/2005/8/layout/hProcess4"/>
    <dgm:cxn modelId="{C3082126-1729-4540-B8CE-FBD9BAA7337E}" type="presOf" srcId="{3A98390A-C07F-4A20-9F5D-59E4B2BBEC65}" destId="{4F6A3FA6-A39A-4A5D-8C08-D48DA1569AD1}" srcOrd="0" destOrd="0" presId="urn:microsoft.com/office/officeart/2005/8/layout/hProcess4"/>
    <dgm:cxn modelId="{B1AA4426-930F-4310-9402-A43C147ED3C7}" type="presOf" srcId="{808E8093-C4BB-4AFF-87A9-EC45C3E78DA3}" destId="{1EF7A79E-326A-4FD3-84B5-EA313B7AFCAD}" srcOrd="0" destOrd="4" presId="urn:microsoft.com/office/officeart/2005/8/layout/hProcess4"/>
    <dgm:cxn modelId="{EABE1A27-986F-4507-BDEB-F16FA24F4CCD}" type="presOf" srcId="{3FD9852F-DD7D-4345-B422-6BBE56924B94}" destId="{4C2E2F42-7BA7-4255-9FA8-992FD03BE9BA}" srcOrd="0" destOrd="0" presId="urn:microsoft.com/office/officeart/2005/8/layout/hProcess4"/>
    <dgm:cxn modelId="{C706E72E-5BDD-44BD-9854-431B14047833}" type="presOf" srcId="{4FE7867C-7B0D-4FDF-88AD-F58BB3610752}" destId="{2CF43D3B-892C-4D41-AA7E-2F702B44F23A}" srcOrd="0" destOrd="1" presId="urn:microsoft.com/office/officeart/2005/8/layout/hProcess4"/>
    <dgm:cxn modelId="{83488F33-DAF4-4918-B459-FB6A76688391}" type="presOf" srcId="{4BEEC43E-7BD6-4C73-A8EB-625F1E85D71B}" destId="{1EF7A79E-326A-4FD3-84B5-EA313B7AFCAD}" srcOrd="0" destOrd="1" presId="urn:microsoft.com/office/officeart/2005/8/layout/hProcess4"/>
    <dgm:cxn modelId="{04AFB93E-1192-43F3-9791-F9C1271626C4}" type="presOf" srcId="{019D1BBF-06F8-40DF-B170-B8E61378643D}" destId="{C156107D-C2EB-48E3-A3FD-0FD4A08F2457}" srcOrd="1" destOrd="2" presId="urn:microsoft.com/office/officeart/2005/8/layout/hProcess4"/>
    <dgm:cxn modelId="{DB5ABA60-D712-4ED8-894B-597CC2D6E042}" srcId="{2A452776-7418-4013-B76D-534AA3BD33F4}" destId="{942B40ED-B198-4E8D-A21C-B8CCE5A31C79}" srcOrd="1" destOrd="0" parTransId="{E63E96A4-B537-4775-9AC8-7CA776DC9B39}" sibTransId="{EEED0DFF-6D4C-471C-A91D-76BA35DE906A}"/>
    <dgm:cxn modelId="{AB12A262-9D26-4F98-8C37-87400CB34305}" type="presOf" srcId="{DB748535-28BC-4272-B68C-EF9DAE3F4A30}" destId="{8788B1FD-15CB-43BB-AC91-47AAC9BBE97E}" srcOrd="1" destOrd="2" presId="urn:microsoft.com/office/officeart/2005/8/layout/hProcess4"/>
    <dgm:cxn modelId="{D5E45443-CD83-438A-B4BD-FD1AF9CD3192}" srcId="{29AD3544-F006-4B65-ADEC-9B36053839C8}" destId="{D9D345EA-3B94-4FD5-A115-CC9FFED871C5}" srcOrd="3" destOrd="0" parTransId="{92DC600A-8793-4674-90E5-CA33EE8C5D5F}" sibTransId="{3485DD71-E8E8-4F51-B97B-92FE7DC6BA0B}"/>
    <dgm:cxn modelId="{CFCC5744-1261-40AC-A125-5F1858B1FC87}" srcId="{442BF7A5-77E4-4B9D-983B-449BCE960679}" destId="{43B92F29-1289-4360-BB6A-677DE4131D7A}" srcOrd="2" destOrd="0" parTransId="{B71679A3-5C5B-44F0-8B22-86F2C7AC17EF}" sibTransId="{84E089C7-48C2-476C-B84C-9309929625BD}"/>
    <dgm:cxn modelId="{1B4D6E45-E9B2-42FE-A42C-CF4D902F1948}" type="presOf" srcId="{7FB98E4A-3877-428F-83A3-B5BAE075A5C4}" destId="{C156107D-C2EB-48E3-A3FD-0FD4A08F2457}" srcOrd="1" destOrd="0" presId="urn:microsoft.com/office/officeart/2005/8/layout/hProcess4"/>
    <dgm:cxn modelId="{7CEF8A66-53E3-4B57-88A6-91C7F1A2DFA9}" type="presOf" srcId="{20564AC2-93B8-4438-B0B4-13457CAFB5E1}" destId="{7CB65938-8AFE-4C5A-8BD3-F348109A78CC}" srcOrd="0" destOrd="1" presId="urn:microsoft.com/office/officeart/2005/8/layout/hProcess4"/>
    <dgm:cxn modelId="{CF5FC548-2F39-4D8F-9993-905FCCA2B9A3}" type="presOf" srcId="{43B92F29-1289-4360-BB6A-677DE4131D7A}" destId="{958330D0-A198-4915-B8D1-256027EA9989}" srcOrd="1" destOrd="2" presId="urn:microsoft.com/office/officeart/2005/8/layout/hProcess4"/>
    <dgm:cxn modelId="{21C69069-A895-40B8-9A08-7795CB05540F}" srcId="{3A98390A-C07F-4A20-9F5D-59E4B2BBEC65}" destId="{F36D1434-F670-49C1-AE2F-B922229AA7C8}" srcOrd="3" destOrd="0" parTransId="{F709ADEA-061F-499C-94AB-E7B1C3C81B50}" sibTransId="{FCA018D6-6D08-4473-826B-91CF9AD85726}"/>
    <dgm:cxn modelId="{3410216A-3367-4EF9-AF7C-852BBCFB77CE}" type="presOf" srcId="{7FB98E4A-3877-428F-83A3-B5BAE075A5C4}" destId="{05B9CBAA-AEC6-4CEC-9682-1A18758876C5}" srcOrd="0" destOrd="0" presId="urn:microsoft.com/office/officeart/2005/8/layout/hProcess4"/>
    <dgm:cxn modelId="{722F2E4A-3669-49FE-A2D7-9C09E6BB16A1}" type="presOf" srcId="{CE3175E5-CA03-4713-B023-7AD72D3618B9}" destId="{5170F267-63C4-4D06-9F6F-D785A5A6A0F2}" srcOrd="1" destOrd="0" presId="urn:microsoft.com/office/officeart/2005/8/layout/hProcess4"/>
    <dgm:cxn modelId="{F6E3494A-AD76-467B-8079-71F58082B4D0}" srcId="{442BF7A5-77E4-4B9D-983B-449BCE960679}" destId="{767B77D4-26A5-46B8-BF87-D7AD1B48D6A0}" srcOrd="0" destOrd="0" parTransId="{C767457E-0C4B-4020-A7D9-67D407B7DD8F}" sibTransId="{B3E0C344-8A5D-45F3-A3A7-B0A224D2D3B3}"/>
    <dgm:cxn modelId="{2B70524A-496D-464E-8C7C-0887263DCA7D}" type="presOf" srcId="{AA1E4C31-FF54-4DE8-B138-1DD5ED8D9795}" destId="{F0871154-4E77-45BD-BA1A-F471F2900F51}" srcOrd="0" destOrd="2" presId="urn:microsoft.com/office/officeart/2005/8/layout/hProcess4"/>
    <dgm:cxn modelId="{C0CE916A-2D89-446A-941A-E3FC0FF81D52}" type="presOf" srcId="{808E8093-C4BB-4AFF-87A9-EC45C3E78DA3}" destId="{A3908C93-CA3F-44EF-A8DC-BD413E74AB32}" srcOrd="1" destOrd="4" presId="urn:microsoft.com/office/officeart/2005/8/layout/hProcess4"/>
    <dgm:cxn modelId="{B0ACB36A-06D8-428E-BA13-813F7CD305DB}" srcId="{68697F21-48A6-4021-AE03-E1EA2B54FDE7}" destId="{20564AC2-93B8-4438-B0B4-13457CAFB5E1}" srcOrd="1" destOrd="0" parTransId="{2EF9B2A4-62EB-4851-A7FC-184E075D78FC}" sibTransId="{0582DBE5-19DD-4B6B-A262-0D7816749937}"/>
    <dgm:cxn modelId="{BEEBC44A-E694-4127-B4F8-2EAA22E5C754}" srcId="{68697F21-48A6-4021-AE03-E1EA2B54FDE7}" destId="{DB748535-28BC-4272-B68C-EF9DAE3F4A30}" srcOrd="2" destOrd="0" parTransId="{1C4967B0-4295-496F-9328-F8C044C53E69}" sibTransId="{1C24C525-7F84-4CCC-9CDA-C19C223DDAA5}"/>
    <dgm:cxn modelId="{2CFE386E-4858-43DB-9593-60DB807D7864}" srcId="{68697F21-48A6-4021-AE03-E1EA2B54FDE7}" destId="{34CB04C3-F702-4B04-A46E-1D50A68D8D27}" srcOrd="3" destOrd="0" parTransId="{DCA643E0-E2F6-4AD0-A43B-B94E876CC2BF}" sibTransId="{86E9DB6B-6013-42CE-9CF3-D85B2E20C724}"/>
    <dgm:cxn modelId="{65234B4E-3E2F-4B90-855E-CAF847514D56}" type="presOf" srcId="{D9D345EA-3B94-4FD5-A115-CC9FFED871C5}" destId="{05B9CBAA-AEC6-4CEC-9682-1A18758876C5}" srcOrd="0" destOrd="3" presId="urn:microsoft.com/office/officeart/2005/8/layout/hProcess4"/>
    <dgm:cxn modelId="{57460A4F-35E5-40B3-A2BC-8FCA977308C6}" srcId="{CDAC7CF2-F1E5-45B5-B6E2-4DA18C9140FD}" destId="{A7D92E68-116E-4D37-B6F5-66083A93E7A1}" srcOrd="2" destOrd="0" parTransId="{408AB968-6F63-4CD4-91E9-2DE46003593F}" sibTransId="{76809E87-E686-4217-8F7A-5282DED805EB}"/>
    <dgm:cxn modelId="{72C2426F-BC20-4EE4-A69D-32E4FB4383F7}" srcId="{442BF7A5-77E4-4B9D-983B-449BCE960679}" destId="{4FE7867C-7B0D-4FDF-88AD-F58BB3610752}" srcOrd="1" destOrd="0" parTransId="{C927031D-B382-4D03-A7FA-BCEAE5FC4111}" sibTransId="{94E28FD0-6430-4854-A6D7-09E96EEE371E}"/>
    <dgm:cxn modelId="{95ACFE51-849A-4B97-9A9C-B54B8754340B}" srcId="{5594CE4A-4731-49A1-A85D-577FE90CCEA4}" destId="{29AD3544-F006-4B65-ADEC-9B36053839C8}" srcOrd="2" destOrd="0" parTransId="{BDAA821A-3787-4FAD-B0DE-6F27F87C8741}" sibTransId="{3FD9852F-DD7D-4345-B422-6BBE56924B94}"/>
    <dgm:cxn modelId="{4E628752-ACDC-4D65-A888-9313919D21C2}" srcId="{5594CE4A-4731-49A1-A85D-577FE90CCEA4}" destId="{442BF7A5-77E4-4B9D-983B-449BCE960679}" srcOrd="4" destOrd="0" parTransId="{8823ED61-9BF1-4E4B-BB71-BE4610707519}" sibTransId="{6B69E872-91A3-4A59-B8EC-C8D739996F0F}"/>
    <dgm:cxn modelId="{DF9DA254-F4FB-4381-9D88-E3396F03EFDA}" type="presOf" srcId="{C45BFBBB-7CDC-44E1-855D-44A3410C8C30}" destId="{77B6FA1E-C8D5-4C35-9196-3164D21E7C4C}" srcOrd="0" destOrd="1" presId="urn:microsoft.com/office/officeart/2005/8/layout/hProcess4"/>
    <dgm:cxn modelId="{FD608555-B2B1-4E7F-9309-F5B23CED990D}" type="presOf" srcId="{B6258F38-6829-41C9-A1A4-B68FE131E33E}" destId="{3B186BF6-F375-491D-BB4B-D2C7D9E91D20}" srcOrd="0" destOrd="0" presId="urn:microsoft.com/office/officeart/2005/8/layout/hProcess4"/>
    <dgm:cxn modelId="{C107F375-44CC-40A0-972B-70EA8A986F8D}" type="presOf" srcId="{50FE7819-FE3D-41FB-9738-DE66FCFF9C1E}" destId="{7CB65938-8AFE-4C5A-8BD3-F348109A78CC}" srcOrd="0" destOrd="0" presId="urn:microsoft.com/office/officeart/2005/8/layout/hProcess4"/>
    <dgm:cxn modelId="{EE6A1B58-A602-476E-AF3D-F2450D349DCB}" type="presOf" srcId="{F24DE7EB-E7BD-44B7-85D2-2D533BF58757}" destId="{77B6FA1E-C8D5-4C35-9196-3164D21E7C4C}" srcOrd="0" destOrd="2" presId="urn:microsoft.com/office/officeart/2005/8/layout/hProcess4"/>
    <dgm:cxn modelId="{19A3E65A-CCF6-4BC4-A530-A6CBA0E8CA7C}" type="presOf" srcId="{3C35253E-F6BA-4DFE-9746-D276038130B3}" destId="{958330D0-A198-4915-B8D1-256027EA9989}" srcOrd="1" destOrd="3" presId="urn:microsoft.com/office/officeart/2005/8/layout/hProcess4"/>
    <dgm:cxn modelId="{E9B4BF7F-9897-4F5E-81AA-ECEBB029A9FC}" type="presOf" srcId="{50D0B1B9-691E-49CB-99B5-46197B31E9C5}" destId="{77B6FA1E-C8D5-4C35-9196-3164D21E7C4C}" srcOrd="0" destOrd="0" presId="urn:microsoft.com/office/officeart/2005/8/layout/hProcess4"/>
    <dgm:cxn modelId="{89867F80-2C01-4FDF-A624-C7042A1C017F}" type="presOf" srcId="{DB748535-28BC-4272-B68C-EF9DAE3F4A30}" destId="{7CB65938-8AFE-4C5A-8BD3-F348109A78CC}" srcOrd="0" destOrd="2" presId="urn:microsoft.com/office/officeart/2005/8/layout/hProcess4"/>
    <dgm:cxn modelId="{8601BF80-6875-4A55-BA7E-F837A8526AB3}" type="presOf" srcId="{A7D92E68-116E-4D37-B6F5-66083A93E7A1}" destId="{A3908C93-CA3F-44EF-A8DC-BD413E74AB32}" srcOrd="1" destOrd="2" presId="urn:microsoft.com/office/officeart/2005/8/layout/hProcess4"/>
    <dgm:cxn modelId="{51A9C081-FE1D-4E2F-B324-36FA415FE10E}" type="presOf" srcId="{767B77D4-26A5-46B8-BF87-D7AD1B48D6A0}" destId="{958330D0-A198-4915-B8D1-256027EA9989}" srcOrd="1" destOrd="0" presId="urn:microsoft.com/office/officeart/2005/8/layout/hProcess4"/>
    <dgm:cxn modelId="{CC186C84-59C6-427C-AA5C-8ED05669EC54}" type="presOf" srcId="{FC35F903-1C16-482A-8B5F-4F384769AC3C}" destId="{A3908C93-CA3F-44EF-A8DC-BD413E74AB32}" srcOrd="1" destOrd="0" presId="urn:microsoft.com/office/officeart/2005/8/layout/hProcess4"/>
    <dgm:cxn modelId="{CB6B0F87-0EBB-4EE0-9602-1825799CDB4C}" srcId="{5594CE4A-4731-49A1-A85D-577FE90CCEA4}" destId="{3A98390A-C07F-4A20-9F5D-59E4B2BBEC65}" srcOrd="5" destOrd="0" parTransId="{E5AA71B8-31DA-4DEE-BAC1-2F5950B3BF56}" sibTransId="{1967016C-6FFE-41BE-B0FA-F6D9E43A1DA8}"/>
    <dgm:cxn modelId="{C72A8B87-1695-4972-A1D0-42568ACF77B4}" type="presOf" srcId="{47B3F6E6-4825-497B-A3D1-48EC3DC4801B}" destId="{35131206-C33E-46D6-881C-F92DF936A19F}" srcOrd="0" destOrd="0" presId="urn:microsoft.com/office/officeart/2005/8/layout/hProcess4"/>
    <dgm:cxn modelId="{296F6388-67A8-4781-98A0-AD4999BCDFC1}" type="presOf" srcId="{50D0B1B9-691E-49CB-99B5-46197B31E9C5}" destId="{11A43F4D-447A-465F-8681-32F7CA4B0E7D}" srcOrd="1" destOrd="0" presId="urn:microsoft.com/office/officeart/2005/8/layout/hProcess4"/>
    <dgm:cxn modelId="{798FF98D-EEFF-4CA5-A1E3-EF394E447212}" srcId="{CDAC7CF2-F1E5-45B5-B6E2-4DA18C9140FD}" destId="{4BEEC43E-7BD6-4C73-A8EB-625F1E85D71B}" srcOrd="1" destOrd="0" parTransId="{20684C34-5570-4BF5-915E-65EAE09C2F3B}" sibTransId="{2C564650-B179-4872-A043-C5D95A2B3344}"/>
    <dgm:cxn modelId="{E1BE078F-4A72-4721-911D-D5BCBA3837EF}" type="presOf" srcId="{0B89F8C3-707A-41A8-A7C4-038E23EAC7B1}" destId="{0314532C-8B45-485C-8AED-12C283E53938}" srcOrd="0" destOrd="0" presId="urn:microsoft.com/office/officeart/2005/8/layout/hProcess4"/>
    <dgm:cxn modelId="{9D63B291-0E47-4AD1-9152-6E12C33499E0}" type="presOf" srcId="{3CD749F3-4E9D-4F98-A6D8-C433A81306FB}" destId="{1EF7A79E-326A-4FD3-84B5-EA313B7AFCAD}" srcOrd="0" destOrd="3" presId="urn:microsoft.com/office/officeart/2005/8/layout/hProcess4"/>
    <dgm:cxn modelId="{B2E7EC92-8E87-49D8-B22F-F243546ED48D}" type="presOf" srcId="{34CB04C3-F702-4B04-A46E-1D50A68D8D27}" destId="{8788B1FD-15CB-43BB-AC91-47AAC9BBE97E}" srcOrd="1" destOrd="3" presId="urn:microsoft.com/office/officeart/2005/8/layout/hProcess4"/>
    <dgm:cxn modelId="{0D403B95-BEC2-4FA2-A688-A5236025CC05}" type="presOf" srcId="{43B92F29-1289-4360-BB6A-677DE4131D7A}" destId="{2CF43D3B-892C-4D41-AA7E-2F702B44F23A}" srcOrd="0" destOrd="2" presId="urn:microsoft.com/office/officeart/2005/8/layout/hProcess4"/>
    <dgm:cxn modelId="{F8261B9E-C92A-4E70-9D13-5FAD330D72E9}" srcId="{3A98390A-C07F-4A20-9F5D-59E4B2BBEC65}" destId="{F24DE7EB-E7BD-44B7-85D2-2D533BF58757}" srcOrd="2" destOrd="0" parTransId="{C5781820-DCBD-45FB-9BEB-F7D942A9C1C4}" sibTransId="{1A8A9D12-A4DA-4A58-8D97-40268EDAA343}"/>
    <dgm:cxn modelId="{F31ABD9F-E968-4E70-A611-5DFFB86551FF}" srcId="{442BF7A5-77E4-4B9D-983B-449BCE960679}" destId="{3C35253E-F6BA-4DFE-9746-D276038130B3}" srcOrd="3" destOrd="0" parTransId="{B470BBB2-D1AE-43F8-8D76-DE8FA7B762B5}" sibTransId="{9502AD9C-8106-45F4-9611-2DD5E4445A2E}"/>
    <dgm:cxn modelId="{00312AA3-2FBA-472B-890C-228BE9982A04}" type="presOf" srcId="{C45BFBBB-7CDC-44E1-855D-44A3410C8C30}" destId="{11A43F4D-447A-465F-8681-32F7CA4B0E7D}" srcOrd="1" destOrd="1" presId="urn:microsoft.com/office/officeart/2005/8/layout/hProcess4"/>
    <dgm:cxn modelId="{717333A4-CDD7-4D09-BD41-8DE23ACFF335}" type="presOf" srcId="{4BEEC43E-7BD6-4C73-A8EB-625F1E85D71B}" destId="{A3908C93-CA3F-44EF-A8DC-BD413E74AB32}" srcOrd="1" destOrd="1" presId="urn:microsoft.com/office/officeart/2005/8/layout/hProcess4"/>
    <dgm:cxn modelId="{1E4152A4-979E-4EA5-8636-D54F1657D1BF}" type="presOf" srcId="{942B40ED-B198-4E8D-A21C-B8CCE5A31C79}" destId="{5170F267-63C4-4D06-9F6F-D785A5A6A0F2}" srcOrd="1" destOrd="1" presId="urn:microsoft.com/office/officeart/2005/8/layout/hProcess4"/>
    <dgm:cxn modelId="{521C07A7-312E-42E4-B0EA-3C54DC606665}" srcId="{CDAC7CF2-F1E5-45B5-B6E2-4DA18C9140FD}" destId="{808E8093-C4BB-4AFF-87A9-EC45C3E78DA3}" srcOrd="4" destOrd="0" parTransId="{B1D528AF-0A29-4C4F-A2F5-60B2396907B7}" sibTransId="{1C822F59-B4A3-447E-8CD1-7A6AE3B63D33}"/>
    <dgm:cxn modelId="{5AD8BCA7-0735-43BD-B7BD-A5CC75E7485F}" srcId="{2A452776-7418-4013-B76D-534AA3BD33F4}" destId="{CE3175E5-CA03-4713-B023-7AD72D3618B9}" srcOrd="0" destOrd="0" parTransId="{5CD804F2-B416-4B3D-8C81-4F3962A7498F}" sibTransId="{49AFC0E2-0A6F-459A-8C8E-339F6D7D0456}"/>
    <dgm:cxn modelId="{B097DAA8-81CF-4C2E-9D6A-E5E6ED2CBFAE}" type="presOf" srcId="{2A452776-7418-4013-B76D-534AA3BD33F4}" destId="{8DFB49D9-88C0-451F-9908-34D59BEC1686}" srcOrd="0" destOrd="0" presId="urn:microsoft.com/office/officeart/2005/8/layout/hProcess4"/>
    <dgm:cxn modelId="{652FC0AC-014D-440D-9BD5-AA2938647929}" srcId="{3A98390A-C07F-4A20-9F5D-59E4B2BBEC65}" destId="{50D0B1B9-691E-49CB-99B5-46197B31E9C5}" srcOrd="0" destOrd="0" parTransId="{5B899340-08DD-4563-AE2C-7CF1F6A7D3EE}" sibTransId="{B73F7354-5BAD-4922-855B-A097715D03CB}"/>
    <dgm:cxn modelId="{898F63B2-0E3F-4E8C-9FB4-4F577FDF59D6}" type="presOf" srcId="{A7D92E68-116E-4D37-B6F5-66083A93E7A1}" destId="{1EF7A79E-326A-4FD3-84B5-EA313B7AFCAD}" srcOrd="0" destOrd="2" presId="urn:microsoft.com/office/officeart/2005/8/layout/hProcess4"/>
    <dgm:cxn modelId="{BB7786B4-10FD-4B12-A5F1-347D80AB75E3}" type="presOf" srcId="{F24DE7EB-E7BD-44B7-85D2-2D533BF58757}" destId="{11A43F4D-447A-465F-8681-32F7CA4B0E7D}" srcOrd="1" destOrd="2" presId="urn:microsoft.com/office/officeart/2005/8/layout/hProcess4"/>
    <dgm:cxn modelId="{73FD1BB6-D239-401E-B5F7-87034CF6EB9A}" type="presOf" srcId="{F36D1434-F670-49C1-AE2F-B922229AA7C8}" destId="{11A43F4D-447A-465F-8681-32F7CA4B0E7D}" srcOrd="1" destOrd="3" presId="urn:microsoft.com/office/officeart/2005/8/layout/hProcess4"/>
    <dgm:cxn modelId="{D0CE32B7-3ACD-4075-B16A-CAFB5ADD4A31}" type="presOf" srcId="{CDAC7CF2-F1E5-45B5-B6E2-4DA18C9140FD}" destId="{3B86AFB4-A6A6-4560-83D6-464DE0034DE5}" srcOrd="0" destOrd="0" presId="urn:microsoft.com/office/officeart/2005/8/layout/hProcess4"/>
    <dgm:cxn modelId="{1F22FDB7-A0CC-4323-B2C4-F212FB5E1EF3}" srcId="{CDAC7CF2-F1E5-45B5-B6E2-4DA18C9140FD}" destId="{FC35F903-1C16-482A-8B5F-4F384769AC3C}" srcOrd="0" destOrd="0" parTransId="{131DBB9C-F769-44DD-AB53-7588B9F65D21}" sibTransId="{D8B3CAAD-AA1A-4259-9FB3-06762A992346}"/>
    <dgm:cxn modelId="{934268BC-0453-48EF-8E90-C107CC7616B3}" type="presOf" srcId="{442BF7A5-77E4-4B9D-983B-449BCE960679}" destId="{50C42B56-B465-4860-9928-7274DA213449}" srcOrd="0" destOrd="0" presId="urn:microsoft.com/office/officeart/2005/8/layout/hProcess4"/>
    <dgm:cxn modelId="{4F5F6BBF-C435-4363-9875-08CC3AF5C6DE}" type="presOf" srcId="{767B77D4-26A5-46B8-BF87-D7AD1B48D6A0}" destId="{2CF43D3B-892C-4D41-AA7E-2F702B44F23A}" srcOrd="0" destOrd="0" presId="urn:microsoft.com/office/officeart/2005/8/layout/hProcess4"/>
    <dgm:cxn modelId="{9ACF6DC0-014F-4B28-A58C-7372811BBC13}" type="presOf" srcId="{CE3175E5-CA03-4713-B023-7AD72D3618B9}" destId="{F0871154-4E77-45BD-BA1A-F471F2900F51}" srcOrd="0" destOrd="0" presId="urn:microsoft.com/office/officeart/2005/8/layout/hProcess4"/>
    <dgm:cxn modelId="{BE0467C1-6D6E-43C2-B770-D5CC34F99EC4}" type="presOf" srcId="{5594CE4A-4731-49A1-A85D-577FE90CCEA4}" destId="{5763F0F9-5942-461A-AD28-339B8E8F967E}" srcOrd="0" destOrd="0" presId="urn:microsoft.com/office/officeart/2005/8/layout/hProcess4"/>
    <dgm:cxn modelId="{D939B3C2-F986-455D-993D-0CD28C513A4E}" srcId="{29AD3544-F006-4B65-ADEC-9B36053839C8}" destId="{7FB98E4A-3877-428F-83A3-B5BAE075A5C4}" srcOrd="0" destOrd="0" parTransId="{26C9B39B-9554-428A-961F-33BAEA95B2FE}" sibTransId="{158E7AE6-24E7-482D-B1F6-DF19F728902A}"/>
    <dgm:cxn modelId="{B80C7CC5-EF0E-453C-A15B-32C008808591}" type="presOf" srcId="{019D1BBF-06F8-40DF-B170-B8E61378643D}" destId="{05B9CBAA-AEC6-4CEC-9682-1A18758876C5}" srcOrd="0" destOrd="2" presId="urn:microsoft.com/office/officeart/2005/8/layout/hProcess4"/>
    <dgm:cxn modelId="{45F4B7C5-1E1F-4BAA-BCFA-F2C5CBAD5A75}" type="presOf" srcId="{4FE7867C-7B0D-4FDF-88AD-F58BB3610752}" destId="{958330D0-A198-4915-B8D1-256027EA9989}" srcOrd="1" destOrd="1" presId="urn:microsoft.com/office/officeart/2005/8/layout/hProcess4"/>
    <dgm:cxn modelId="{2C8FB4C9-1141-4DC4-8193-C4D43762152A}" srcId="{3A98390A-C07F-4A20-9F5D-59E4B2BBEC65}" destId="{C45BFBBB-7CDC-44E1-855D-44A3410C8C30}" srcOrd="1" destOrd="0" parTransId="{2AFBE713-2E2E-40AD-BB81-032C3E8A628E}" sibTransId="{C86C6737-476D-4511-B4B1-CE04DB2A30AF}"/>
    <dgm:cxn modelId="{1D3F9CCA-B20C-4E8F-9013-7F3163842345}" type="presOf" srcId="{29AD3544-F006-4B65-ADEC-9B36053839C8}" destId="{183E81D8-4567-4C0D-AC03-9F0903C5E5A7}" srcOrd="0" destOrd="0" presId="urn:microsoft.com/office/officeart/2005/8/layout/hProcess4"/>
    <dgm:cxn modelId="{BDD340D0-7AAD-4A1B-92E0-C968FB171806}" srcId="{2A452776-7418-4013-B76D-534AA3BD33F4}" destId="{AA1E4C31-FF54-4DE8-B138-1DD5ED8D9795}" srcOrd="2" destOrd="0" parTransId="{FC51096B-517F-4400-A078-97A2EB2E829D}" sibTransId="{96B37B07-F782-41D1-BAB4-04961547526B}"/>
    <dgm:cxn modelId="{E9E3A7D5-6FB6-4B3C-98BA-7EEA7AB71706}" srcId="{CDAC7CF2-F1E5-45B5-B6E2-4DA18C9140FD}" destId="{3CD749F3-4E9D-4F98-A6D8-C433A81306FB}" srcOrd="3" destOrd="0" parTransId="{341FD3C0-1902-421A-B9DB-6DF73B305239}" sibTransId="{5FE91EFE-1355-438B-BBB4-FB7FD6086833}"/>
    <dgm:cxn modelId="{04EA0AD6-1C5A-4AE1-A127-593BCD764C2B}" type="presOf" srcId="{D2ED0012-FE77-4585-9EFF-0220DABD8328}" destId="{C156107D-C2EB-48E3-A3FD-0FD4A08F2457}" srcOrd="1" destOrd="1" presId="urn:microsoft.com/office/officeart/2005/8/layout/hProcess4"/>
    <dgm:cxn modelId="{0F258DEE-3480-4171-9DF0-69EB0EFC0E1B}" type="presOf" srcId="{20564AC2-93B8-4438-B0B4-13457CAFB5E1}" destId="{8788B1FD-15CB-43BB-AC91-47AAC9BBE97E}" srcOrd="1" destOrd="1" presId="urn:microsoft.com/office/officeart/2005/8/layout/hProcess4"/>
    <dgm:cxn modelId="{58AB93EF-C75D-4B3A-9F1B-80718D3990FA}" srcId="{5594CE4A-4731-49A1-A85D-577FE90CCEA4}" destId="{CDAC7CF2-F1E5-45B5-B6E2-4DA18C9140FD}" srcOrd="1" destOrd="0" parTransId="{D0600CC9-5AD4-4022-A48A-36D1D2FA0AB2}" sibTransId="{B6258F38-6829-41C9-A1A4-B68FE131E33E}"/>
    <dgm:cxn modelId="{22E0A9F0-F4F3-43E1-872F-FA19CF3E4C17}" type="presOf" srcId="{15CD79BE-8A0C-482D-905A-8351AEFD29E2}" destId="{F0871154-4E77-45BD-BA1A-F471F2900F51}" srcOrd="0" destOrd="3" presId="urn:microsoft.com/office/officeart/2005/8/layout/hProcess4"/>
    <dgm:cxn modelId="{77E18CF4-5B3A-4007-AC7B-EFE1CA1F521D}" type="presOf" srcId="{F36D1434-F670-49C1-AE2F-B922229AA7C8}" destId="{77B6FA1E-C8D5-4C35-9196-3164D21E7C4C}" srcOrd="0" destOrd="3" presId="urn:microsoft.com/office/officeart/2005/8/layout/hProcess4"/>
    <dgm:cxn modelId="{1A3D2AF6-0C97-4D69-9A0C-63DA3EE765F9}" type="presOf" srcId="{68697F21-48A6-4021-AE03-E1EA2B54FDE7}" destId="{8C8D929D-81A5-461D-9601-4F976EBF8F7B}" srcOrd="0" destOrd="0" presId="urn:microsoft.com/office/officeart/2005/8/layout/hProcess4"/>
    <dgm:cxn modelId="{4CBFF6FB-EB1F-4C84-A420-1E237EADAC77}" type="presParOf" srcId="{5763F0F9-5942-461A-AD28-339B8E8F967E}" destId="{CF0D9147-865A-4410-B995-B429328548B3}" srcOrd="0" destOrd="0" presId="urn:microsoft.com/office/officeart/2005/8/layout/hProcess4"/>
    <dgm:cxn modelId="{B9C7691E-F65F-4985-894A-84BF7E12A847}" type="presParOf" srcId="{5763F0F9-5942-461A-AD28-339B8E8F967E}" destId="{0E9B319C-AECA-4446-ADDA-D78714768F9D}" srcOrd="1" destOrd="0" presId="urn:microsoft.com/office/officeart/2005/8/layout/hProcess4"/>
    <dgm:cxn modelId="{5B5EE2CD-2556-4B37-B491-D6AEA41876BB}" type="presParOf" srcId="{5763F0F9-5942-461A-AD28-339B8E8F967E}" destId="{28858D15-3B7E-44EE-B065-3B1109A26F95}" srcOrd="2" destOrd="0" presId="urn:microsoft.com/office/officeart/2005/8/layout/hProcess4"/>
    <dgm:cxn modelId="{3AD690D9-52AD-43F9-8F93-61F88BD9A0A7}" type="presParOf" srcId="{28858D15-3B7E-44EE-B065-3B1109A26F95}" destId="{991B0851-BD6B-42D0-9098-2A7886F4252D}" srcOrd="0" destOrd="0" presId="urn:microsoft.com/office/officeart/2005/8/layout/hProcess4"/>
    <dgm:cxn modelId="{001F342F-DBD8-4BA4-A1F0-CD1B3C2E7243}" type="presParOf" srcId="{991B0851-BD6B-42D0-9098-2A7886F4252D}" destId="{5AAC65B7-9A5A-458E-8084-95193E2B5063}" srcOrd="0" destOrd="0" presId="urn:microsoft.com/office/officeart/2005/8/layout/hProcess4"/>
    <dgm:cxn modelId="{8303AD87-AF75-45E7-BEDD-B106AB242B45}" type="presParOf" srcId="{991B0851-BD6B-42D0-9098-2A7886F4252D}" destId="{F0871154-4E77-45BD-BA1A-F471F2900F51}" srcOrd="1" destOrd="0" presId="urn:microsoft.com/office/officeart/2005/8/layout/hProcess4"/>
    <dgm:cxn modelId="{C220A5EB-2070-49FA-B129-8FAA1E1167B7}" type="presParOf" srcId="{991B0851-BD6B-42D0-9098-2A7886F4252D}" destId="{5170F267-63C4-4D06-9F6F-D785A5A6A0F2}" srcOrd="2" destOrd="0" presId="urn:microsoft.com/office/officeart/2005/8/layout/hProcess4"/>
    <dgm:cxn modelId="{73123298-C90B-4BB5-9C61-F4A091E5923C}" type="presParOf" srcId="{991B0851-BD6B-42D0-9098-2A7886F4252D}" destId="{8DFB49D9-88C0-451F-9908-34D59BEC1686}" srcOrd="3" destOrd="0" presId="urn:microsoft.com/office/officeart/2005/8/layout/hProcess4"/>
    <dgm:cxn modelId="{4616FA29-7FBD-4F41-AD47-177196E666E5}" type="presParOf" srcId="{991B0851-BD6B-42D0-9098-2A7886F4252D}" destId="{107C7879-6C4F-4559-A009-FDB0DB3E55AE}" srcOrd="4" destOrd="0" presId="urn:microsoft.com/office/officeart/2005/8/layout/hProcess4"/>
    <dgm:cxn modelId="{F629E4E7-5B11-425A-BBF3-45EF7C9C293A}" type="presParOf" srcId="{28858D15-3B7E-44EE-B065-3B1109A26F95}" destId="{0314532C-8B45-485C-8AED-12C283E53938}" srcOrd="1" destOrd="0" presId="urn:microsoft.com/office/officeart/2005/8/layout/hProcess4"/>
    <dgm:cxn modelId="{72E3C1A5-AD38-4C32-AAA2-DF51B879422D}" type="presParOf" srcId="{28858D15-3B7E-44EE-B065-3B1109A26F95}" destId="{66B9FFE8-211B-44A4-9E43-D56977CDF439}" srcOrd="2" destOrd="0" presId="urn:microsoft.com/office/officeart/2005/8/layout/hProcess4"/>
    <dgm:cxn modelId="{FA602DCE-D046-4CF8-BD7A-26E3C97EA31F}" type="presParOf" srcId="{66B9FFE8-211B-44A4-9E43-D56977CDF439}" destId="{43D8324E-A6AF-4B35-95DD-FFB7C648187D}" srcOrd="0" destOrd="0" presId="urn:microsoft.com/office/officeart/2005/8/layout/hProcess4"/>
    <dgm:cxn modelId="{9DCD2036-A6B1-4B90-AB68-A3F9B648F19C}" type="presParOf" srcId="{66B9FFE8-211B-44A4-9E43-D56977CDF439}" destId="{1EF7A79E-326A-4FD3-84B5-EA313B7AFCAD}" srcOrd="1" destOrd="0" presId="urn:microsoft.com/office/officeart/2005/8/layout/hProcess4"/>
    <dgm:cxn modelId="{D9EE8140-005D-46DC-8E67-44C5DDC8D8F4}" type="presParOf" srcId="{66B9FFE8-211B-44A4-9E43-D56977CDF439}" destId="{A3908C93-CA3F-44EF-A8DC-BD413E74AB32}" srcOrd="2" destOrd="0" presId="urn:microsoft.com/office/officeart/2005/8/layout/hProcess4"/>
    <dgm:cxn modelId="{080047ED-BEA9-45E3-9954-169114EE16AC}" type="presParOf" srcId="{66B9FFE8-211B-44A4-9E43-D56977CDF439}" destId="{3B86AFB4-A6A6-4560-83D6-464DE0034DE5}" srcOrd="3" destOrd="0" presId="urn:microsoft.com/office/officeart/2005/8/layout/hProcess4"/>
    <dgm:cxn modelId="{2CF5CEC1-9B70-4D1E-B712-505550630E55}" type="presParOf" srcId="{66B9FFE8-211B-44A4-9E43-D56977CDF439}" destId="{7565D8D9-54D7-4D26-8D0D-C3098068FEA2}" srcOrd="4" destOrd="0" presId="urn:microsoft.com/office/officeart/2005/8/layout/hProcess4"/>
    <dgm:cxn modelId="{69636A98-E4D2-461E-8549-E10F4CC1273E}" type="presParOf" srcId="{28858D15-3B7E-44EE-B065-3B1109A26F95}" destId="{3B186BF6-F375-491D-BB4B-D2C7D9E91D20}" srcOrd="3" destOrd="0" presId="urn:microsoft.com/office/officeart/2005/8/layout/hProcess4"/>
    <dgm:cxn modelId="{F155250C-307D-4176-BFA8-35E9856DC5AD}" type="presParOf" srcId="{28858D15-3B7E-44EE-B065-3B1109A26F95}" destId="{D72ACC92-C120-4BDD-B299-8AC0EFA93F99}" srcOrd="4" destOrd="0" presId="urn:microsoft.com/office/officeart/2005/8/layout/hProcess4"/>
    <dgm:cxn modelId="{F89F61A7-53CD-4D2C-BD8A-ACA999063C3D}" type="presParOf" srcId="{D72ACC92-C120-4BDD-B299-8AC0EFA93F99}" destId="{F8AE378C-EDDA-4DE5-8FBD-5157FDC5E24D}" srcOrd="0" destOrd="0" presId="urn:microsoft.com/office/officeart/2005/8/layout/hProcess4"/>
    <dgm:cxn modelId="{0B6417F4-AB45-46C4-B4F9-EF1D3ACDFB17}" type="presParOf" srcId="{D72ACC92-C120-4BDD-B299-8AC0EFA93F99}" destId="{05B9CBAA-AEC6-4CEC-9682-1A18758876C5}" srcOrd="1" destOrd="0" presId="urn:microsoft.com/office/officeart/2005/8/layout/hProcess4"/>
    <dgm:cxn modelId="{D8FA9C99-BA29-41F4-9FE6-7024EE250395}" type="presParOf" srcId="{D72ACC92-C120-4BDD-B299-8AC0EFA93F99}" destId="{C156107D-C2EB-48E3-A3FD-0FD4A08F2457}" srcOrd="2" destOrd="0" presId="urn:microsoft.com/office/officeart/2005/8/layout/hProcess4"/>
    <dgm:cxn modelId="{264ACD30-A029-4006-AF08-C07EE3E9CE41}" type="presParOf" srcId="{D72ACC92-C120-4BDD-B299-8AC0EFA93F99}" destId="{183E81D8-4567-4C0D-AC03-9F0903C5E5A7}" srcOrd="3" destOrd="0" presId="urn:microsoft.com/office/officeart/2005/8/layout/hProcess4"/>
    <dgm:cxn modelId="{2997E251-37B1-4087-9DDD-F27D55973E55}" type="presParOf" srcId="{D72ACC92-C120-4BDD-B299-8AC0EFA93F99}" destId="{336587DE-36C0-42B8-8A27-56561C1BD7A7}" srcOrd="4" destOrd="0" presId="urn:microsoft.com/office/officeart/2005/8/layout/hProcess4"/>
    <dgm:cxn modelId="{03654139-505E-4872-9BBF-0A3A2CD7C83B}" type="presParOf" srcId="{28858D15-3B7E-44EE-B065-3B1109A26F95}" destId="{4C2E2F42-7BA7-4255-9FA8-992FD03BE9BA}" srcOrd="5" destOrd="0" presId="urn:microsoft.com/office/officeart/2005/8/layout/hProcess4"/>
    <dgm:cxn modelId="{E486DF11-CF0D-49A6-B550-E3D1097560C8}" type="presParOf" srcId="{28858D15-3B7E-44EE-B065-3B1109A26F95}" destId="{F73F0AD3-8EAD-43BE-B0C9-FB53B5698EE8}" srcOrd="6" destOrd="0" presId="urn:microsoft.com/office/officeart/2005/8/layout/hProcess4"/>
    <dgm:cxn modelId="{FD48C930-CFCC-4D0D-82C8-C51F769A3F55}" type="presParOf" srcId="{F73F0AD3-8EAD-43BE-B0C9-FB53B5698EE8}" destId="{DDB90B88-41FD-4389-820F-4432B080EBA1}" srcOrd="0" destOrd="0" presId="urn:microsoft.com/office/officeart/2005/8/layout/hProcess4"/>
    <dgm:cxn modelId="{9EB7CFA1-85F4-4461-893A-D19A1BE01433}" type="presParOf" srcId="{F73F0AD3-8EAD-43BE-B0C9-FB53B5698EE8}" destId="{7CB65938-8AFE-4C5A-8BD3-F348109A78CC}" srcOrd="1" destOrd="0" presId="urn:microsoft.com/office/officeart/2005/8/layout/hProcess4"/>
    <dgm:cxn modelId="{4DD96396-E0BF-40C1-904F-C73D46C001C2}" type="presParOf" srcId="{F73F0AD3-8EAD-43BE-B0C9-FB53B5698EE8}" destId="{8788B1FD-15CB-43BB-AC91-47AAC9BBE97E}" srcOrd="2" destOrd="0" presId="urn:microsoft.com/office/officeart/2005/8/layout/hProcess4"/>
    <dgm:cxn modelId="{7E38EBCD-03E7-4156-A693-282910C2E88B}" type="presParOf" srcId="{F73F0AD3-8EAD-43BE-B0C9-FB53B5698EE8}" destId="{8C8D929D-81A5-461D-9601-4F976EBF8F7B}" srcOrd="3" destOrd="0" presId="urn:microsoft.com/office/officeart/2005/8/layout/hProcess4"/>
    <dgm:cxn modelId="{4D47520F-E80F-4C3F-B33F-DDCF3C24B85A}" type="presParOf" srcId="{F73F0AD3-8EAD-43BE-B0C9-FB53B5698EE8}" destId="{82DB04E0-5740-44AB-94EA-937622C163E7}" srcOrd="4" destOrd="0" presId="urn:microsoft.com/office/officeart/2005/8/layout/hProcess4"/>
    <dgm:cxn modelId="{82E40171-01F4-450E-9FDF-BE5EE73DCED1}" type="presParOf" srcId="{28858D15-3B7E-44EE-B065-3B1109A26F95}" destId="{35131206-C33E-46D6-881C-F92DF936A19F}" srcOrd="7" destOrd="0" presId="urn:microsoft.com/office/officeart/2005/8/layout/hProcess4"/>
    <dgm:cxn modelId="{4F296CF2-F4FE-4A85-8A1A-2201AD53736E}" type="presParOf" srcId="{28858D15-3B7E-44EE-B065-3B1109A26F95}" destId="{E3320933-76CB-4A3C-B525-3B110BC58B0A}" srcOrd="8" destOrd="0" presId="urn:microsoft.com/office/officeart/2005/8/layout/hProcess4"/>
    <dgm:cxn modelId="{1DEA4571-1E92-41D5-8968-C3FCBFE398EB}" type="presParOf" srcId="{E3320933-76CB-4A3C-B525-3B110BC58B0A}" destId="{04AFA5ED-1C7B-45C5-89D3-FD50CDC626DC}" srcOrd="0" destOrd="0" presId="urn:microsoft.com/office/officeart/2005/8/layout/hProcess4"/>
    <dgm:cxn modelId="{036E054F-2578-4903-BC38-DC1D1275F218}" type="presParOf" srcId="{E3320933-76CB-4A3C-B525-3B110BC58B0A}" destId="{2CF43D3B-892C-4D41-AA7E-2F702B44F23A}" srcOrd="1" destOrd="0" presId="urn:microsoft.com/office/officeart/2005/8/layout/hProcess4"/>
    <dgm:cxn modelId="{71D928D4-60E3-41CD-84E1-31D56C9F00A8}" type="presParOf" srcId="{E3320933-76CB-4A3C-B525-3B110BC58B0A}" destId="{958330D0-A198-4915-B8D1-256027EA9989}" srcOrd="2" destOrd="0" presId="urn:microsoft.com/office/officeart/2005/8/layout/hProcess4"/>
    <dgm:cxn modelId="{225B3B53-BB50-448D-833B-5FFDA5841238}" type="presParOf" srcId="{E3320933-76CB-4A3C-B525-3B110BC58B0A}" destId="{50C42B56-B465-4860-9928-7274DA213449}" srcOrd="3" destOrd="0" presId="urn:microsoft.com/office/officeart/2005/8/layout/hProcess4"/>
    <dgm:cxn modelId="{E4521C27-CFEB-4B77-886F-2B76378C1DF8}" type="presParOf" srcId="{E3320933-76CB-4A3C-B525-3B110BC58B0A}" destId="{1DE7AEB8-3FAE-4BF8-A4FE-95DB77866069}" srcOrd="4" destOrd="0" presId="urn:microsoft.com/office/officeart/2005/8/layout/hProcess4"/>
    <dgm:cxn modelId="{49FF052F-A220-478C-8C60-E6A3BC4FDA9D}" type="presParOf" srcId="{28858D15-3B7E-44EE-B065-3B1109A26F95}" destId="{420EAD16-B2DB-41CD-AB4F-4665D48C55C2}" srcOrd="9" destOrd="0" presId="urn:microsoft.com/office/officeart/2005/8/layout/hProcess4"/>
    <dgm:cxn modelId="{412DC019-E0A3-4BF5-A37F-B8EB256B4771}" type="presParOf" srcId="{28858D15-3B7E-44EE-B065-3B1109A26F95}" destId="{F7CA680C-BB8B-49E1-A71B-EBB50479B71D}" srcOrd="10" destOrd="0" presId="urn:microsoft.com/office/officeart/2005/8/layout/hProcess4"/>
    <dgm:cxn modelId="{195EEA0C-7E14-4EFD-B607-39F9AD1902BF}" type="presParOf" srcId="{F7CA680C-BB8B-49E1-A71B-EBB50479B71D}" destId="{8D07CFBE-E771-447E-8483-A3FE9F5156E0}" srcOrd="0" destOrd="0" presId="urn:microsoft.com/office/officeart/2005/8/layout/hProcess4"/>
    <dgm:cxn modelId="{DAB3ABCB-2582-49A5-A4D4-C81B3FFD9EBF}" type="presParOf" srcId="{F7CA680C-BB8B-49E1-A71B-EBB50479B71D}" destId="{77B6FA1E-C8D5-4C35-9196-3164D21E7C4C}" srcOrd="1" destOrd="0" presId="urn:microsoft.com/office/officeart/2005/8/layout/hProcess4"/>
    <dgm:cxn modelId="{29D0A1B0-E9B7-4D01-95BD-D4BC0548B936}" type="presParOf" srcId="{F7CA680C-BB8B-49E1-A71B-EBB50479B71D}" destId="{11A43F4D-447A-465F-8681-32F7CA4B0E7D}" srcOrd="2" destOrd="0" presId="urn:microsoft.com/office/officeart/2005/8/layout/hProcess4"/>
    <dgm:cxn modelId="{2ADE6C94-6263-426F-A777-2CC29BDEF9A7}" type="presParOf" srcId="{F7CA680C-BB8B-49E1-A71B-EBB50479B71D}" destId="{4F6A3FA6-A39A-4A5D-8C08-D48DA1569AD1}" srcOrd="3" destOrd="0" presId="urn:microsoft.com/office/officeart/2005/8/layout/hProcess4"/>
    <dgm:cxn modelId="{FD998997-9A27-4796-97C7-E6142F58A893}" type="presParOf" srcId="{F7CA680C-BB8B-49E1-A71B-EBB50479B71D}" destId="{69B1D82B-7520-47E3-9E2D-760256F18752}"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94CE4A-4731-49A1-A85D-577FE90CCEA4}" type="doc">
      <dgm:prSet loTypeId="urn:microsoft.com/office/officeart/2005/8/layout/cycle4" loCatId="cycle" qsTypeId="urn:microsoft.com/office/officeart/2005/8/quickstyle/3d1" qsCatId="3D" csTypeId="urn:microsoft.com/office/officeart/2005/8/colors/colorful1" csCatId="colorful" phldr="1"/>
      <dgm:spPr/>
      <dgm:t>
        <a:bodyPr/>
        <a:lstStyle/>
        <a:p>
          <a:endParaRPr lang="en-GB"/>
        </a:p>
      </dgm:t>
    </dgm:pt>
    <dgm:pt modelId="{CE3175E5-CA03-4713-B023-7AD72D3618B9}">
      <dgm:prSet phldrT="[Text]" custT="1"/>
      <dgm:spPr>
        <a:solidFill>
          <a:srgbClr val="7124FE"/>
        </a:solidFill>
      </dgm:spPr>
      <dgm:t>
        <a:bodyPr anchor="ctr" anchorCtr="0"/>
        <a:lstStyle/>
        <a:p>
          <a:pPr>
            <a:buNone/>
          </a:pPr>
          <a:r>
            <a:rPr lang="en-SE" sz="1200" dirty="0">
              <a:latin typeface="DT Flow" pitchFamily="50" charset="0"/>
            </a:rPr>
            <a:t>Roles &amp; Responsibilities</a:t>
          </a:r>
          <a:endParaRPr lang="en-GB" sz="1200" dirty="0">
            <a:latin typeface="DT Flow" pitchFamily="50" charset="0"/>
          </a:endParaRPr>
        </a:p>
      </dgm:t>
    </dgm:pt>
    <dgm:pt modelId="{5CD804F2-B416-4B3D-8C81-4F3962A7498F}" type="parTrans" cxnId="{5AD8BCA7-0735-43BD-B7BD-A5CC75E7485F}">
      <dgm:prSet/>
      <dgm:spPr/>
      <dgm:t>
        <a:bodyPr/>
        <a:lstStyle/>
        <a:p>
          <a:endParaRPr lang="en-GB">
            <a:latin typeface="DT Flow" pitchFamily="50" charset="0"/>
          </a:endParaRPr>
        </a:p>
      </dgm:t>
    </dgm:pt>
    <dgm:pt modelId="{49AFC0E2-0A6F-459A-8C8E-339F6D7D0456}" type="sibTrans" cxnId="{5AD8BCA7-0735-43BD-B7BD-A5CC75E7485F}">
      <dgm:prSet/>
      <dgm:spPr/>
      <dgm:t>
        <a:bodyPr/>
        <a:lstStyle/>
        <a:p>
          <a:endParaRPr lang="en-GB">
            <a:latin typeface="DT Flow" pitchFamily="50" charset="0"/>
          </a:endParaRPr>
        </a:p>
      </dgm:t>
    </dgm:pt>
    <dgm:pt modelId="{AA1E4C31-FF54-4DE8-B138-1DD5ED8D9795}">
      <dgm:prSet phldrT="[Text]" custT="1"/>
      <dgm:spPr>
        <a:solidFill>
          <a:srgbClr val="0E99CB"/>
        </a:solidFill>
      </dgm:spPr>
      <dgm:t>
        <a:bodyPr anchor="ctr" anchorCtr="0"/>
        <a:lstStyle/>
        <a:p>
          <a:pPr>
            <a:buNone/>
          </a:pPr>
          <a:r>
            <a:rPr lang="en-SE" sz="1200" dirty="0">
              <a:latin typeface="DT Flow" pitchFamily="50" charset="0"/>
            </a:rPr>
            <a:t>Goals &amp; Strategy</a:t>
          </a:r>
          <a:endParaRPr lang="en-GB" sz="1200" dirty="0">
            <a:latin typeface="DT Flow" pitchFamily="50" charset="0"/>
          </a:endParaRPr>
        </a:p>
      </dgm:t>
    </dgm:pt>
    <dgm:pt modelId="{FC51096B-517F-4400-A078-97A2EB2E829D}" type="parTrans" cxnId="{BDD340D0-7AAD-4A1B-92E0-C968FB171806}">
      <dgm:prSet/>
      <dgm:spPr/>
      <dgm:t>
        <a:bodyPr/>
        <a:lstStyle/>
        <a:p>
          <a:endParaRPr lang="en-GB">
            <a:latin typeface="DT Flow" pitchFamily="50" charset="0"/>
          </a:endParaRPr>
        </a:p>
      </dgm:t>
    </dgm:pt>
    <dgm:pt modelId="{96B37B07-F782-41D1-BAB4-04961547526B}" type="sibTrans" cxnId="{BDD340D0-7AAD-4A1B-92E0-C968FB171806}">
      <dgm:prSet/>
      <dgm:spPr/>
      <dgm:t>
        <a:bodyPr/>
        <a:lstStyle/>
        <a:p>
          <a:endParaRPr lang="en-GB">
            <a:latin typeface="DT Flow" pitchFamily="50" charset="0"/>
          </a:endParaRPr>
        </a:p>
      </dgm:t>
    </dgm:pt>
    <dgm:pt modelId="{15CD79BE-8A0C-482D-905A-8351AEFD29E2}">
      <dgm:prSet phldrT="[Text]" custT="1"/>
      <dgm:spPr>
        <a:solidFill>
          <a:srgbClr val="03CA9C"/>
        </a:solidFill>
      </dgm:spPr>
      <dgm:t>
        <a:bodyPr anchor="ctr" anchorCtr="0"/>
        <a:lstStyle/>
        <a:p>
          <a:pPr>
            <a:buNone/>
          </a:pPr>
          <a:r>
            <a:rPr lang="en-SE" sz="1200" dirty="0">
              <a:latin typeface="DT Flow" pitchFamily="50" charset="0"/>
            </a:rPr>
            <a:t>Process Integrations</a:t>
          </a:r>
          <a:endParaRPr lang="en-GB" sz="1200" dirty="0">
            <a:latin typeface="DT Flow" pitchFamily="50" charset="0"/>
          </a:endParaRPr>
        </a:p>
      </dgm:t>
    </dgm:pt>
    <dgm:pt modelId="{5F4D8443-A72A-456C-888C-72CCD559300D}" type="parTrans" cxnId="{0866E31A-0BDD-474C-8EF2-879173D18849}">
      <dgm:prSet/>
      <dgm:spPr/>
      <dgm:t>
        <a:bodyPr/>
        <a:lstStyle/>
        <a:p>
          <a:endParaRPr lang="en-GB">
            <a:latin typeface="DT Flow" pitchFamily="50" charset="0"/>
          </a:endParaRPr>
        </a:p>
      </dgm:t>
    </dgm:pt>
    <dgm:pt modelId="{6DF8747C-1203-4C50-B729-2A02F929434E}" type="sibTrans" cxnId="{0866E31A-0BDD-474C-8EF2-879173D18849}">
      <dgm:prSet/>
      <dgm:spPr/>
      <dgm:t>
        <a:bodyPr/>
        <a:lstStyle/>
        <a:p>
          <a:endParaRPr lang="en-GB">
            <a:latin typeface="DT Flow" pitchFamily="50" charset="0"/>
          </a:endParaRPr>
        </a:p>
      </dgm:t>
    </dgm:pt>
    <dgm:pt modelId="{942B40ED-B198-4E8D-A21C-B8CCE5A31C79}">
      <dgm:prSet phldrT="[Text]" custT="1"/>
      <dgm:spPr>
        <a:solidFill>
          <a:srgbClr val="2C58FE"/>
        </a:solidFill>
      </dgm:spPr>
      <dgm:t>
        <a:bodyPr anchor="ctr" anchorCtr="0"/>
        <a:lstStyle/>
        <a:p>
          <a:pPr>
            <a:buNone/>
          </a:pPr>
          <a:r>
            <a:rPr lang="en-SE" sz="1200" dirty="0">
              <a:latin typeface="DT Flow" pitchFamily="50" charset="0"/>
            </a:rPr>
            <a:t>Ways of Working</a:t>
          </a:r>
          <a:endParaRPr lang="en-GB" sz="1200" dirty="0">
            <a:latin typeface="DT Flow" pitchFamily="50" charset="0"/>
          </a:endParaRPr>
        </a:p>
      </dgm:t>
    </dgm:pt>
    <dgm:pt modelId="{E63E96A4-B537-4775-9AC8-7CA776DC9B39}" type="parTrans" cxnId="{DB5ABA60-D712-4ED8-894B-597CC2D6E042}">
      <dgm:prSet/>
      <dgm:spPr/>
      <dgm:t>
        <a:bodyPr/>
        <a:lstStyle/>
        <a:p>
          <a:endParaRPr lang="en-GB"/>
        </a:p>
      </dgm:t>
    </dgm:pt>
    <dgm:pt modelId="{EEED0DFF-6D4C-471C-A91D-76BA35DE906A}" type="sibTrans" cxnId="{DB5ABA60-D712-4ED8-894B-597CC2D6E042}">
      <dgm:prSet/>
      <dgm:spPr/>
      <dgm:t>
        <a:bodyPr/>
        <a:lstStyle/>
        <a:p>
          <a:endParaRPr lang="en-GB"/>
        </a:p>
      </dgm:t>
    </dgm:pt>
    <dgm:pt modelId="{031CB598-7BF0-413A-83B7-672D2EBD09EB}">
      <dgm:prSet phldrT="[Text]" custT="1"/>
      <dgm:spPr>
        <a:noFill/>
        <a:ln>
          <a:solidFill>
            <a:srgbClr val="7124FE"/>
          </a:solidFill>
        </a:ln>
      </dgm:spPr>
      <dgm:t>
        <a:bodyPr/>
        <a:lstStyle/>
        <a:p>
          <a:pPr algn="ctr">
            <a:buClrTx/>
            <a:buSzTx/>
            <a:buFont typeface="Arial" panose="020B0604020202020204" pitchFamily="34" charset="0"/>
            <a:buNone/>
          </a:pPr>
          <a:r>
            <a:rPr lang="en-SE" sz="1200" b="1" dirty="0">
              <a:solidFill>
                <a:schemeClr val="bg1"/>
              </a:solidFill>
              <a:latin typeface="DT Flow Text V1.011"/>
            </a:rPr>
            <a:t>Identify sponsor, owners and supporting staff</a:t>
          </a:r>
          <a:endParaRPr lang="en-GB" sz="1200" dirty="0">
            <a:solidFill>
              <a:schemeClr val="bg1"/>
            </a:solidFill>
            <a:latin typeface="DT Flow" pitchFamily="50" charset="0"/>
          </a:endParaRPr>
        </a:p>
      </dgm:t>
    </dgm:pt>
    <dgm:pt modelId="{339D63D2-8E84-4402-8CC4-E873EC1A452D}" type="parTrans" cxnId="{C4AFE465-6ACF-4D6F-9DD5-E30A40D6C060}">
      <dgm:prSet/>
      <dgm:spPr/>
      <dgm:t>
        <a:bodyPr/>
        <a:lstStyle/>
        <a:p>
          <a:endParaRPr lang="en-GB"/>
        </a:p>
      </dgm:t>
    </dgm:pt>
    <dgm:pt modelId="{6DBA1D1D-FD4A-42B3-A4A1-6F005BE5918C}" type="sibTrans" cxnId="{C4AFE465-6ACF-4D6F-9DD5-E30A40D6C060}">
      <dgm:prSet/>
      <dgm:spPr/>
      <dgm:t>
        <a:bodyPr/>
        <a:lstStyle/>
        <a:p>
          <a:endParaRPr lang="en-GB"/>
        </a:p>
      </dgm:t>
    </dgm:pt>
    <dgm:pt modelId="{66E9A4E9-278F-4343-9C35-B5341D6B4CF2}">
      <dgm:prSet phldrT="[Text]" custT="1"/>
      <dgm:spPr>
        <a:noFill/>
        <a:ln>
          <a:solidFill>
            <a:srgbClr val="2C58FE"/>
          </a:solidFill>
        </a:ln>
      </dgm:spPr>
      <dgm:t>
        <a:bodyPr/>
        <a:lstStyle/>
        <a:p>
          <a:pPr algn="ctr">
            <a:buNone/>
          </a:pPr>
          <a:r>
            <a:rPr lang="en-SE" sz="1200" b="1" dirty="0">
              <a:solidFill>
                <a:schemeClr val="bg1"/>
              </a:solidFill>
              <a:latin typeface="DT Flow Text V1.011"/>
            </a:rPr>
            <a:t>Create Plan and Define Ways of Working</a:t>
          </a:r>
          <a:endParaRPr lang="en-GB" sz="1200" dirty="0">
            <a:solidFill>
              <a:schemeClr val="bg1"/>
            </a:solidFill>
            <a:latin typeface="DT Flow" pitchFamily="50" charset="0"/>
          </a:endParaRPr>
        </a:p>
      </dgm:t>
    </dgm:pt>
    <dgm:pt modelId="{11D44880-82A0-40C8-8EAD-55280D92BDB5}" type="parTrans" cxnId="{B0861FDE-2874-4E9F-BE29-2F0E5B14D327}">
      <dgm:prSet/>
      <dgm:spPr/>
      <dgm:t>
        <a:bodyPr/>
        <a:lstStyle/>
        <a:p>
          <a:endParaRPr lang="en-GB"/>
        </a:p>
      </dgm:t>
    </dgm:pt>
    <dgm:pt modelId="{C599B826-D9A2-443C-A8B6-BEE908EE5B19}" type="sibTrans" cxnId="{B0861FDE-2874-4E9F-BE29-2F0E5B14D327}">
      <dgm:prSet/>
      <dgm:spPr/>
      <dgm:t>
        <a:bodyPr/>
        <a:lstStyle/>
        <a:p>
          <a:endParaRPr lang="en-GB"/>
        </a:p>
      </dgm:t>
    </dgm:pt>
    <dgm:pt modelId="{50764826-C889-42F7-8B92-E8127D3A1D15}">
      <dgm:prSet phldrT="[Text]" custT="1"/>
      <dgm:spPr>
        <a:noFill/>
        <a:ln>
          <a:solidFill>
            <a:srgbClr val="0E99CB"/>
          </a:solidFill>
        </a:ln>
      </dgm:spPr>
      <dgm:t>
        <a:bodyPr anchor="ctr" anchorCtr="0"/>
        <a:lstStyle/>
        <a:p>
          <a:pPr algn="ctr">
            <a:buNone/>
          </a:pPr>
          <a:r>
            <a:rPr lang="en-SE" sz="1200" b="1">
              <a:solidFill>
                <a:schemeClr val="bg1"/>
              </a:solidFill>
              <a:latin typeface="DT Flow Text V1.011"/>
            </a:rPr>
            <a:t>Define Goals, Objectives and Timelines</a:t>
          </a:r>
          <a:endParaRPr lang="en-GB" sz="1200" dirty="0">
            <a:solidFill>
              <a:schemeClr val="bg1"/>
            </a:solidFill>
            <a:latin typeface="DT Flow" pitchFamily="50" charset="0"/>
          </a:endParaRPr>
        </a:p>
      </dgm:t>
    </dgm:pt>
    <dgm:pt modelId="{CCE279AD-0A50-4949-8F17-9F9F0A46DE71}" type="parTrans" cxnId="{E74558A2-7563-4BB0-A29D-0CDC4DBBFB7B}">
      <dgm:prSet/>
      <dgm:spPr/>
      <dgm:t>
        <a:bodyPr/>
        <a:lstStyle/>
        <a:p>
          <a:endParaRPr lang="en-GB"/>
        </a:p>
      </dgm:t>
    </dgm:pt>
    <dgm:pt modelId="{7A0C8F1E-C206-4DEE-8D43-CE48632D985A}" type="sibTrans" cxnId="{E74558A2-7563-4BB0-A29D-0CDC4DBBFB7B}">
      <dgm:prSet/>
      <dgm:spPr/>
      <dgm:t>
        <a:bodyPr/>
        <a:lstStyle/>
        <a:p>
          <a:endParaRPr lang="en-GB"/>
        </a:p>
      </dgm:t>
    </dgm:pt>
    <dgm:pt modelId="{47E038D7-4E6C-4C7B-9518-8FBAB64ADA76}">
      <dgm:prSet phldrT="[Text]" custT="1"/>
      <dgm:spPr>
        <a:noFill/>
        <a:ln>
          <a:solidFill>
            <a:srgbClr val="03CA9C"/>
          </a:solidFill>
        </a:ln>
      </dgm:spPr>
      <dgm:t>
        <a:bodyPr anchor="ctr" anchorCtr="0"/>
        <a:lstStyle/>
        <a:p>
          <a:pPr algn="ctr">
            <a:buNone/>
          </a:pPr>
          <a:r>
            <a:rPr lang="en-SE" sz="1200" b="1" dirty="0">
              <a:solidFill>
                <a:schemeClr val="bg1"/>
              </a:solidFill>
              <a:latin typeface="DT Flow Text V1.011"/>
            </a:rPr>
            <a:t>Identify Process Integrations</a:t>
          </a:r>
          <a:endParaRPr lang="en-GB" sz="1200" dirty="0">
            <a:solidFill>
              <a:schemeClr val="bg1"/>
            </a:solidFill>
            <a:latin typeface="DT Flow" pitchFamily="50" charset="0"/>
          </a:endParaRPr>
        </a:p>
      </dgm:t>
    </dgm:pt>
    <dgm:pt modelId="{F830C372-276D-4885-AD47-CB55D4EF6C3F}" type="parTrans" cxnId="{B46E2EC5-13B8-4A58-A657-57CDAC4F8B29}">
      <dgm:prSet/>
      <dgm:spPr/>
      <dgm:t>
        <a:bodyPr/>
        <a:lstStyle/>
        <a:p>
          <a:endParaRPr lang="en-GB"/>
        </a:p>
      </dgm:t>
    </dgm:pt>
    <dgm:pt modelId="{3E0560D3-457F-46DD-B3B3-D90F34792542}" type="sibTrans" cxnId="{B46E2EC5-13B8-4A58-A657-57CDAC4F8B29}">
      <dgm:prSet/>
      <dgm:spPr/>
      <dgm:t>
        <a:bodyPr/>
        <a:lstStyle/>
        <a:p>
          <a:endParaRPr lang="en-GB"/>
        </a:p>
      </dgm:t>
    </dgm:pt>
    <dgm:pt modelId="{194F4B20-6BDA-4E63-8A9F-0EA738388B71}" type="pres">
      <dgm:prSet presAssocID="{5594CE4A-4731-49A1-A85D-577FE90CCEA4}" presName="cycleMatrixDiagram" presStyleCnt="0">
        <dgm:presLayoutVars>
          <dgm:chMax val="1"/>
          <dgm:dir/>
          <dgm:animLvl val="lvl"/>
          <dgm:resizeHandles val="exact"/>
        </dgm:presLayoutVars>
      </dgm:prSet>
      <dgm:spPr/>
    </dgm:pt>
    <dgm:pt modelId="{BA51FF7E-1F1B-4B89-B116-29CCBDC6FC3E}" type="pres">
      <dgm:prSet presAssocID="{5594CE4A-4731-49A1-A85D-577FE90CCEA4}" presName="children" presStyleCnt="0"/>
      <dgm:spPr/>
    </dgm:pt>
    <dgm:pt modelId="{0D722398-7247-4E1F-9DE9-F3FC758F0975}" type="pres">
      <dgm:prSet presAssocID="{5594CE4A-4731-49A1-A85D-577FE90CCEA4}" presName="child1group" presStyleCnt="0"/>
      <dgm:spPr/>
    </dgm:pt>
    <dgm:pt modelId="{7FB3F16D-3187-4B47-9D9C-442366C12306}" type="pres">
      <dgm:prSet presAssocID="{5594CE4A-4731-49A1-A85D-577FE90CCEA4}" presName="child1" presStyleLbl="bgAcc1" presStyleIdx="0" presStyleCnt="4"/>
      <dgm:spPr/>
    </dgm:pt>
    <dgm:pt modelId="{5A307F03-00F7-427F-B378-53A1D640EFED}" type="pres">
      <dgm:prSet presAssocID="{5594CE4A-4731-49A1-A85D-577FE90CCEA4}" presName="child1Text" presStyleLbl="bgAcc1" presStyleIdx="0" presStyleCnt="4">
        <dgm:presLayoutVars>
          <dgm:bulletEnabled val="1"/>
        </dgm:presLayoutVars>
      </dgm:prSet>
      <dgm:spPr/>
    </dgm:pt>
    <dgm:pt modelId="{DCB66996-F914-43A2-A3AE-18BF3DC7F040}" type="pres">
      <dgm:prSet presAssocID="{5594CE4A-4731-49A1-A85D-577FE90CCEA4}" presName="child2group" presStyleCnt="0"/>
      <dgm:spPr/>
    </dgm:pt>
    <dgm:pt modelId="{7F538BA8-ACB5-447C-A7EE-5AD51D7E6745}" type="pres">
      <dgm:prSet presAssocID="{5594CE4A-4731-49A1-A85D-577FE90CCEA4}" presName="child2" presStyleLbl="bgAcc1" presStyleIdx="1" presStyleCnt="4"/>
      <dgm:spPr/>
    </dgm:pt>
    <dgm:pt modelId="{0191FFA5-EEDF-42A5-87EA-2FB4F67FBD06}" type="pres">
      <dgm:prSet presAssocID="{5594CE4A-4731-49A1-A85D-577FE90CCEA4}" presName="child2Text" presStyleLbl="bgAcc1" presStyleIdx="1" presStyleCnt="4">
        <dgm:presLayoutVars>
          <dgm:bulletEnabled val="1"/>
        </dgm:presLayoutVars>
      </dgm:prSet>
      <dgm:spPr/>
    </dgm:pt>
    <dgm:pt modelId="{EE8B690F-C5D3-4CE9-9D70-4A1B6F8BE740}" type="pres">
      <dgm:prSet presAssocID="{5594CE4A-4731-49A1-A85D-577FE90CCEA4}" presName="child3group" presStyleCnt="0"/>
      <dgm:spPr/>
    </dgm:pt>
    <dgm:pt modelId="{B61210A5-D812-4E7C-96A2-F094225FB5B7}" type="pres">
      <dgm:prSet presAssocID="{5594CE4A-4731-49A1-A85D-577FE90CCEA4}" presName="child3" presStyleLbl="bgAcc1" presStyleIdx="2" presStyleCnt="4"/>
      <dgm:spPr/>
    </dgm:pt>
    <dgm:pt modelId="{E61EDD18-A50D-4FB5-82D9-24B5B1740A6E}" type="pres">
      <dgm:prSet presAssocID="{5594CE4A-4731-49A1-A85D-577FE90CCEA4}" presName="child3Text" presStyleLbl="bgAcc1" presStyleIdx="2" presStyleCnt="4">
        <dgm:presLayoutVars>
          <dgm:bulletEnabled val="1"/>
        </dgm:presLayoutVars>
      </dgm:prSet>
      <dgm:spPr/>
    </dgm:pt>
    <dgm:pt modelId="{6CEEBA69-2F6E-4099-BCD0-175CFEF3CB35}" type="pres">
      <dgm:prSet presAssocID="{5594CE4A-4731-49A1-A85D-577FE90CCEA4}" presName="child4group" presStyleCnt="0"/>
      <dgm:spPr/>
    </dgm:pt>
    <dgm:pt modelId="{72B32F22-3760-4421-AD42-9055B326F49E}" type="pres">
      <dgm:prSet presAssocID="{5594CE4A-4731-49A1-A85D-577FE90CCEA4}" presName="child4" presStyleLbl="bgAcc1" presStyleIdx="3" presStyleCnt="4"/>
      <dgm:spPr/>
    </dgm:pt>
    <dgm:pt modelId="{104CF6B6-9243-4986-8F13-5909E3D49062}" type="pres">
      <dgm:prSet presAssocID="{5594CE4A-4731-49A1-A85D-577FE90CCEA4}" presName="child4Text" presStyleLbl="bgAcc1" presStyleIdx="3" presStyleCnt="4">
        <dgm:presLayoutVars>
          <dgm:bulletEnabled val="1"/>
        </dgm:presLayoutVars>
      </dgm:prSet>
      <dgm:spPr/>
    </dgm:pt>
    <dgm:pt modelId="{201ECBAC-DFE4-4A47-843E-E6CF01018C9D}" type="pres">
      <dgm:prSet presAssocID="{5594CE4A-4731-49A1-A85D-577FE90CCEA4}" presName="childPlaceholder" presStyleCnt="0"/>
      <dgm:spPr/>
    </dgm:pt>
    <dgm:pt modelId="{C596396D-4AF7-42BD-A807-52563DF38949}" type="pres">
      <dgm:prSet presAssocID="{5594CE4A-4731-49A1-A85D-577FE90CCEA4}" presName="circle" presStyleCnt="0"/>
      <dgm:spPr/>
    </dgm:pt>
    <dgm:pt modelId="{6791AEBC-3854-4006-BB2E-40C66E85E8ED}" type="pres">
      <dgm:prSet presAssocID="{5594CE4A-4731-49A1-A85D-577FE90CCEA4}" presName="quadrant1" presStyleLbl="node1" presStyleIdx="0" presStyleCnt="4">
        <dgm:presLayoutVars>
          <dgm:chMax val="1"/>
          <dgm:bulletEnabled val="1"/>
        </dgm:presLayoutVars>
      </dgm:prSet>
      <dgm:spPr/>
    </dgm:pt>
    <dgm:pt modelId="{C784C723-056D-4D62-BFBF-CD88D097FD76}" type="pres">
      <dgm:prSet presAssocID="{5594CE4A-4731-49A1-A85D-577FE90CCEA4}" presName="quadrant2" presStyleLbl="node1" presStyleIdx="1" presStyleCnt="4">
        <dgm:presLayoutVars>
          <dgm:chMax val="1"/>
          <dgm:bulletEnabled val="1"/>
        </dgm:presLayoutVars>
      </dgm:prSet>
      <dgm:spPr/>
    </dgm:pt>
    <dgm:pt modelId="{54AB0149-6F4C-4C1C-8A60-DB2C3D8D68D1}" type="pres">
      <dgm:prSet presAssocID="{5594CE4A-4731-49A1-A85D-577FE90CCEA4}" presName="quadrant3" presStyleLbl="node1" presStyleIdx="2" presStyleCnt="4">
        <dgm:presLayoutVars>
          <dgm:chMax val="1"/>
          <dgm:bulletEnabled val="1"/>
        </dgm:presLayoutVars>
      </dgm:prSet>
      <dgm:spPr/>
    </dgm:pt>
    <dgm:pt modelId="{8038C720-E5B8-4167-B36F-D876394D7B53}" type="pres">
      <dgm:prSet presAssocID="{5594CE4A-4731-49A1-A85D-577FE90CCEA4}" presName="quadrant4" presStyleLbl="node1" presStyleIdx="3" presStyleCnt="4">
        <dgm:presLayoutVars>
          <dgm:chMax val="1"/>
          <dgm:bulletEnabled val="1"/>
        </dgm:presLayoutVars>
      </dgm:prSet>
      <dgm:spPr/>
    </dgm:pt>
    <dgm:pt modelId="{D0F10419-9C8E-438C-BEC5-DE5685362085}" type="pres">
      <dgm:prSet presAssocID="{5594CE4A-4731-49A1-A85D-577FE90CCEA4}" presName="quadrantPlaceholder" presStyleCnt="0"/>
      <dgm:spPr/>
    </dgm:pt>
    <dgm:pt modelId="{BA67DAA6-DAC2-499A-8BD6-F059A4C5EB1D}" type="pres">
      <dgm:prSet presAssocID="{5594CE4A-4731-49A1-A85D-577FE90CCEA4}" presName="center1" presStyleLbl="fgShp" presStyleIdx="0" presStyleCnt="2"/>
      <dgm:spPr/>
    </dgm:pt>
    <dgm:pt modelId="{2A52C37A-25FB-46AF-B0C1-872FCFC33E6E}" type="pres">
      <dgm:prSet presAssocID="{5594CE4A-4731-49A1-A85D-577FE90CCEA4}" presName="center2" presStyleLbl="fgShp" presStyleIdx="1" presStyleCnt="2"/>
      <dgm:spPr/>
    </dgm:pt>
  </dgm:ptLst>
  <dgm:cxnLst>
    <dgm:cxn modelId="{0866E31A-0BDD-474C-8EF2-879173D18849}" srcId="{5594CE4A-4731-49A1-A85D-577FE90CCEA4}" destId="{15CD79BE-8A0C-482D-905A-8351AEFD29E2}" srcOrd="3" destOrd="0" parTransId="{5F4D8443-A72A-456C-888C-72CCD559300D}" sibTransId="{6DF8747C-1203-4C50-B729-2A02F929434E}"/>
    <dgm:cxn modelId="{4410401B-E37F-4EFB-9ACD-D3B10E30B702}" type="presOf" srcId="{50764826-C889-42F7-8B92-E8127D3A1D15}" destId="{E61EDD18-A50D-4FB5-82D9-24B5B1740A6E}" srcOrd="1" destOrd="0" presId="urn:microsoft.com/office/officeart/2005/8/layout/cycle4"/>
    <dgm:cxn modelId="{E878D623-602E-4C19-AD19-F8E937E6736A}" type="presOf" srcId="{47E038D7-4E6C-4C7B-9518-8FBAB64ADA76}" destId="{104CF6B6-9243-4986-8F13-5909E3D49062}" srcOrd="1" destOrd="0" presId="urn:microsoft.com/office/officeart/2005/8/layout/cycle4"/>
    <dgm:cxn modelId="{246AC329-4453-4F4A-B52B-4CFF2ADC7E00}" type="presOf" srcId="{031CB598-7BF0-413A-83B7-672D2EBD09EB}" destId="{7FB3F16D-3187-4B47-9D9C-442366C12306}" srcOrd="0" destOrd="0" presId="urn:microsoft.com/office/officeart/2005/8/layout/cycle4"/>
    <dgm:cxn modelId="{45F3015B-DC81-4E65-B594-2AA861CF8FAC}" type="presOf" srcId="{CE3175E5-CA03-4713-B023-7AD72D3618B9}" destId="{6791AEBC-3854-4006-BB2E-40C66E85E8ED}" srcOrd="0" destOrd="0" presId="urn:microsoft.com/office/officeart/2005/8/layout/cycle4"/>
    <dgm:cxn modelId="{DB5ABA60-D712-4ED8-894B-597CC2D6E042}" srcId="{5594CE4A-4731-49A1-A85D-577FE90CCEA4}" destId="{942B40ED-B198-4E8D-A21C-B8CCE5A31C79}" srcOrd="1" destOrd="0" parTransId="{E63E96A4-B537-4775-9AC8-7CA776DC9B39}" sibTransId="{EEED0DFF-6D4C-471C-A91D-76BA35DE906A}"/>
    <dgm:cxn modelId="{C4AFE465-6ACF-4D6F-9DD5-E30A40D6C060}" srcId="{CE3175E5-CA03-4713-B023-7AD72D3618B9}" destId="{031CB598-7BF0-413A-83B7-672D2EBD09EB}" srcOrd="0" destOrd="0" parTransId="{339D63D2-8E84-4402-8CC4-E873EC1A452D}" sibTransId="{6DBA1D1D-FD4A-42B3-A4A1-6F005BE5918C}"/>
    <dgm:cxn modelId="{2C41EF66-2739-40C6-9F95-EC40EA35445D}" type="presOf" srcId="{15CD79BE-8A0C-482D-905A-8351AEFD29E2}" destId="{8038C720-E5B8-4167-B36F-D876394D7B53}" srcOrd="0" destOrd="0" presId="urn:microsoft.com/office/officeart/2005/8/layout/cycle4"/>
    <dgm:cxn modelId="{540CEA98-7875-4E41-80EE-201F9F4B6485}" type="presOf" srcId="{AA1E4C31-FF54-4DE8-B138-1DD5ED8D9795}" destId="{54AB0149-6F4C-4C1C-8A60-DB2C3D8D68D1}" srcOrd="0" destOrd="0" presId="urn:microsoft.com/office/officeart/2005/8/layout/cycle4"/>
    <dgm:cxn modelId="{1815E89A-27D2-4CF2-BBE1-B99CD1D5C83B}" type="presOf" srcId="{031CB598-7BF0-413A-83B7-672D2EBD09EB}" destId="{5A307F03-00F7-427F-B378-53A1D640EFED}" srcOrd="1" destOrd="0" presId="urn:microsoft.com/office/officeart/2005/8/layout/cycle4"/>
    <dgm:cxn modelId="{E74558A2-7563-4BB0-A29D-0CDC4DBBFB7B}" srcId="{AA1E4C31-FF54-4DE8-B138-1DD5ED8D9795}" destId="{50764826-C889-42F7-8B92-E8127D3A1D15}" srcOrd="0" destOrd="0" parTransId="{CCE279AD-0A50-4949-8F17-9F9F0A46DE71}" sibTransId="{7A0C8F1E-C206-4DEE-8D43-CE48632D985A}"/>
    <dgm:cxn modelId="{5AD8BCA7-0735-43BD-B7BD-A5CC75E7485F}" srcId="{5594CE4A-4731-49A1-A85D-577FE90CCEA4}" destId="{CE3175E5-CA03-4713-B023-7AD72D3618B9}" srcOrd="0" destOrd="0" parTransId="{5CD804F2-B416-4B3D-8C81-4F3962A7498F}" sibTransId="{49AFC0E2-0A6F-459A-8C8E-339F6D7D0456}"/>
    <dgm:cxn modelId="{1155F1A7-5DEE-4631-9E44-90E8E49E9F0D}" type="presOf" srcId="{5594CE4A-4731-49A1-A85D-577FE90CCEA4}" destId="{194F4B20-6BDA-4E63-8A9F-0EA738388B71}" srcOrd="0" destOrd="0" presId="urn:microsoft.com/office/officeart/2005/8/layout/cycle4"/>
    <dgm:cxn modelId="{0F4DB8A9-3DEC-4418-A72E-D07884C7927D}" type="presOf" srcId="{66E9A4E9-278F-4343-9C35-B5341D6B4CF2}" destId="{7F538BA8-ACB5-447C-A7EE-5AD51D7E6745}" srcOrd="0" destOrd="0" presId="urn:microsoft.com/office/officeart/2005/8/layout/cycle4"/>
    <dgm:cxn modelId="{4EA7EFA9-5FD8-4D95-9E4E-F2D986EDDEC5}" type="presOf" srcId="{47E038D7-4E6C-4C7B-9518-8FBAB64ADA76}" destId="{72B32F22-3760-4421-AD42-9055B326F49E}" srcOrd="0" destOrd="0" presId="urn:microsoft.com/office/officeart/2005/8/layout/cycle4"/>
    <dgm:cxn modelId="{B46E2EC5-13B8-4A58-A657-57CDAC4F8B29}" srcId="{15CD79BE-8A0C-482D-905A-8351AEFD29E2}" destId="{47E038D7-4E6C-4C7B-9518-8FBAB64ADA76}" srcOrd="0" destOrd="0" parTransId="{F830C372-276D-4885-AD47-CB55D4EF6C3F}" sibTransId="{3E0560D3-457F-46DD-B3B3-D90F34792542}"/>
    <dgm:cxn modelId="{A80B79CE-7D38-4A24-A5AE-218666D85F1D}" type="presOf" srcId="{50764826-C889-42F7-8B92-E8127D3A1D15}" destId="{B61210A5-D812-4E7C-96A2-F094225FB5B7}" srcOrd="0" destOrd="0" presId="urn:microsoft.com/office/officeart/2005/8/layout/cycle4"/>
    <dgm:cxn modelId="{BDD340D0-7AAD-4A1B-92E0-C968FB171806}" srcId="{5594CE4A-4731-49A1-A85D-577FE90CCEA4}" destId="{AA1E4C31-FF54-4DE8-B138-1DD5ED8D9795}" srcOrd="2" destOrd="0" parTransId="{FC51096B-517F-4400-A078-97A2EB2E829D}" sibTransId="{96B37B07-F782-41D1-BAB4-04961547526B}"/>
    <dgm:cxn modelId="{B0861FDE-2874-4E9F-BE29-2F0E5B14D327}" srcId="{942B40ED-B198-4E8D-A21C-B8CCE5A31C79}" destId="{66E9A4E9-278F-4343-9C35-B5341D6B4CF2}" srcOrd="0" destOrd="0" parTransId="{11D44880-82A0-40C8-8EAD-55280D92BDB5}" sibTransId="{C599B826-D9A2-443C-A8B6-BEE908EE5B19}"/>
    <dgm:cxn modelId="{86BA2FEF-5FAE-4C7C-90AB-A28AD5874693}" type="presOf" srcId="{942B40ED-B198-4E8D-A21C-B8CCE5A31C79}" destId="{C784C723-056D-4D62-BFBF-CD88D097FD76}" srcOrd="0" destOrd="0" presId="urn:microsoft.com/office/officeart/2005/8/layout/cycle4"/>
    <dgm:cxn modelId="{92ABAAEF-970C-4A67-B869-AAD30B5BAC82}" type="presOf" srcId="{66E9A4E9-278F-4343-9C35-B5341D6B4CF2}" destId="{0191FFA5-EEDF-42A5-87EA-2FB4F67FBD06}" srcOrd="1" destOrd="0" presId="urn:microsoft.com/office/officeart/2005/8/layout/cycle4"/>
    <dgm:cxn modelId="{A084B3D6-1BA1-49F2-8F50-EF68F628B0E5}" type="presParOf" srcId="{194F4B20-6BDA-4E63-8A9F-0EA738388B71}" destId="{BA51FF7E-1F1B-4B89-B116-29CCBDC6FC3E}" srcOrd="0" destOrd="0" presId="urn:microsoft.com/office/officeart/2005/8/layout/cycle4"/>
    <dgm:cxn modelId="{975662B6-D29E-4D0D-A529-3740E1525511}" type="presParOf" srcId="{BA51FF7E-1F1B-4B89-B116-29CCBDC6FC3E}" destId="{0D722398-7247-4E1F-9DE9-F3FC758F0975}" srcOrd="0" destOrd="0" presId="urn:microsoft.com/office/officeart/2005/8/layout/cycle4"/>
    <dgm:cxn modelId="{091B0ACC-8004-4F73-95B2-BEE324C39129}" type="presParOf" srcId="{0D722398-7247-4E1F-9DE9-F3FC758F0975}" destId="{7FB3F16D-3187-4B47-9D9C-442366C12306}" srcOrd="0" destOrd="0" presId="urn:microsoft.com/office/officeart/2005/8/layout/cycle4"/>
    <dgm:cxn modelId="{9E09E585-ABFA-4781-9D97-68ED5391299C}" type="presParOf" srcId="{0D722398-7247-4E1F-9DE9-F3FC758F0975}" destId="{5A307F03-00F7-427F-B378-53A1D640EFED}" srcOrd="1" destOrd="0" presId="urn:microsoft.com/office/officeart/2005/8/layout/cycle4"/>
    <dgm:cxn modelId="{0000223B-C093-419D-B29F-EC5C1B557451}" type="presParOf" srcId="{BA51FF7E-1F1B-4B89-B116-29CCBDC6FC3E}" destId="{DCB66996-F914-43A2-A3AE-18BF3DC7F040}" srcOrd="1" destOrd="0" presId="urn:microsoft.com/office/officeart/2005/8/layout/cycle4"/>
    <dgm:cxn modelId="{C0048603-200F-4693-8C6E-B289865A248A}" type="presParOf" srcId="{DCB66996-F914-43A2-A3AE-18BF3DC7F040}" destId="{7F538BA8-ACB5-447C-A7EE-5AD51D7E6745}" srcOrd="0" destOrd="0" presId="urn:microsoft.com/office/officeart/2005/8/layout/cycle4"/>
    <dgm:cxn modelId="{79C35C5D-3DB2-4546-8EB2-872CAD59B2BE}" type="presParOf" srcId="{DCB66996-F914-43A2-A3AE-18BF3DC7F040}" destId="{0191FFA5-EEDF-42A5-87EA-2FB4F67FBD06}" srcOrd="1" destOrd="0" presId="urn:microsoft.com/office/officeart/2005/8/layout/cycle4"/>
    <dgm:cxn modelId="{2EB69D51-BBB0-482E-A0E2-5980348B54E1}" type="presParOf" srcId="{BA51FF7E-1F1B-4B89-B116-29CCBDC6FC3E}" destId="{EE8B690F-C5D3-4CE9-9D70-4A1B6F8BE740}" srcOrd="2" destOrd="0" presId="urn:microsoft.com/office/officeart/2005/8/layout/cycle4"/>
    <dgm:cxn modelId="{8A2A17A7-8AF1-4ED0-BC6F-3A9B8FF375C3}" type="presParOf" srcId="{EE8B690F-C5D3-4CE9-9D70-4A1B6F8BE740}" destId="{B61210A5-D812-4E7C-96A2-F094225FB5B7}" srcOrd="0" destOrd="0" presId="urn:microsoft.com/office/officeart/2005/8/layout/cycle4"/>
    <dgm:cxn modelId="{B53268EC-7BE9-4CB3-A95C-BBA032369F6C}" type="presParOf" srcId="{EE8B690F-C5D3-4CE9-9D70-4A1B6F8BE740}" destId="{E61EDD18-A50D-4FB5-82D9-24B5B1740A6E}" srcOrd="1" destOrd="0" presId="urn:microsoft.com/office/officeart/2005/8/layout/cycle4"/>
    <dgm:cxn modelId="{259E6EE6-EDD8-4269-BE1A-8E763456F878}" type="presParOf" srcId="{BA51FF7E-1F1B-4B89-B116-29CCBDC6FC3E}" destId="{6CEEBA69-2F6E-4099-BCD0-175CFEF3CB35}" srcOrd="3" destOrd="0" presId="urn:microsoft.com/office/officeart/2005/8/layout/cycle4"/>
    <dgm:cxn modelId="{0635FA29-25A9-44EB-81F0-FC34512F6211}" type="presParOf" srcId="{6CEEBA69-2F6E-4099-BCD0-175CFEF3CB35}" destId="{72B32F22-3760-4421-AD42-9055B326F49E}" srcOrd="0" destOrd="0" presId="urn:microsoft.com/office/officeart/2005/8/layout/cycle4"/>
    <dgm:cxn modelId="{C5B2074B-DB86-4731-9214-6B6FB9A85BE7}" type="presParOf" srcId="{6CEEBA69-2F6E-4099-BCD0-175CFEF3CB35}" destId="{104CF6B6-9243-4986-8F13-5909E3D49062}" srcOrd="1" destOrd="0" presId="urn:microsoft.com/office/officeart/2005/8/layout/cycle4"/>
    <dgm:cxn modelId="{41C3E183-51C8-4BCD-A3B0-57945386A46F}" type="presParOf" srcId="{BA51FF7E-1F1B-4B89-B116-29CCBDC6FC3E}" destId="{201ECBAC-DFE4-4A47-843E-E6CF01018C9D}" srcOrd="4" destOrd="0" presId="urn:microsoft.com/office/officeart/2005/8/layout/cycle4"/>
    <dgm:cxn modelId="{4F8C0B2F-3D1F-4FAF-A3AC-2BDABE9B2E65}" type="presParOf" srcId="{194F4B20-6BDA-4E63-8A9F-0EA738388B71}" destId="{C596396D-4AF7-42BD-A807-52563DF38949}" srcOrd="1" destOrd="0" presId="urn:microsoft.com/office/officeart/2005/8/layout/cycle4"/>
    <dgm:cxn modelId="{FCED1317-ADF9-4F94-A662-FDCAD2983B96}" type="presParOf" srcId="{C596396D-4AF7-42BD-A807-52563DF38949}" destId="{6791AEBC-3854-4006-BB2E-40C66E85E8ED}" srcOrd="0" destOrd="0" presId="urn:microsoft.com/office/officeart/2005/8/layout/cycle4"/>
    <dgm:cxn modelId="{8D988B31-B473-4D5D-8656-4F76E60E67DC}" type="presParOf" srcId="{C596396D-4AF7-42BD-A807-52563DF38949}" destId="{C784C723-056D-4D62-BFBF-CD88D097FD76}" srcOrd="1" destOrd="0" presId="urn:microsoft.com/office/officeart/2005/8/layout/cycle4"/>
    <dgm:cxn modelId="{C23A4C91-DDCF-4EF4-BE6A-3A58C560F3E2}" type="presParOf" srcId="{C596396D-4AF7-42BD-A807-52563DF38949}" destId="{54AB0149-6F4C-4C1C-8A60-DB2C3D8D68D1}" srcOrd="2" destOrd="0" presId="urn:microsoft.com/office/officeart/2005/8/layout/cycle4"/>
    <dgm:cxn modelId="{B06A83DB-18B6-440C-92CF-A3444CD0F8DB}" type="presParOf" srcId="{C596396D-4AF7-42BD-A807-52563DF38949}" destId="{8038C720-E5B8-4167-B36F-D876394D7B53}" srcOrd="3" destOrd="0" presId="urn:microsoft.com/office/officeart/2005/8/layout/cycle4"/>
    <dgm:cxn modelId="{48D237EE-5FC1-434A-B3F7-BA9063B463F6}" type="presParOf" srcId="{C596396D-4AF7-42BD-A807-52563DF38949}" destId="{D0F10419-9C8E-438C-BEC5-DE5685362085}" srcOrd="4" destOrd="0" presId="urn:microsoft.com/office/officeart/2005/8/layout/cycle4"/>
    <dgm:cxn modelId="{3945E16E-4566-449C-A994-46F6E19AB974}" type="presParOf" srcId="{194F4B20-6BDA-4E63-8A9F-0EA738388B71}" destId="{BA67DAA6-DAC2-499A-8BD6-F059A4C5EB1D}" srcOrd="2" destOrd="0" presId="urn:microsoft.com/office/officeart/2005/8/layout/cycle4"/>
    <dgm:cxn modelId="{658E56DB-9298-4004-AECB-E1B9181FFEF3}" type="presParOf" srcId="{194F4B20-6BDA-4E63-8A9F-0EA738388B71}" destId="{2A52C37A-25FB-46AF-B0C1-872FCFC33E6E}"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94CE4A-4731-49A1-A85D-577FE90CCEA4}" type="doc">
      <dgm:prSet loTypeId="urn:microsoft.com/office/officeart/2005/8/layout/cycle4" loCatId="cycle" qsTypeId="urn:microsoft.com/office/officeart/2005/8/quickstyle/3d1" qsCatId="3D" csTypeId="urn:microsoft.com/office/officeart/2005/8/colors/colorful1" csCatId="colorful" phldr="1"/>
      <dgm:spPr/>
      <dgm:t>
        <a:bodyPr/>
        <a:lstStyle/>
        <a:p>
          <a:endParaRPr lang="en-GB"/>
        </a:p>
      </dgm:t>
    </dgm:pt>
    <dgm:pt modelId="{CE3175E5-CA03-4713-B023-7AD72D3618B9}">
      <dgm:prSet phldrT="[Text]" custT="1"/>
      <dgm:spPr>
        <a:solidFill>
          <a:srgbClr val="7124FE"/>
        </a:solidFill>
      </dgm:spPr>
      <dgm:t>
        <a:bodyPr rIns="72000" anchor="ctr" anchorCtr="0"/>
        <a:lstStyle/>
        <a:p>
          <a:pPr>
            <a:buNone/>
          </a:pPr>
          <a:r>
            <a:rPr lang="en-SE" sz="1200" dirty="0">
              <a:latin typeface="DT Flow" pitchFamily="50" charset="0"/>
            </a:rPr>
            <a:t>Architecture</a:t>
          </a:r>
          <a:endParaRPr lang="en-GB" sz="1200" dirty="0">
            <a:latin typeface="DT Flow" pitchFamily="50" charset="0"/>
          </a:endParaRPr>
        </a:p>
      </dgm:t>
    </dgm:pt>
    <dgm:pt modelId="{5CD804F2-B416-4B3D-8C81-4F3962A7498F}" type="parTrans" cxnId="{5AD8BCA7-0735-43BD-B7BD-A5CC75E7485F}">
      <dgm:prSet/>
      <dgm:spPr/>
      <dgm:t>
        <a:bodyPr/>
        <a:lstStyle/>
        <a:p>
          <a:endParaRPr lang="en-GB">
            <a:latin typeface="DT Flow" pitchFamily="50" charset="0"/>
          </a:endParaRPr>
        </a:p>
      </dgm:t>
    </dgm:pt>
    <dgm:pt modelId="{49AFC0E2-0A6F-459A-8C8E-339F6D7D0456}" type="sibTrans" cxnId="{5AD8BCA7-0735-43BD-B7BD-A5CC75E7485F}">
      <dgm:prSet/>
      <dgm:spPr/>
      <dgm:t>
        <a:bodyPr/>
        <a:lstStyle/>
        <a:p>
          <a:endParaRPr lang="en-GB">
            <a:latin typeface="DT Flow" pitchFamily="50" charset="0"/>
          </a:endParaRPr>
        </a:p>
      </dgm:t>
    </dgm:pt>
    <dgm:pt modelId="{031CB598-7BF0-413A-83B7-672D2EBD09EB}">
      <dgm:prSet phldrT="[Text]" custT="1"/>
      <dgm:spPr>
        <a:noFill/>
        <a:ln>
          <a:solidFill>
            <a:srgbClr val="7124FE"/>
          </a:solidFill>
        </a:ln>
      </dgm:spPr>
      <dgm:t>
        <a:bodyPr/>
        <a:lstStyle/>
        <a:p>
          <a:pPr algn="ctr">
            <a:buClrTx/>
            <a:buSzTx/>
            <a:buFont typeface="Arial" panose="020B0604020202020204" pitchFamily="34" charset="0"/>
            <a:buNone/>
          </a:pPr>
          <a:r>
            <a:rPr lang="en-GB" sz="1200" b="1" dirty="0">
              <a:solidFill>
                <a:schemeClr val="bg1"/>
              </a:solidFill>
              <a:latin typeface="DT Flow Text V1.011"/>
            </a:rPr>
            <a:t>Define Dynatrace Architecture</a:t>
          </a:r>
          <a:endParaRPr lang="en-GB" sz="1200" dirty="0">
            <a:solidFill>
              <a:schemeClr val="bg1"/>
            </a:solidFill>
            <a:latin typeface="DT Flow" pitchFamily="50" charset="0"/>
          </a:endParaRPr>
        </a:p>
      </dgm:t>
    </dgm:pt>
    <dgm:pt modelId="{6DBA1D1D-FD4A-42B3-A4A1-6F005BE5918C}" type="sibTrans" cxnId="{C4AFE465-6ACF-4D6F-9DD5-E30A40D6C060}">
      <dgm:prSet/>
      <dgm:spPr/>
      <dgm:t>
        <a:bodyPr/>
        <a:lstStyle/>
        <a:p>
          <a:endParaRPr lang="en-GB"/>
        </a:p>
      </dgm:t>
    </dgm:pt>
    <dgm:pt modelId="{339D63D2-8E84-4402-8CC4-E873EC1A452D}" type="parTrans" cxnId="{C4AFE465-6ACF-4D6F-9DD5-E30A40D6C060}">
      <dgm:prSet/>
      <dgm:spPr/>
      <dgm:t>
        <a:bodyPr/>
        <a:lstStyle/>
        <a:p>
          <a:endParaRPr lang="en-GB"/>
        </a:p>
      </dgm:t>
    </dgm:pt>
    <dgm:pt modelId="{66E9A4E9-278F-4343-9C35-B5341D6B4CF2}">
      <dgm:prSet phldrT="[Text]" custT="1"/>
      <dgm:spPr>
        <a:noFill/>
        <a:ln>
          <a:solidFill>
            <a:srgbClr val="2C58FE"/>
          </a:solidFill>
        </a:ln>
      </dgm:spPr>
      <dgm:t>
        <a:bodyPr/>
        <a:lstStyle/>
        <a:p>
          <a:pPr algn="ctr">
            <a:buNone/>
          </a:pPr>
          <a:r>
            <a:rPr lang="en-SE" sz="1200" b="1" dirty="0">
              <a:solidFill>
                <a:schemeClr val="bg1"/>
              </a:solidFill>
              <a:latin typeface="DT Flow Text V1.011"/>
            </a:rPr>
            <a:t>Detail Ecosystem Integrations</a:t>
          </a:r>
          <a:endParaRPr lang="en-GB" sz="1200" dirty="0">
            <a:solidFill>
              <a:schemeClr val="bg1"/>
            </a:solidFill>
            <a:latin typeface="DT Flow" pitchFamily="50" charset="0"/>
          </a:endParaRPr>
        </a:p>
      </dgm:t>
    </dgm:pt>
    <dgm:pt modelId="{C599B826-D9A2-443C-A8B6-BEE908EE5B19}" type="sibTrans" cxnId="{B0861FDE-2874-4E9F-BE29-2F0E5B14D327}">
      <dgm:prSet/>
      <dgm:spPr/>
      <dgm:t>
        <a:bodyPr/>
        <a:lstStyle/>
        <a:p>
          <a:endParaRPr lang="en-GB"/>
        </a:p>
      </dgm:t>
    </dgm:pt>
    <dgm:pt modelId="{11D44880-82A0-40C8-8EAD-55280D92BDB5}" type="parTrans" cxnId="{B0861FDE-2874-4E9F-BE29-2F0E5B14D327}">
      <dgm:prSet/>
      <dgm:spPr/>
      <dgm:t>
        <a:bodyPr/>
        <a:lstStyle/>
        <a:p>
          <a:endParaRPr lang="en-GB"/>
        </a:p>
      </dgm:t>
    </dgm:pt>
    <dgm:pt modelId="{50764826-C889-42F7-8B92-E8127D3A1D15}">
      <dgm:prSet phldrT="[Text]" custT="1"/>
      <dgm:spPr>
        <a:noFill/>
        <a:ln>
          <a:solidFill>
            <a:srgbClr val="0E99CB"/>
          </a:solidFill>
        </a:ln>
      </dgm:spPr>
      <dgm:t>
        <a:bodyPr/>
        <a:lstStyle/>
        <a:p>
          <a:pPr algn="ctr">
            <a:buNone/>
          </a:pPr>
          <a:r>
            <a:rPr lang="en-SE" sz="1200" b="1" dirty="0">
              <a:solidFill>
                <a:schemeClr val="bg1"/>
              </a:solidFill>
              <a:latin typeface="DT Flow Text V1.011"/>
            </a:rPr>
            <a:t>Define &amp; Automate  Configuration</a:t>
          </a:r>
          <a:endParaRPr lang="en-GB" sz="1200" dirty="0">
            <a:solidFill>
              <a:schemeClr val="bg1"/>
            </a:solidFill>
            <a:latin typeface="DT Flow" pitchFamily="50" charset="0"/>
          </a:endParaRPr>
        </a:p>
      </dgm:t>
    </dgm:pt>
    <dgm:pt modelId="{7A0C8F1E-C206-4DEE-8D43-CE48632D985A}" type="sibTrans" cxnId="{E74558A2-7563-4BB0-A29D-0CDC4DBBFB7B}">
      <dgm:prSet/>
      <dgm:spPr/>
      <dgm:t>
        <a:bodyPr/>
        <a:lstStyle/>
        <a:p>
          <a:endParaRPr lang="en-GB"/>
        </a:p>
      </dgm:t>
    </dgm:pt>
    <dgm:pt modelId="{CCE279AD-0A50-4949-8F17-9F9F0A46DE71}" type="parTrans" cxnId="{E74558A2-7563-4BB0-A29D-0CDC4DBBFB7B}">
      <dgm:prSet/>
      <dgm:spPr/>
      <dgm:t>
        <a:bodyPr/>
        <a:lstStyle/>
        <a:p>
          <a:endParaRPr lang="en-GB"/>
        </a:p>
      </dgm:t>
    </dgm:pt>
    <dgm:pt modelId="{15CD79BE-8A0C-482D-905A-8351AEFD29E2}">
      <dgm:prSet phldrT="[Text]" custT="1"/>
      <dgm:spPr>
        <a:solidFill>
          <a:srgbClr val="03CA9C"/>
        </a:solidFill>
      </dgm:spPr>
      <dgm:t>
        <a:bodyPr anchor="ctr" anchorCtr="0"/>
        <a:lstStyle/>
        <a:p>
          <a:pPr>
            <a:buNone/>
          </a:pPr>
          <a:r>
            <a:rPr lang="en-SE" sz="1200" dirty="0">
              <a:latin typeface="DT Flow" pitchFamily="50" charset="0"/>
            </a:rPr>
            <a:t>Deployment</a:t>
          </a:r>
          <a:endParaRPr lang="en-GB" sz="1200" dirty="0">
            <a:latin typeface="DT Flow" pitchFamily="50" charset="0"/>
          </a:endParaRPr>
        </a:p>
      </dgm:t>
    </dgm:pt>
    <dgm:pt modelId="{6DF8747C-1203-4C50-B729-2A02F929434E}" type="sibTrans" cxnId="{0866E31A-0BDD-474C-8EF2-879173D18849}">
      <dgm:prSet/>
      <dgm:spPr/>
      <dgm:t>
        <a:bodyPr/>
        <a:lstStyle/>
        <a:p>
          <a:endParaRPr lang="en-GB">
            <a:latin typeface="DT Flow" pitchFamily="50" charset="0"/>
          </a:endParaRPr>
        </a:p>
      </dgm:t>
    </dgm:pt>
    <dgm:pt modelId="{5F4D8443-A72A-456C-888C-72CCD559300D}" type="parTrans" cxnId="{0866E31A-0BDD-474C-8EF2-879173D18849}">
      <dgm:prSet/>
      <dgm:spPr/>
      <dgm:t>
        <a:bodyPr/>
        <a:lstStyle/>
        <a:p>
          <a:endParaRPr lang="en-GB">
            <a:latin typeface="DT Flow" pitchFamily="50" charset="0"/>
          </a:endParaRPr>
        </a:p>
      </dgm:t>
    </dgm:pt>
    <dgm:pt modelId="{AA1E4C31-FF54-4DE8-B138-1DD5ED8D9795}">
      <dgm:prSet phldrT="[Text]" custT="1"/>
      <dgm:spPr>
        <a:solidFill>
          <a:srgbClr val="0E99CB"/>
        </a:solidFill>
      </dgm:spPr>
      <dgm:t>
        <a:bodyPr rIns="0" anchor="ctr" anchorCtr="0"/>
        <a:lstStyle/>
        <a:p>
          <a:pPr>
            <a:buNone/>
          </a:pPr>
          <a:r>
            <a:rPr lang="en-SE" sz="1200" dirty="0">
              <a:latin typeface="DT Flow" pitchFamily="50" charset="0"/>
            </a:rPr>
            <a:t>Configuration</a:t>
          </a:r>
          <a:endParaRPr lang="en-GB" sz="1200" dirty="0">
            <a:latin typeface="DT Flow" pitchFamily="50" charset="0"/>
          </a:endParaRPr>
        </a:p>
      </dgm:t>
    </dgm:pt>
    <dgm:pt modelId="{96B37B07-F782-41D1-BAB4-04961547526B}" type="sibTrans" cxnId="{BDD340D0-7AAD-4A1B-92E0-C968FB171806}">
      <dgm:prSet/>
      <dgm:spPr/>
      <dgm:t>
        <a:bodyPr/>
        <a:lstStyle/>
        <a:p>
          <a:endParaRPr lang="en-GB">
            <a:latin typeface="DT Flow" pitchFamily="50" charset="0"/>
          </a:endParaRPr>
        </a:p>
      </dgm:t>
    </dgm:pt>
    <dgm:pt modelId="{FC51096B-517F-4400-A078-97A2EB2E829D}" type="parTrans" cxnId="{BDD340D0-7AAD-4A1B-92E0-C968FB171806}">
      <dgm:prSet/>
      <dgm:spPr/>
      <dgm:t>
        <a:bodyPr/>
        <a:lstStyle/>
        <a:p>
          <a:endParaRPr lang="en-GB">
            <a:latin typeface="DT Flow" pitchFamily="50" charset="0"/>
          </a:endParaRPr>
        </a:p>
      </dgm:t>
    </dgm:pt>
    <dgm:pt modelId="{B257BFFC-DFAD-4C66-A6D8-B94E0BCCEF3B}">
      <dgm:prSet phldrT="[Text]" custT="1"/>
      <dgm:spPr>
        <a:noFill/>
        <a:ln>
          <a:solidFill>
            <a:srgbClr val="03CA9C"/>
          </a:solidFill>
        </a:ln>
      </dgm:spPr>
      <dgm:t>
        <a:bodyPr anchor="ctr" anchorCtr="0"/>
        <a:lstStyle/>
        <a:p>
          <a:pPr algn="ctr">
            <a:buNone/>
          </a:pPr>
          <a:r>
            <a:rPr lang="en-SE" sz="1200" b="1" dirty="0">
              <a:solidFill>
                <a:schemeClr val="bg1"/>
              </a:solidFill>
              <a:latin typeface="DT Flow Text V1.011"/>
            </a:rPr>
            <a:t>Automate Deployment of Servers &amp; Agents</a:t>
          </a:r>
          <a:endParaRPr lang="en-GB" sz="1200" dirty="0">
            <a:latin typeface="DT Flow" pitchFamily="50" charset="0"/>
          </a:endParaRPr>
        </a:p>
      </dgm:t>
    </dgm:pt>
    <dgm:pt modelId="{94B7110F-EDE3-4EC4-A9EE-46030A9FBDD9}" type="parTrans" cxnId="{C6ABD8BA-F5FB-4079-8282-A865519E3060}">
      <dgm:prSet/>
      <dgm:spPr/>
      <dgm:t>
        <a:bodyPr/>
        <a:lstStyle/>
        <a:p>
          <a:endParaRPr lang="en-GB"/>
        </a:p>
      </dgm:t>
    </dgm:pt>
    <dgm:pt modelId="{6AF9FE03-CE5C-470A-87CE-B53C3D5A70EA}" type="sibTrans" cxnId="{C6ABD8BA-F5FB-4079-8282-A865519E3060}">
      <dgm:prSet/>
      <dgm:spPr/>
      <dgm:t>
        <a:bodyPr/>
        <a:lstStyle/>
        <a:p>
          <a:endParaRPr lang="en-GB"/>
        </a:p>
      </dgm:t>
    </dgm:pt>
    <dgm:pt modelId="{942B40ED-B198-4E8D-A21C-B8CCE5A31C79}">
      <dgm:prSet phldrT="[Text]" custT="1"/>
      <dgm:spPr>
        <a:solidFill>
          <a:srgbClr val="2C58FE"/>
        </a:solidFill>
      </dgm:spPr>
      <dgm:t>
        <a:bodyPr anchor="ctr" anchorCtr="0"/>
        <a:lstStyle/>
        <a:p>
          <a:pPr>
            <a:buNone/>
          </a:pPr>
          <a:r>
            <a:rPr lang="en-SE" sz="1200" dirty="0">
              <a:latin typeface="DT Flow" pitchFamily="50" charset="0"/>
            </a:rPr>
            <a:t>Integration</a:t>
          </a:r>
          <a:endParaRPr lang="en-GB" sz="1200" dirty="0">
            <a:latin typeface="DT Flow" pitchFamily="50" charset="0"/>
          </a:endParaRPr>
        </a:p>
      </dgm:t>
    </dgm:pt>
    <dgm:pt modelId="{EEED0DFF-6D4C-471C-A91D-76BA35DE906A}" type="sibTrans" cxnId="{DB5ABA60-D712-4ED8-894B-597CC2D6E042}">
      <dgm:prSet/>
      <dgm:spPr/>
      <dgm:t>
        <a:bodyPr/>
        <a:lstStyle/>
        <a:p>
          <a:endParaRPr lang="en-GB"/>
        </a:p>
      </dgm:t>
    </dgm:pt>
    <dgm:pt modelId="{E63E96A4-B537-4775-9AC8-7CA776DC9B39}" type="parTrans" cxnId="{DB5ABA60-D712-4ED8-894B-597CC2D6E042}">
      <dgm:prSet/>
      <dgm:spPr/>
      <dgm:t>
        <a:bodyPr/>
        <a:lstStyle/>
        <a:p>
          <a:endParaRPr lang="en-GB"/>
        </a:p>
      </dgm:t>
    </dgm:pt>
    <dgm:pt modelId="{194F4B20-6BDA-4E63-8A9F-0EA738388B71}" type="pres">
      <dgm:prSet presAssocID="{5594CE4A-4731-49A1-A85D-577FE90CCEA4}" presName="cycleMatrixDiagram" presStyleCnt="0">
        <dgm:presLayoutVars>
          <dgm:chMax val="1"/>
          <dgm:dir/>
          <dgm:animLvl val="lvl"/>
          <dgm:resizeHandles val="exact"/>
        </dgm:presLayoutVars>
      </dgm:prSet>
      <dgm:spPr/>
    </dgm:pt>
    <dgm:pt modelId="{BA51FF7E-1F1B-4B89-B116-29CCBDC6FC3E}" type="pres">
      <dgm:prSet presAssocID="{5594CE4A-4731-49A1-A85D-577FE90CCEA4}" presName="children" presStyleCnt="0"/>
      <dgm:spPr/>
    </dgm:pt>
    <dgm:pt modelId="{0D722398-7247-4E1F-9DE9-F3FC758F0975}" type="pres">
      <dgm:prSet presAssocID="{5594CE4A-4731-49A1-A85D-577FE90CCEA4}" presName="child1group" presStyleCnt="0"/>
      <dgm:spPr/>
    </dgm:pt>
    <dgm:pt modelId="{7FB3F16D-3187-4B47-9D9C-442366C12306}" type="pres">
      <dgm:prSet presAssocID="{5594CE4A-4731-49A1-A85D-577FE90CCEA4}" presName="child1" presStyleLbl="bgAcc1" presStyleIdx="0" presStyleCnt="4"/>
      <dgm:spPr/>
    </dgm:pt>
    <dgm:pt modelId="{5A307F03-00F7-427F-B378-53A1D640EFED}" type="pres">
      <dgm:prSet presAssocID="{5594CE4A-4731-49A1-A85D-577FE90CCEA4}" presName="child1Text" presStyleLbl="bgAcc1" presStyleIdx="0" presStyleCnt="4">
        <dgm:presLayoutVars>
          <dgm:bulletEnabled val="1"/>
        </dgm:presLayoutVars>
      </dgm:prSet>
      <dgm:spPr/>
    </dgm:pt>
    <dgm:pt modelId="{DCB66996-F914-43A2-A3AE-18BF3DC7F040}" type="pres">
      <dgm:prSet presAssocID="{5594CE4A-4731-49A1-A85D-577FE90CCEA4}" presName="child2group" presStyleCnt="0"/>
      <dgm:spPr/>
    </dgm:pt>
    <dgm:pt modelId="{7F538BA8-ACB5-447C-A7EE-5AD51D7E6745}" type="pres">
      <dgm:prSet presAssocID="{5594CE4A-4731-49A1-A85D-577FE90CCEA4}" presName="child2" presStyleLbl="bgAcc1" presStyleIdx="1" presStyleCnt="4"/>
      <dgm:spPr/>
    </dgm:pt>
    <dgm:pt modelId="{0191FFA5-EEDF-42A5-87EA-2FB4F67FBD06}" type="pres">
      <dgm:prSet presAssocID="{5594CE4A-4731-49A1-A85D-577FE90CCEA4}" presName="child2Text" presStyleLbl="bgAcc1" presStyleIdx="1" presStyleCnt="4">
        <dgm:presLayoutVars>
          <dgm:bulletEnabled val="1"/>
        </dgm:presLayoutVars>
      </dgm:prSet>
      <dgm:spPr/>
    </dgm:pt>
    <dgm:pt modelId="{EE8B690F-C5D3-4CE9-9D70-4A1B6F8BE740}" type="pres">
      <dgm:prSet presAssocID="{5594CE4A-4731-49A1-A85D-577FE90CCEA4}" presName="child3group" presStyleCnt="0"/>
      <dgm:spPr/>
    </dgm:pt>
    <dgm:pt modelId="{B61210A5-D812-4E7C-96A2-F094225FB5B7}" type="pres">
      <dgm:prSet presAssocID="{5594CE4A-4731-49A1-A85D-577FE90CCEA4}" presName="child3" presStyleLbl="bgAcc1" presStyleIdx="2" presStyleCnt="4"/>
      <dgm:spPr/>
    </dgm:pt>
    <dgm:pt modelId="{E61EDD18-A50D-4FB5-82D9-24B5B1740A6E}" type="pres">
      <dgm:prSet presAssocID="{5594CE4A-4731-49A1-A85D-577FE90CCEA4}" presName="child3Text" presStyleLbl="bgAcc1" presStyleIdx="2" presStyleCnt="4">
        <dgm:presLayoutVars>
          <dgm:bulletEnabled val="1"/>
        </dgm:presLayoutVars>
      </dgm:prSet>
      <dgm:spPr/>
    </dgm:pt>
    <dgm:pt modelId="{60E2BEBD-1031-41A5-A548-28054D26AD9A}" type="pres">
      <dgm:prSet presAssocID="{5594CE4A-4731-49A1-A85D-577FE90CCEA4}" presName="child4group" presStyleCnt="0"/>
      <dgm:spPr/>
    </dgm:pt>
    <dgm:pt modelId="{62407460-0ECC-40FE-83EF-35DAAB104595}" type="pres">
      <dgm:prSet presAssocID="{5594CE4A-4731-49A1-A85D-577FE90CCEA4}" presName="child4" presStyleLbl="bgAcc1" presStyleIdx="3" presStyleCnt="4"/>
      <dgm:spPr/>
    </dgm:pt>
    <dgm:pt modelId="{B8EF6509-0B06-43F7-AF34-3B7D04C63397}" type="pres">
      <dgm:prSet presAssocID="{5594CE4A-4731-49A1-A85D-577FE90CCEA4}" presName="child4Text" presStyleLbl="bgAcc1" presStyleIdx="3" presStyleCnt="4">
        <dgm:presLayoutVars>
          <dgm:bulletEnabled val="1"/>
        </dgm:presLayoutVars>
      </dgm:prSet>
      <dgm:spPr/>
    </dgm:pt>
    <dgm:pt modelId="{201ECBAC-DFE4-4A47-843E-E6CF01018C9D}" type="pres">
      <dgm:prSet presAssocID="{5594CE4A-4731-49A1-A85D-577FE90CCEA4}" presName="childPlaceholder" presStyleCnt="0"/>
      <dgm:spPr/>
    </dgm:pt>
    <dgm:pt modelId="{C596396D-4AF7-42BD-A807-52563DF38949}" type="pres">
      <dgm:prSet presAssocID="{5594CE4A-4731-49A1-A85D-577FE90CCEA4}" presName="circle" presStyleCnt="0"/>
      <dgm:spPr/>
    </dgm:pt>
    <dgm:pt modelId="{6791AEBC-3854-4006-BB2E-40C66E85E8ED}" type="pres">
      <dgm:prSet presAssocID="{5594CE4A-4731-49A1-A85D-577FE90CCEA4}" presName="quadrant1" presStyleLbl="node1" presStyleIdx="0" presStyleCnt="4">
        <dgm:presLayoutVars>
          <dgm:chMax val="1"/>
          <dgm:bulletEnabled val="1"/>
        </dgm:presLayoutVars>
      </dgm:prSet>
      <dgm:spPr/>
    </dgm:pt>
    <dgm:pt modelId="{C784C723-056D-4D62-BFBF-CD88D097FD76}" type="pres">
      <dgm:prSet presAssocID="{5594CE4A-4731-49A1-A85D-577FE90CCEA4}" presName="quadrant2" presStyleLbl="node1" presStyleIdx="1" presStyleCnt="4">
        <dgm:presLayoutVars>
          <dgm:chMax val="1"/>
          <dgm:bulletEnabled val="1"/>
        </dgm:presLayoutVars>
      </dgm:prSet>
      <dgm:spPr/>
    </dgm:pt>
    <dgm:pt modelId="{54AB0149-6F4C-4C1C-8A60-DB2C3D8D68D1}" type="pres">
      <dgm:prSet presAssocID="{5594CE4A-4731-49A1-A85D-577FE90CCEA4}" presName="quadrant3" presStyleLbl="node1" presStyleIdx="2" presStyleCnt="4">
        <dgm:presLayoutVars>
          <dgm:chMax val="1"/>
          <dgm:bulletEnabled val="1"/>
        </dgm:presLayoutVars>
      </dgm:prSet>
      <dgm:spPr/>
    </dgm:pt>
    <dgm:pt modelId="{8038C720-E5B8-4167-B36F-D876394D7B53}" type="pres">
      <dgm:prSet presAssocID="{5594CE4A-4731-49A1-A85D-577FE90CCEA4}" presName="quadrant4" presStyleLbl="node1" presStyleIdx="3" presStyleCnt="4">
        <dgm:presLayoutVars>
          <dgm:chMax val="1"/>
          <dgm:bulletEnabled val="1"/>
        </dgm:presLayoutVars>
      </dgm:prSet>
      <dgm:spPr/>
    </dgm:pt>
    <dgm:pt modelId="{D0F10419-9C8E-438C-BEC5-DE5685362085}" type="pres">
      <dgm:prSet presAssocID="{5594CE4A-4731-49A1-A85D-577FE90CCEA4}" presName="quadrantPlaceholder" presStyleCnt="0"/>
      <dgm:spPr/>
    </dgm:pt>
    <dgm:pt modelId="{BA67DAA6-DAC2-499A-8BD6-F059A4C5EB1D}" type="pres">
      <dgm:prSet presAssocID="{5594CE4A-4731-49A1-A85D-577FE90CCEA4}" presName="center1" presStyleLbl="fgShp" presStyleIdx="0" presStyleCnt="2"/>
      <dgm:spPr/>
    </dgm:pt>
    <dgm:pt modelId="{2A52C37A-25FB-46AF-B0C1-872FCFC33E6E}" type="pres">
      <dgm:prSet presAssocID="{5594CE4A-4731-49A1-A85D-577FE90CCEA4}" presName="center2" presStyleLbl="fgShp" presStyleIdx="1" presStyleCnt="2"/>
      <dgm:spPr/>
    </dgm:pt>
  </dgm:ptLst>
  <dgm:cxnLst>
    <dgm:cxn modelId="{516B3305-2C32-4BC6-954B-1A54D27F8CE6}" type="presOf" srcId="{B257BFFC-DFAD-4C66-A6D8-B94E0BCCEF3B}" destId="{B8EF6509-0B06-43F7-AF34-3B7D04C63397}" srcOrd="1" destOrd="0" presId="urn:microsoft.com/office/officeart/2005/8/layout/cycle4"/>
    <dgm:cxn modelId="{0866E31A-0BDD-474C-8EF2-879173D18849}" srcId="{5594CE4A-4731-49A1-A85D-577FE90CCEA4}" destId="{15CD79BE-8A0C-482D-905A-8351AEFD29E2}" srcOrd="3" destOrd="0" parTransId="{5F4D8443-A72A-456C-888C-72CCD559300D}" sibTransId="{6DF8747C-1203-4C50-B729-2A02F929434E}"/>
    <dgm:cxn modelId="{4410401B-E37F-4EFB-9ACD-D3B10E30B702}" type="presOf" srcId="{50764826-C889-42F7-8B92-E8127D3A1D15}" destId="{E61EDD18-A50D-4FB5-82D9-24B5B1740A6E}" srcOrd="1" destOrd="0" presId="urn:microsoft.com/office/officeart/2005/8/layout/cycle4"/>
    <dgm:cxn modelId="{246AC329-4453-4F4A-B52B-4CFF2ADC7E00}" type="presOf" srcId="{031CB598-7BF0-413A-83B7-672D2EBD09EB}" destId="{7FB3F16D-3187-4B47-9D9C-442366C12306}" srcOrd="0" destOrd="0" presId="urn:microsoft.com/office/officeart/2005/8/layout/cycle4"/>
    <dgm:cxn modelId="{45F3015B-DC81-4E65-B594-2AA861CF8FAC}" type="presOf" srcId="{CE3175E5-CA03-4713-B023-7AD72D3618B9}" destId="{6791AEBC-3854-4006-BB2E-40C66E85E8ED}" srcOrd="0" destOrd="0" presId="urn:microsoft.com/office/officeart/2005/8/layout/cycle4"/>
    <dgm:cxn modelId="{DB5ABA60-D712-4ED8-894B-597CC2D6E042}" srcId="{5594CE4A-4731-49A1-A85D-577FE90CCEA4}" destId="{942B40ED-B198-4E8D-A21C-B8CCE5A31C79}" srcOrd="1" destOrd="0" parTransId="{E63E96A4-B537-4775-9AC8-7CA776DC9B39}" sibTransId="{EEED0DFF-6D4C-471C-A91D-76BA35DE906A}"/>
    <dgm:cxn modelId="{C4AFE465-6ACF-4D6F-9DD5-E30A40D6C060}" srcId="{CE3175E5-CA03-4713-B023-7AD72D3618B9}" destId="{031CB598-7BF0-413A-83B7-672D2EBD09EB}" srcOrd="0" destOrd="0" parTransId="{339D63D2-8E84-4402-8CC4-E873EC1A452D}" sibTransId="{6DBA1D1D-FD4A-42B3-A4A1-6F005BE5918C}"/>
    <dgm:cxn modelId="{2C41EF66-2739-40C6-9F95-EC40EA35445D}" type="presOf" srcId="{15CD79BE-8A0C-482D-905A-8351AEFD29E2}" destId="{8038C720-E5B8-4167-B36F-D876394D7B53}" srcOrd="0" destOrd="0" presId="urn:microsoft.com/office/officeart/2005/8/layout/cycle4"/>
    <dgm:cxn modelId="{020A878B-8FE7-44D8-92B7-BC5D5B56F044}" type="presOf" srcId="{B257BFFC-DFAD-4C66-A6D8-B94E0BCCEF3B}" destId="{62407460-0ECC-40FE-83EF-35DAAB104595}" srcOrd="0" destOrd="0" presId="urn:microsoft.com/office/officeart/2005/8/layout/cycle4"/>
    <dgm:cxn modelId="{540CEA98-7875-4E41-80EE-201F9F4B6485}" type="presOf" srcId="{AA1E4C31-FF54-4DE8-B138-1DD5ED8D9795}" destId="{54AB0149-6F4C-4C1C-8A60-DB2C3D8D68D1}" srcOrd="0" destOrd="0" presId="urn:microsoft.com/office/officeart/2005/8/layout/cycle4"/>
    <dgm:cxn modelId="{1815E89A-27D2-4CF2-BBE1-B99CD1D5C83B}" type="presOf" srcId="{031CB598-7BF0-413A-83B7-672D2EBD09EB}" destId="{5A307F03-00F7-427F-B378-53A1D640EFED}" srcOrd="1" destOrd="0" presId="urn:microsoft.com/office/officeart/2005/8/layout/cycle4"/>
    <dgm:cxn modelId="{E74558A2-7563-4BB0-A29D-0CDC4DBBFB7B}" srcId="{AA1E4C31-FF54-4DE8-B138-1DD5ED8D9795}" destId="{50764826-C889-42F7-8B92-E8127D3A1D15}" srcOrd="0" destOrd="0" parTransId="{CCE279AD-0A50-4949-8F17-9F9F0A46DE71}" sibTransId="{7A0C8F1E-C206-4DEE-8D43-CE48632D985A}"/>
    <dgm:cxn modelId="{5AD8BCA7-0735-43BD-B7BD-A5CC75E7485F}" srcId="{5594CE4A-4731-49A1-A85D-577FE90CCEA4}" destId="{CE3175E5-CA03-4713-B023-7AD72D3618B9}" srcOrd="0" destOrd="0" parTransId="{5CD804F2-B416-4B3D-8C81-4F3962A7498F}" sibTransId="{49AFC0E2-0A6F-459A-8C8E-339F6D7D0456}"/>
    <dgm:cxn modelId="{1155F1A7-5DEE-4631-9E44-90E8E49E9F0D}" type="presOf" srcId="{5594CE4A-4731-49A1-A85D-577FE90CCEA4}" destId="{194F4B20-6BDA-4E63-8A9F-0EA738388B71}" srcOrd="0" destOrd="0" presId="urn:microsoft.com/office/officeart/2005/8/layout/cycle4"/>
    <dgm:cxn modelId="{0F4DB8A9-3DEC-4418-A72E-D07884C7927D}" type="presOf" srcId="{66E9A4E9-278F-4343-9C35-B5341D6B4CF2}" destId="{7F538BA8-ACB5-447C-A7EE-5AD51D7E6745}" srcOrd="0" destOrd="0" presId="urn:microsoft.com/office/officeart/2005/8/layout/cycle4"/>
    <dgm:cxn modelId="{C6ABD8BA-F5FB-4079-8282-A865519E3060}" srcId="{15CD79BE-8A0C-482D-905A-8351AEFD29E2}" destId="{B257BFFC-DFAD-4C66-A6D8-B94E0BCCEF3B}" srcOrd="0" destOrd="0" parTransId="{94B7110F-EDE3-4EC4-A9EE-46030A9FBDD9}" sibTransId="{6AF9FE03-CE5C-470A-87CE-B53C3D5A70EA}"/>
    <dgm:cxn modelId="{A80B79CE-7D38-4A24-A5AE-218666D85F1D}" type="presOf" srcId="{50764826-C889-42F7-8B92-E8127D3A1D15}" destId="{B61210A5-D812-4E7C-96A2-F094225FB5B7}" srcOrd="0" destOrd="0" presId="urn:microsoft.com/office/officeart/2005/8/layout/cycle4"/>
    <dgm:cxn modelId="{BDD340D0-7AAD-4A1B-92E0-C968FB171806}" srcId="{5594CE4A-4731-49A1-A85D-577FE90CCEA4}" destId="{AA1E4C31-FF54-4DE8-B138-1DD5ED8D9795}" srcOrd="2" destOrd="0" parTransId="{FC51096B-517F-4400-A078-97A2EB2E829D}" sibTransId="{96B37B07-F782-41D1-BAB4-04961547526B}"/>
    <dgm:cxn modelId="{B0861FDE-2874-4E9F-BE29-2F0E5B14D327}" srcId="{942B40ED-B198-4E8D-A21C-B8CCE5A31C79}" destId="{66E9A4E9-278F-4343-9C35-B5341D6B4CF2}" srcOrd="0" destOrd="0" parTransId="{11D44880-82A0-40C8-8EAD-55280D92BDB5}" sibTransId="{C599B826-D9A2-443C-A8B6-BEE908EE5B19}"/>
    <dgm:cxn modelId="{86BA2FEF-5FAE-4C7C-90AB-A28AD5874693}" type="presOf" srcId="{942B40ED-B198-4E8D-A21C-B8CCE5A31C79}" destId="{C784C723-056D-4D62-BFBF-CD88D097FD76}" srcOrd="0" destOrd="0" presId="urn:microsoft.com/office/officeart/2005/8/layout/cycle4"/>
    <dgm:cxn modelId="{92ABAAEF-970C-4A67-B869-AAD30B5BAC82}" type="presOf" srcId="{66E9A4E9-278F-4343-9C35-B5341D6B4CF2}" destId="{0191FFA5-EEDF-42A5-87EA-2FB4F67FBD06}" srcOrd="1" destOrd="0" presId="urn:microsoft.com/office/officeart/2005/8/layout/cycle4"/>
    <dgm:cxn modelId="{A084B3D6-1BA1-49F2-8F50-EF68F628B0E5}" type="presParOf" srcId="{194F4B20-6BDA-4E63-8A9F-0EA738388B71}" destId="{BA51FF7E-1F1B-4B89-B116-29CCBDC6FC3E}" srcOrd="0" destOrd="0" presId="urn:microsoft.com/office/officeart/2005/8/layout/cycle4"/>
    <dgm:cxn modelId="{975662B6-D29E-4D0D-A529-3740E1525511}" type="presParOf" srcId="{BA51FF7E-1F1B-4B89-B116-29CCBDC6FC3E}" destId="{0D722398-7247-4E1F-9DE9-F3FC758F0975}" srcOrd="0" destOrd="0" presId="urn:microsoft.com/office/officeart/2005/8/layout/cycle4"/>
    <dgm:cxn modelId="{091B0ACC-8004-4F73-95B2-BEE324C39129}" type="presParOf" srcId="{0D722398-7247-4E1F-9DE9-F3FC758F0975}" destId="{7FB3F16D-3187-4B47-9D9C-442366C12306}" srcOrd="0" destOrd="0" presId="urn:microsoft.com/office/officeart/2005/8/layout/cycle4"/>
    <dgm:cxn modelId="{9E09E585-ABFA-4781-9D97-68ED5391299C}" type="presParOf" srcId="{0D722398-7247-4E1F-9DE9-F3FC758F0975}" destId="{5A307F03-00F7-427F-B378-53A1D640EFED}" srcOrd="1" destOrd="0" presId="urn:microsoft.com/office/officeart/2005/8/layout/cycle4"/>
    <dgm:cxn modelId="{0000223B-C093-419D-B29F-EC5C1B557451}" type="presParOf" srcId="{BA51FF7E-1F1B-4B89-B116-29CCBDC6FC3E}" destId="{DCB66996-F914-43A2-A3AE-18BF3DC7F040}" srcOrd="1" destOrd="0" presId="urn:microsoft.com/office/officeart/2005/8/layout/cycle4"/>
    <dgm:cxn modelId="{C0048603-200F-4693-8C6E-B289865A248A}" type="presParOf" srcId="{DCB66996-F914-43A2-A3AE-18BF3DC7F040}" destId="{7F538BA8-ACB5-447C-A7EE-5AD51D7E6745}" srcOrd="0" destOrd="0" presId="urn:microsoft.com/office/officeart/2005/8/layout/cycle4"/>
    <dgm:cxn modelId="{79C35C5D-3DB2-4546-8EB2-872CAD59B2BE}" type="presParOf" srcId="{DCB66996-F914-43A2-A3AE-18BF3DC7F040}" destId="{0191FFA5-EEDF-42A5-87EA-2FB4F67FBD06}" srcOrd="1" destOrd="0" presId="urn:microsoft.com/office/officeart/2005/8/layout/cycle4"/>
    <dgm:cxn modelId="{2EB69D51-BBB0-482E-A0E2-5980348B54E1}" type="presParOf" srcId="{BA51FF7E-1F1B-4B89-B116-29CCBDC6FC3E}" destId="{EE8B690F-C5D3-4CE9-9D70-4A1B6F8BE740}" srcOrd="2" destOrd="0" presId="urn:microsoft.com/office/officeart/2005/8/layout/cycle4"/>
    <dgm:cxn modelId="{8A2A17A7-8AF1-4ED0-BC6F-3A9B8FF375C3}" type="presParOf" srcId="{EE8B690F-C5D3-4CE9-9D70-4A1B6F8BE740}" destId="{B61210A5-D812-4E7C-96A2-F094225FB5B7}" srcOrd="0" destOrd="0" presId="urn:microsoft.com/office/officeart/2005/8/layout/cycle4"/>
    <dgm:cxn modelId="{B53268EC-7BE9-4CB3-A95C-BBA032369F6C}" type="presParOf" srcId="{EE8B690F-C5D3-4CE9-9D70-4A1B6F8BE740}" destId="{E61EDD18-A50D-4FB5-82D9-24B5B1740A6E}" srcOrd="1" destOrd="0" presId="urn:microsoft.com/office/officeart/2005/8/layout/cycle4"/>
    <dgm:cxn modelId="{42AD9A00-8AFD-4E53-929F-40C2FA4B8856}" type="presParOf" srcId="{BA51FF7E-1F1B-4B89-B116-29CCBDC6FC3E}" destId="{60E2BEBD-1031-41A5-A548-28054D26AD9A}" srcOrd="3" destOrd="0" presId="urn:microsoft.com/office/officeart/2005/8/layout/cycle4"/>
    <dgm:cxn modelId="{9049E46E-A56F-4F88-B2A5-BAF4FB2E6A64}" type="presParOf" srcId="{60E2BEBD-1031-41A5-A548-28054D26AD9A}" destId="{62407460-0ECC-40FE-83EF-35DAAB104595}" srcOrd="0" destOrd="0" presId="urn:microsoft.com/office/officeart/2005/8/layout/cycle4"/>
    <dgm:cxn modelId="{DE46AB35-69D2-4250-9977-57B96F676D7B}" type="presParOf" srcId="{60E2BEBD-1031-41A5-A548-28054D26AD9A}" destId="{B8EF6509-0B06-43F7-AF34-3B7D04C63397}" srcOrd="1" destOrd="0" presId="urn:microsoft.com/office/officeart/2005/8/layout/cycle4"/>
    <dgm:cxn modelId="{41C3E183-51C8-4BCD-A3B0-57945386A46F}" type="presParOf" srcId="{BA51FF7E-1F1B-4B89-B116-29CCBDC6FC3E}" destId="{201ECBAC-DFE4-4A47-843E-E6CF01018C9D}" srcOrd="4" destOrd="0" presId="urn:microsoft.com/office/officeart/2005/8/layout/cycle4"/>
    <dgm:cxn modelId="{4F8C0B2F-3D1F-4FAF-A3AC-2BDABE9B2E65}" type="presParOf" srcId="{194F4B20-6BDA-4E63-8A9F-0EA738388B71}" destId="{C596396D-4AF7-42BD-A807-52563DF38949}" srcOrd="1" destOrd="0" presId="urn:microsoft.com/office/officeart/2005/8/layout/cycle4"/>
    <dgm:cxn modelId="{FCED1317-ADF9-4F94-A662-FDCAD2983B96}" type="presParOf" srcId="{C596396D-4AF7-42BD-A807-52563DF38949}" destId="{6791AEBC-3854-4006-BB2E-40C66E85E8ED}" srcOrd="0" destOrd="0" presId="urn:microsoft.com/office/officeart/2005/8/layout/cycle4"/>
    <dgm:cxn modelId="{8D988B31-B473-4D5D-8656-4F76E60E67DC}" type="presParOf" srcId="{C596396D-4AF7-42BD-A807-52563DF38949}" destId="{C784C723-056D-4D62-BFBF-CD88D097FD76}" srcOrd="1" destOrd="0" presId="urn:microsoft.com/office/officeart/2005/8/layout/cycle4"/>
    <dgm:cxn modelId="{C23A4C91-DDCF-4EF4-BE6A-3A58C560F3E2}" type="presParOf" srcId="{C596396D-4AF7-42BD-A807-52563DF38949}" destId="{54AB0149-6F4C-4C1C-8A60-DB2C3D8D68D1}" srcOrd="2" destOrd="0" presId="urn:microsoft.com/office/officeart/2005/8/layout/cycle4"/>
    <dgm:cxn modelId="{B06A83DB-18B6-440C-92CF-A3444CD0F8DB}" type="presParOf" srcId="{C596396D-4AF7-42BD-A807-52563DF38949}" destId="{8038C720-E5B8-4167-B36F-D876394D7B53}" srcOrd="3" destOrd="0" presId="urn:microsoft.com/office/officeart/2005/8/layout/cycle4"/>
    <dgm:cxn modelId="{48D237EE-5FC1-434A-B3F7-BA9063B463F6}" type="presParOf" srcId="{C596396D-4AF7-42BD-A807-52563DF38949}" destId="{D0F10419-9C8E-438C-BEC5-DE5685362085}" srcOrd="4" destOrd="0" presId="urn:microsoft.com/office/officeart/2005/8/layout/cycle4"/>
    <dgm:cxn modelId="{3945E16E-4566-449C-A994-46F6E19AB974}" type="presParOf" srcId="{194F4B20-6BDA-4E63-8A9F-0EA738388B71}" destId="{BA67DAA6-DAC2-499A-8BD6-F059A4C5EB1D}" srcOrd="2" destOrd="0" presId="urn:microsoft.com/office/officeart/2005/8/layout/cycle4"/>
    <dgm:cxn modelId="{658E56DB-9298-4004-AECB-E1B9181FFEF3}" type="presParOf" srcId="{194F4B20-6BDA-4E63-8A9F-0EA738388B71}" destId="{2A52C37A-25FB-46AF-B0C1-872FCFC33E6E}"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94CE4A-4731-49A1-A85D-577FE90CCEA4}" type="doc">
      <dgm:prSet loTypeId="urn:microsoft.com/office/officeart/2005/8/layout/cycle4" loCatId="cycle" qsTypeId="urn:microsoft.com/office/officeart/2005/8/quickstyle/3d1" qsCatId="3D" csTypeId="urn:microsoft.com/office/officeart/2005/8/colors/colorful1" csCatId="colorful" phldr="1"/>
      <dgm:spPr/>
      <dgm:t>
        <a:bodyPr/>
        <a:lstStyle/>
        <a:p>
          <a:endParaRPr lang="en-GB"/>
        </a:p>
      </dgm:t>
    </dgm:pt>
    <dgm:pt modelId="{CE3175E5-CA03-4713-B023-7AD72D3618B9}">
      <dgm:prSet phldrT="[Text]" custT="1"/>
      <dgm:spPr>
        <a:solidFill>
          <a:srgbClr val="7124FE"/>
        </a:solidFill>
      </dgm:spPr>
      <dgm:t>
        <a:bodyPr anchor="ctr" anchorCtr="0"/>
        <a:lstStyle/>
        <a:p>
          <a:pPr>
            <a:buNone/>
          </a:pPr>
          <a:r>
            <a:rPr lang="en-SE" sz="1200" dirty="0">
              <a:latin typeface="DT Flow" pitchFamily="50" charset="0"/>
            </a:rPr>
            <a:t>Onboarding</a:t>
          </a:r>
          <a:endParaRPr lang="en-GB" sz="1200" dirty="0">
            <a:latin typeface="DT Flow" pitchFamily="50" charset="0"/>
          </a:endParaRPr>
        </a:p>
      </dgm:t>
    </dgm:pt>
    <dgm:pt modelId="{5CD804F2-B416-4B3D-8C81-4F3962A7498F}" type="parTrans" cxnId="{5AD8BCA7-0735-43BD-B7BD-A5CC75E7485F}">
      <dgm:prSet/>
      <dgm:spPr/>
      <dgm:t>
        <a:bodyPr/>
        <a:lstStyle/>
        <a:p>
          <a:endParaRPr lang="en-GB">
            <a:latin typeface="DT Flow" pitchFamily="50" charset="0"/>
          </a:endParaRPr>
        </a:p>
      </dgm:t>
    </dgm:pt>
    <dgm:pt modelId="{49AFC0E2-0A6F-459A-8C8E-339F6D7D0456}" type="sibTrans" cxnId="{5AD8BCA7-0735-43BD-B7BD-A5CC75E7485F}">
      <dgm:prSet/>
      <dgm:spPr/>
      <dgm:t>
        <a:bodyPr/>
        <a:lstStyle/>
        <a:p>
          <a:endParaRPr lang="en-GB">
            <a:latin typeface="DT Flow" pitchFamily="50" charset="0"/>
          </a:endParaRPr>
        </a:p>
      </dgm:t>
    </dgm:pt>
    <dgm:pt modelId="{031CB598-7BF0-413A-83B7-672D2EBD09EB}">
      <dgm:prSet phldrT="[Text]" custT="1"/>
      <dgm:spPr>
        <a:noFill/>
        <a:ln>
          <a:solidFill>
            <a:srgbClr val="7124FE"/>
          </a:solidFill>
        </a:ln>
      </dgm:spPr>
      <dgm:t>
        <a:bodyPr/>
        <a:lstStyle/>
        <a:p>
          <a:pPr algn="ctr">
            <a:buClrTx/>
            <a:buSzTx/>
            <a:buFont typeface="Arial" panose="020B0604020202020204" pitchFamily="34" charset="0"/>
            <a:buNone/>
          </a:pPr>
          <a:r>
            <a:rPr lang="en-SE" sz="1200" b="1" dirty="0">
              <a:solidFill>
                <a:schemeClr val="bg1"/>
              </a:solidFill>
              <a:latin typeface="DT Flow Text V1.011"/>
            </a:rPr>
            <a:t>Facilitate User Orientation and Guided Learning</a:t>
          </a:r>
          <a:endParaRPr lang="en-GB" sz="1200" dirty="0">
            <a:solidFill>
              <a:schemeClr val="bg1"/>
            </a:solidFill>
            <a:latin typeface="DT Flow" pitchFamily="50" charset="0"/>
          </a:endParaRPr>
        </a:p>
      </dgm:t>
    </dgm:pt>
    <dgm:pt modelId="{6DBA1D1D-FD4A-42B3-A4A1-6F005BE5918C}" type="sibTrans" cxnId="{C4AFE465-6ACF-4D6F-9DD5-E30A40D6C060}">
      <dgm:prSet/>
      <dgm:spPr/>
      <dgm:t>
        <a:bodyPr/>
        <a:lstStyle/>
        <a:p>
          <a:endParaRPr lang="en-GB"/>
        </a:p>
      </dgm:t>
    </dgm:pt>
    <dgm:pt modelId="{339D63D2-8E84-4402-8CC4-E873EC1A452D}" type="parTrans" cxnId="{C4AFE465-6ACF-4D6F-9DD5-E30A40D6C060}">
      <dgm:prSet/>
      <dgm:spPr/>
      <dgm:t>
        <a:bodyPr/>
        <a:lstStyle/>
        <a:p>
          <a:endParaRPr lang="en-GB"/>
        </a:p>
      </dgm:t>
    </dgm:pt>
    <dgm:pt modelId="{66E9A4E9-278F-4343-9C35-B5341D6B4CF2}">
      <dgm:prSet phldrT="[Text]" custT="1"/>
      <dgm:spPr>
        <a:noFill/>
        <a:ln>
          <a:solidFill>
            <a:srgbClr val="2C58FE"/>
          </a:solidFill>
        </a:ln>
      </dgm:spPr>
      <dgm:t>
        <a:bodyPr/>
        <a:lstStyle/>
        <a:p>
          <a:pPr algn="ctr">
            <a:buNone/>
          </a:pPr>
          <a:r>
            <a:rPr lang="en-SE" sz="1200" b="1" dirty="0">
              <a:solidFill>
                <a:schemeClr val="bg1"/>
              </a:solidFill>
              <a:latin typeface="DT Flow Text V1.011"/>
            </a:rPr>
            <a:t>Facilitate Persona Based Learning and Certification</a:t>
          </a:r>
          <a:endParaRPr lang="en-GB" sz="1200" dirty="0">
            <a:solidFill>
              <a:schemeClr val="bg1"/>
            </a:solidFill>
            <a:latin typeface="DT Flow" pitchFamily="50" charset="0"/>
          </a:endParaRPr>
        </a:p>
      </dgm:t>
    </dgm:pt>
    <dgm:pt modelId="{C599B826-D9A2-443C-A8B6-BEE908EE5B19}" type="sibTrans" cxnId="{B0861FDE-2874-4E9F-BE29-2F0E5B14D327}">
      <dgm:prSet/>
      <dgm:spPr/>
      <dgm:t>
        <a:bodyPr/>
        <a:lstStyle/>
        <a:p>
          <a:endParaRPr lang="en-GB"/>
        </a:p>
      </dgm:t>
    </dgm:pt>
    <dgm:pt modelId="{11D44880-82A0-40C8-8EAD-55280D92BDB5}" type="parTrans" cxnId="{B0861FDE-2874-4E9F-BE29-2F0E5B14D327}">
      <dgm:prSet/>
      <dgm:spPr/>
      <dgm:t>
        <a:bodyPr/>
        <a:lstStyle/>
        <a:p>
          <a:endParaRPr lang="en-GB"/>
        </a:p>
      </dgm:t>
    </dgm:pt>
    <dgm:pt modelId="{50764826-C889-42F7-8B92-E8127D3A1D15}">
      <dgm:prSet phldrT="[Text]" custT="1"/>
      <dgm:spPr>
        <a:noFill/>
        <a:ln>
          <a:solidFill>
            <a:srgbClr val="0E99CB"/>
          </a:solidFill>
        </a:ln>
      </dgm:spPr>
      <dgm:t>
        <a:bodyPr/>
        <a:lstStyle/>
        <a:p>
          <a:pPr algn="ctr">
            <a:buNone/>
          </a:pPr>
          <a:r>
            <a:rPr lang="en-SE" sz="1200" b="1" dirty="0">
              <a:solidFill>
                <a:schemeClr val="bg1"/>
              </a:solidFill>
              <a:latin typeface="DT Flow Text V1.011"/>
            </a:rPr>
            <a:t>Ensure Guides, Education and Docs are available</a:t>
          </a:r>
          <a:endParaRPr lang="en-GB" sz="1200" dirty="0">
            <a:solidFill>
              <a:schemeClr val="bg1"/>
            </a:solidFill>
            <a:latin typeface="DT Flow" pitchFamily="50" charset="0"/>
          </a:endParaRPr>
        </a:p>
      </dgm:t>
    </dgm:pt>
    <dgm:pt modelId="{7A0C8F1E-C206-4DEE-8D43-CE48632D985A}" type="sibTrans" cxnId="{E74558A2-7563-4BB0-A29D-0CDC4DBBFB7B}">
      <dgm:prSet/>
      <dgm:spPr/>
      <dgm:t>
        <a:bodyPr/>
        <a:lstStyle/>
        <a:p>
          <a:endParaRPr lang="en-GB"/>
        </a:p>
      </dgm:t>
    </dgm:pt>
    <dgm:pt modelId="{CCE279AD-0A50-4949-8F17-9F9F0A46DE71}" type="parTrans" cxnId="{E74558A2-7563-4BB0-A29D-0CDC4DBBFB7B}">
      <dgm:prSet/>
      <dgm:spPr/>
      <dgm:t>
        <a:bodyPr/>
        <a:lstStyle/>
        <a:p>
          <a:endParaRPr lang="en-GB"/>
        </a:p>
      </dgm:t>
    </dgm:pt>
    <dgm:pt modelId="{15CD79BE-8A0C-482D-905A-8351AEFD29E2}">
      <dgm:prSet phldrT="[Text]" custT="1"/>
      <dgm:spPr>
        <a:solidFill>
          <a:srgbClr val="03CA9C"/>
        </a:solidFill>
      </dgm:spPr>
      <dgm:t>
        <a:bodyPr anchor="ctr" anchorCtr="0"/>
        <a:lstStyle/>
        <a:p>
          <a:pPr>
            <a:buNone/>
          </a:pPr>
          <a:r>
            <a:rPr lang="en-SE" sz="1200" dirty="0">
              <a:latin typeface="DT Flow" pitchFamily="50" charset="0"/>
            </a:rPr>
            <a:t>Knowledge sharing</a:t>
          </a:r>
          <a:endParaRPr lang="en-GB" sz="1200" dirty="0">
            <a:latin typeface="DT Flow" pitchFamily="50" charset="0"/>
          </a:endParaRPr>
        </a:p>
      </dgm:t>
    </dgm:pt>
    <dgm:pt modelId="{6DF8747C-1203-4C50-B729-2A02F929434E}" type="sibTrans" cxnId="{0866E31A-0BDD-474C-8EF2-879173D18849}">
      <dgm:prSet/>
      <dgm:spPr/>
      <dgm:t>
        <a:bodyPr/>
        <a:lstStyle/>
        <a:p>
          <a:endParaRPr lang="en-GB">
            <a:latin typeface="DT Flow" pitchFamily="50" charset="0"/>
          </a:endParaRPr>
        </a:p>
      </dgm:t>
    </dgm:pt>
    <dgm:pt modelId="{5F4D8443-A72A-456C-888C-72CCD559300D}" type="parTrans" cxnId="{0866E31A-0BDD-474C-8EF2-879173D18849}">
      <dgm:prSet/>
      <dgm:spPr/>
      <dgm:t>
        <a:bodyPr/>
        <a:lstStyle/>
        <a:p>
          <a:endParaRPr lang="en-GB">
            <a:latin typeface="DT Flow" pitchFamily="50" charset="0"/>
          </a:endParaRPr>
        </a:p>
      </dgm:t>
    </dgm:pt>
    <dgm:pt modelId="{AA1E4C31-FF54-4DE8-B138-1DD5ED8D9795}">
      <dgm:prSet phldrT="[Text]" custT="1"/>
      <dgm:spPr>
        <a:solidFill>
          <a:srgbClr val="0E99CB"/>
        </a:solidFill>
      </dgm:spPr>
      <dgm:t>
        <a:bodyPr anchor="ctr" anchorCtr="0"/>
        <a:lstStyle/>
        <a:p>
          <a:pPr>
            <a:buNone/>
          </a:pPr>
          <a:r>
            <a:rPr lang="en-SE" sz="1200" dirty="0">
              <a:latin typeface="DT Flow" pitchFamily="50" charset="0"/>
            </a:rPr>
            <a:t>Self-enablement</a:t>
          </a:r>
          <a:endParaRPr lang="en-GB" sz="1200" dirty="0">
            <a:latin typeface="DT Flow" pitchFamily="50" charset="0"/>
          </a:endParaRPr>
        </a:p>
      </dgm:t>
    </dgm:pt>
    <dgm:pt modelId="{96B37B07-F782-41D1-BAB4-04961547526B}" type="sibTrans" cxnId="{BDD340D0-7AAD-4A1B-92E0-C968FB171806}">
      <dgm:prSet/>
      <dgm:spPr/>
      <dgm:t>
        <a:bodyPr/>
        <a:lstStyle/>
        <a:p>
          <a:endParaRPr lang="en-GB">
            <a:latin typeface="DT Flow" pitchFamily="50" charset="0"/>
          </a:endParaRPr>
        </a:p>
      </dgm:t>
    </dgm:pt>
    <dgm:pt modelId="{FC51096B-517F-4400-A078-97A2EB2E829D}" type="parTrans" cxnId="{BDD340D0-7AAD-4A1B-92E0-C968FB171806}">
      <dgm:prSet/>
      <dgm:spPr/>
      <dgm:t>
        <a:bodyPr/>
        <a:lstStyle/>
        <a:p>
          <a:endParaRPr lang="en-GB">
            <a:latin typeface="DT Flow" pitchFamily="50" charset="0"/>
          </a:endParaRPr>
        </a:p>
      </dgm:t>
    </dgm:pt>
    <dgm:pt modelId="{B257BFFC-DFAD-4C66-A6D8-B94E0BCCEF3B}">
      <dgm:prSet phldrT="[Text]" custT="1"/>
      <dgm:spPr>
        <a:noFill/>
        <a:ln>
          <a:solidFill>
            <a:srgbClr val="03CA9C"/>
          </a:solidFill>
        </a:ln>
      </dgm:spPr>
      <dgm:t>
        <a:bodyPr anchor="ctr" anchorCtr="0"/>
        <a:lstStyle/>
        <a:p>
          <a:pPr algn="ctr">
            <a:buNone/>
          </a:pPr>
          <a:r>
            <a:rPr lang="en-SE" sz="1200" b="1" dirty="0">
              <a:solidFill>
                <a:schemeClr val="bg1"/>
              </a:solidFill>
              <a:latin typeface="DT Flow Text V1.011"/>
            </a:rPr>
            <a:t>Identify SME’s and Promote Best Practices Contribution</a:t>
          </a:r>
          <a:endParaRPr lang="en-GB" sz="1200" dirty="0">
            <a:latin typeface="DT Flow" pitchFamily="50" charset="0"/>
          </a:endParaRPr>
        </a:p>
      </dgm:t>
    </dgm:pt>
    <dgm:pt modelId="{94B7110F-EDE3-4EC4-A9EE-46030A9FBDD9}" type="parTrans" cxnId="{C6ABD8BA-F5FB-4079-8282-A865519E3060}">
      <dgm:prSet/>
      <dgm:spPr/>
      <dgm:t>
        <a:bodyPr/>
        <a:lstStyle/>
        <a:p>
          <a:endParaRPr lang="en-GB"/>
        </a:p>
      </dgm:t>
    </dgm:pt>
    <dgm:pt modelId="{6AF9FE03-CE5C-470A-87CE-B53C3D5A70EA}" type="sibTrans" cxnId="{C6ABD8BA-F5FB-4079-8282-A865519E3060}">
      <dgm:prSet/>
      <dgm:spPr/>
      <dgm:t>
        <a:bodyPr/>
        <a:lstStyle/>
        <a:p>
          <a:endParaRPr lang="en-GB"/>
        </a:p>
      </dgm:t>
    </dgm:pt>
    <dgm:pt modelId="{942B40ED-B198-4E8D-A21C-B8CCE5A31C79}">
      <dgm:prSet phldrT="[Text]" custT="1"/>
      <dgm:spPr>
        <a:solidFill>
          <a:srgbClr val="2C58FE"/>
        </a:solidFill>
      </dgm:spPr>
      <dgm:t>
        <a:bodyPr anchor="ctr" anchorCtr="0"/>
        <a:lstStyle/>
        <a:p>
          <a:pPr>
            <a:buNone/>
          </a:pPr>
          <a:r>
            <a:rPr lang="en-SE" sz="1200" dirty="0">
              <a:latin typeface="DT Flow" pitchFamily="50" charset="0"/>
            </a:rPr>
            <a:t>Training</a:t>
          </a:r>
          <a:endParaRPr lang="en-GB" sz="1200" dirty="0">
            <a:latin typeface="DT Flow" pitchFamily="50" charset="0"/>
          </a:endParaRPr>
        </a:p>
      </dgm:t>
    </dgm:pt>
    <dgm:pt modelId="{EEED0DFF-6D4C-471C-A91D-76BA35DE906A}" type="sibTrans" cxnId="{DB5ABA60-D712-4ED8-894B-597CC2D6E042}">
      <dgm:prSet/>
      <dgm:spPr/>
      <dgm:t>
        <a:bodyPr/>
        <a:lstStyle/>
        <a:p>
          <a:endParaRPr lang="en-GB"/>
        </a:p>
      </dgm:t>
    </dgm:pt>
    <dgm:pt modelId="{E63E96A4-B537-4775-9AC8-7CA776DC9B39}" type="parTrans" cxnId="{DB5ABA60-D712-4ED8-894B-597CC2D6E042}">
      <dgm:prSet/>
      <dgm:spPr/>
      <dgm:t>
        <a:bodyPr/>
        <a:lstStyle/>
        <a:p>
          <a:endParaRPr lang="en-GB"/>
        </a:p>
      </dgm:t>
    </dgm:pt>
    <dgm:pt modelId="{194F4B20-6BDA-4E63-8A9F-0EA738388B71}" type="pres">
      <dgm:prSet presAssocID="{5594CE4A-4731-49A1-A85D-577FE90CCEA4}" presName="cycleMatrixDiagram" presStyleCnt="0">
        <dgm:presLayoutVars>
          <dgm:chMax val="1"/>
          <dgm:dir/>
          <dgm:animLvl val="lvl"/>
          <dgm:resizeHandles val="exact"/>
        </dgm:presLayoutVars>
      </dgm:prSet>
      <dgm:spPr/>
    </dgm:pt>
    <dgm:pt modelId="{BA51FF7E-1F1B-4B89-B116-29CCBDC6FC3E}" type="pres">
      <dgm:prSet presAssocID="{5594CE4A-4731-49A1-A85D-577FE90CCEA4}" presName="children" presStyleCnt="0"/>
      <dgm:spPr/>
    </dgm:pt>
    <dgm:pt modelId="{0D722398-7247-4E1F-9DE9-F3FC758F0975}" type="pres">
      <dgm:prSet presAssocID="{5594CE4A-4731-49A1-A85D-577FE90CCEA4}" presName="child1group" presStyleCnt="0"/>
      <dgm:spPr/>
    </dgm:pt>
    <dgm:pt modelId="{7FB3F16D-3187-4B47-9D9C-442366C12306}" type="pres">
      <dgm:prSet presAssocID="{5594CE4A-4731-49A1-A85D-577FE90CCEA4}" presName="child1" presStyleLbl="bgAcc1" presStyleIdx="0" presStyleCnt="4"/>
      <dgm:spPr/>
    </dgm:pt>
    <dgm:pt modelId="{5A307F03-00F7-427F-B378-53A1D640EFED}" type="pres">
      <dgm:prSet presAssocID="{5594CE4A-4731-49A1-A85D-577FE90CCEA4}" presName="child1Text" presStyleLbl="bgAcc1" presStyleIdx="0" presStyleCnt="4">
        <dgm:presLayoutVars>
          <dgm:bulletEnabled val="1"/>
        </dgm:presLayoutVars>
      </dgm:prSet>
      <dgm:spPr/>
    </dgm:pt>
    <dgm:pt modelId="{DCB66996-F914-43A2-A3AE-18BF3DC7F040}" type="pres">
      <dgm:prSet presAssocID="{5594CE4A-4731-49A1-A85D-577FE90CCEA4}" presName="child2group" presStyleCnt="0"/>
      <dgm:spPr/>
    </dgm:pt>
    <dgm:pt modelId="{7F538BA8-ACB5-447C-A7EE-5AD51D7E6745}" type="pres">
      <dgm:prSet presAssocID="{5594CE4A-4731-49A1-A85D-577FE90CCEA4}" presName="child2" presStyleLbl="bgAcc1" presStyleIdx="1" presStyleCnt="4"/>
      <dgm:spPr/>
    </dgm:pt>
    <dgm:pt modelId="{0191FFA5-EEDF-42A5-87EA-2FB4F67FBD06}" type="pres">
      <dgm:prSet presAssocID="{5594CE4A-4731-49A1-A85D-577FE90CCEA4}" presName="child2Text" presStyleLbl="bgAcc1" presStyleIdx="1" presStyleCnt="4">
        <dgm:presLayoutVars>
          <dgm:bulletEnabled val="1"/>
        </dgm:presLayoutVars>
      </dgm:prSet>
      <dgm:spPr/>
    </dgm:pt>
    <dgm:pt modelId="{EE8B690F-C5D3-4CE9-9D70-4A1B6F8BE740}" type="pres">
      <dgm:prSet presAssocID="{5594CE4A-4731-49A1-A85D-577FE90CCEA4}" presName="child3group" presStyleCnt="0"/>
      <dgm:spPr/>
    </dgm:pt>
    <dgm:pt modelId="{B61210A5-D812-4E7C-96A2-F094225FB5B7}" type="pres">
      <dgm:prSet presAssocID="{5594CE4A-4731-49A1-A85D-577FE90CCEA4}" presName="child3" presStyleLbl="bgAcc1" presStyleIdx="2" presStyleCnt="4"/>
      <dgm:spPr/>
    </dgm:pt>
    <dgm:pt modelId="{E61EDD18-A50D-4FB5-82D9-24B5B1740A6E}" type="pres">
      <dgm:prSet presAssocID="{5594CE4A-4731-49A1-A85D-577FE90CCEA4}" presName="child3Text" presStyleLbl="bgAcc1" presStyleIdx="2" presStyleCnt="4">
        <dgm:presLayoutVars>
          <dgm:bulletEnabled val="1"/>
        </dgm:presLayoutVars>
      </dgm:prSet>
      <dgm:spPr/>
    </dgm:pt>
    <dgm:pt modelId="{60E2BEBD-1031-41A5-A548-28054D26AD9A}" type="pres">
      <dgm:prSet presAssocID="{5594CE4A-4731-49A1-A85D-577FE90CCEA4}" presName="child4group" presStyleCnt="0"/>
      <dgm:spPr/>
    </dgm:pt>
    <dgm:pt modelId="{62407460-0ECC-40FE-83EF-35DAAB104595}" type="pres">
      <dgm:prSet presAssocID="{5594CE4A-4731-49A1-A85D-577FE90CCEA4}" presName="child4" presStyleLbl="bgAcc1" presStyleIdx="3" presStyleCnt="4"/>
      <dgm:spPr/>
    </dgm:pt>
    <dgm:pt modelId="{B8EF6509-0B06-43F7-AF34-3B7D04C63397}" type="pres">
      <dgm:prSet presAssocID="{5594CE4A-4731-49A1-A85D-577FE90CCEA4}" presName="child4Text" presStyleLbl="bgAcc1" presStyleIdx="3" presStyleCnt="4">
        <dgm:presLayoutVars>
          <dgm:bulletEnabled val="1"/>
        </dgm:presLayoutVars>
      </dgm:prSet>
      <dgm:spPr/>
    </dgm:pt>
    <dgm:pt modelId="{201ECBAC-DFE4-4A47-843E-E6CF01018C9D}" type="pres">
      <dgm:prSet presAssocID="{5594CE4A-4731-49A1-A85D-577FE90CCEA4}" presName="childPlaceholder" presStyleCnt="0"/>
      <dgm:spPr/>
    </dgm:pt>
    <dgm:pt modelId="{C596396D-4AF7-42BD-A807-52563DF38949}" type="pres">
      <dgm:prSet presAssocID="{5594CE4A-4731-49A1-A85D-577FE90CCEA4}" presName="circle" presStyleCnt="0"/>
      <dgm:spPr/>
    </dgm:pt>
    <dgm:pt modelId="{6791AEBC-3854-4006-BB2E-40C66E85E8ED}" type="pres">
      <dgm:prSet presAssocID="{5594CE4A-4731-49A1-A85D-577FE90CCEA4}" presName="quadrant1" presStyleLbl="node1" presStyleIdx="0" presStyleCnt="4">
        <dgm:presLayoutVars>
          <dgm:chMax val="1"/>
          <dgm:bulletEnabled val="1"/>
        </dgm:presLayoutVars>
      </dgm:prSet>
      <dgm:spPr/>
    </dgm:pt>
    <dgm:pt modelId="{C784C723-056D-4D62-BFBF-CD88D097FD76}" type="pres">
      <dgm:prSet presAssocID="{5594CE4A-4731-49A1-A85D-577FE90CCEA4}" presName="quadrant2" presStyleLbl="node1" presStyleIdx="1" presStyleCnt="4">
        <dgm:presLayoutVars>
          <dgm:chMax val="1"/>
          <dgm:bulletEnabled val="1"/>
        </dgm:presLayoutVars>
      </dgm:prSet>
      <dgm:spPr/>
    </dgm:pt>
    <dgm:pt modelId="{54AB0149-6F4C-4C1C-8A60-DB2C3D8D68D1}" type="pres">
      <dgm:prSet presAssocID="{5594CE4A-4731-49A1-A85D-577FE90CCEA4}" presName="quadrant3" presStyleLbl="node1" presStyleIdx="2" presStyleCnt="4">
        <dgm:presLayoutVars>
          <dgm:chMax val="1"/>
          <dgm:bulletEnabled val="1"/>
        </dgm:presLayoutVars>
      </dgm:prSet>
      <dgm:spPr/>
    </dgm:pt>
    <dgm:pt modelId="{8038C720-E5B8-4167-B36F-D876394D7B53}" type="pres">
      <dgm:prSet presAssocID="{5594CE4A-4731-49A1-A85D-577FE90CCEA4}" presName="quadrant4" presStyleLbl="node1" presStyleIdx="3" presStyleCnt="4">
        <dgm:presLayoutVars>
          <dgm:chMax val="1"/>
          <dgm:bulletEnabled val="1"/>
        </dgm:presLayoutVars>
      </dgm:prSet>
      <dgm:spPr/>
    </dgm:pt>
    <dgm:pt modelId="{D0F10419-9C8E-438C-BEC5-DE5685362085}" type="pres">
      <dgm:prSet presAssocID="{5594CE4A-4731-49A1-A85D-577FE90CCEA4}" presName="quadrantPlaceholder" presStyleCnt="0"/>
      <dgm:spPr/>
    </dgm:pt>
    <dgm:pt modelId="{BA67DAA6-DAC2-499A-8BD6-F059A4C5EB1D}" type="pres">
      <dgm:prSet presAssocID="{5594CE4A-4731-49A1-A85D-577FE90CCEA4}" presName="center1" presStyleLbl="fgShp" presStyleIdx="0" presStyleCnt="2"/>
      <dgm:spPr/>
    </dgm:pt>
    <dgm:pt modelId="{2A52C37A-25FB-46AF-B0C1-872FCFC33E6E}" type="pres">
      <dgm:prSet presAssocID="{5594CE4A-4731-49A1-A85D-577FE90CCEA4}" presName="center2" presStyleLbl="fgShp" presStyleIdx="1" presStyleCnt="2"/>
      <dgm:spPr/>
    </dgm:pt>
  </dgm:ptLst>
  <dgm:cxnLst>
    <dgm:cxn modelId="{516B3305-2C32-4BC6-954B-1A54D27F8CE6}" type="presOf" srcId="{B257BFFC-DFAD-4C66-A6D8-B94E0BCCEF3B}" destId="{B8EF6509-0B06-43F7-AF34-3B7D04C63397}" srcOrd="1" destOrd="0" presId="urn:microsoft.com/office/officeart/2005/8/layout/cycle4"/>
    <dgm:cxn modelId="{0866E31A-0BDD-474C-8EF2-879173D18849}" srcId="{5594CE4A-4731-49A1-A85D-577FE90CCEA4}" destId="{15CD79BE-8A0C-482D-905A-8351AEFD29E2}" srcOrd="3" destOrd="0" parTransId="{5F4D8443-A72A-456C-888C-72CCD559300D}" sibTransId="{6DF8747C-1203-4C50-B729-2A02F929434E}"/>
    <dgm:cxn modelId="{4410401B-E37F-4EFB-9ACD-D3B10E30B702}" type="presOf" srcId="{50764826-C889-42F7-8B92-E8127D3A1D15}" destId="{E61EDD18-A50D-4FB5-82D9-24B5B1740A6E}" srcOrd="1" destOrd="0" presId="urn:microsoft.com/office/officeart/2005/8/layout/cycle4"/>
    <dgm:cxn modelId="{246AC329-4453-4F4A-B52B-4CFF2ADC7E00}" type="presOf" srcId="{031CB598-7BF0-413A-83B7-672D2EBD09EB}" destId="{7FB3F16D-3187-4B47-9D9C-442366C12306}" srcOrd="0" destOrd="0" presId="urn:microsoft.com/office/officeart/2005/8/layout/cycle4"/>
    <dgm:cxn modelId="{45F3015B-DC81-4E65-B594-2AA861CF8FAC}" type="presOf" srcId="{CE3175E5-CA03-4713-B023-7AD72D3618B9}" destId="{6791AEBC-3854-4006-BB2E-40C66E85E8ED}" srcOrd="0" destOrd="0" presId="urn:microsoft.com/office/officeart/2005/8/layout/cycle4"/>
    <dgm:cxn modelId="{DB5ABA60-D712-4ED8-894B-597CC2D6E042}" srcId="{5594CE4A-4731-49A1-A85D-577FE90CCEA4}" destId="{942B40ED-B198-4E8D-A21C-B8CCE5A31C79}" srcOrd="1" destOrd="0" parTransId="{E63E96A4-B537-4775-9AC8-7CA776DC9B39}" sibTransId="{EEED0DFF-6D4C-471C-A91D-76BA35DE906A}"/>
    <dgm:cxn modelId="{C4AFE465-6ACF-4D6F-9DD5-E30A40D6C060}" srcId="{CE3175E5-CA03-4713-B023-7AD72D3618B9}" destId="{031CB598-7BF0-413A-83B7-672D2EBD09EB}" srcOrd="0" destOrd="0" parTransId="{339D63D2-8E84-4402-8CC4-E873EC1A452D}" sibTransId="{6DBA1D1D-FD4A-42B3-A4A1-6F005BE5918C}"/>
    <dgm:cxn modelId="{2C41EF66-2739-40C6-9F95-EC40EA35445D}" type="presOf" srcId="{15CD79BE-8A0C-482D-905A-8351AEFD29E2}" destId="{8038C720-E5B8-4167-B36F-D876394D7B53}" srcOrd="0" destOrd="0" presId="urn:microsoft.com/office/officeart/2005/8/layout/cycle4"/>
    <dgm:cxn modelId="{020A878B-8FE7-44D8-92B7-BC5D5B56F044}" type="presOf" srcId="{B257BFFC-DFAD-4C66-A6D8-B94E0BCCEF3B}" destId="{62407460-0ECC-40FE-83EF-35DAAB104595}" srcOrd="0" destOrd="0" presId="urn:microsoft.com/office/officeart/2005/8/layout/cycle4"/>
    <dgm:cxn modelId="{540CEA98-7875-4E41-80EE-201F9F4B6485}" type="presOf" srcId="{AA1E4C31-FF54-4DE8-B138-1DD5ED8D9795}" destId="{54AB0149-6F4C-4C1C-8A60-DB2C3D8D68D1}" srcOrd="0" destOrd="0" presId="urn:microsoft.com/office/officeart/2005/8/layout/cycle4"/>
    <dgm:cxn modelId="{1815E89A-27D2-4CF2-BBE1-B99CD1D5C83B}" type="presOf" srcId="{031CB598-7BF0-413A-83B7-672D2EBD09EB}" destId="{5A307F03-00F7-427F-B378-53A1D640EFED}" srcOrd="1" destOrd="0" presId="urn:microsoft.com/office/officeart/2005/8/layout/cycle4"/>
    <dgm:cxn modelId="{E74558A2-7563-4BB0-A29D-0CDC4DBBFB7B}" srcId="{AA1E4C31-FF54-4DE8-B138-1DD5ED8D9795}" destId="{50764826-C889-42F7-8B92-E8127D3A1D15}" srcOrd="0" destOrd="0" parTransId="{CCE279AD-0A50-4949-8F17-9F9F0A46DE71}" sibTransId="{7A0C8F1E-C206-4DEE-8D43-CE48632D985A}"/>
    <dgm:cxn modelId="{5AD8BCA7-0735-43BD-B7BD-A5CC75E7485F}" srcId="{5594CE4A-4731-49A1-A85D-577FE90CCEA4}" destId="{CE3175E5-CA03-4713-B023-7AD72D3618B9}" srcOrd="0" destOrd="0" parTransId="{5CD804F2-B416-4B3D-8C81-4F3962A7498F}" sibTransId="{49AFC0E2-0A6F-459A-8C8E-339F6D7D0456}"/>
    <dgm:cxn modelId="{1155F1A7-5DEE-4631-9E44-90E8E49E9F0D}" type="presOf" srcId="{5594CE4A-4731-49A1-A85D-577FE90CCEA4}" destId="{194F4B20-6BDA-4E63-8A9F-0EA738388B71}" srcOrd="0" destOrd="0" presId="urn:microsoft.com/office/officeart/2005/8/layout/cycle4"/>
    <dgm:cxn modelId="{0F4DB8A9-3DEC-4418-A72E-D07884C7927D}" type="presOf" srcId="{66E9A4E9-278F-4343-9C35-B5341D6B4CF2}" destId="{7F538BA8-ACB5-447C-A7EE-5AD51D7E6745}" srcOrd="0" destOrd="0" presId="urn:microsoft.com/office/officeart/2005/8/layout/cycle4"/>
    <dgm:cxn modelId="{C6ABD8BA-F5FB-4079-8282-A865519E3060}" srcId="{15CD79BE-8A0C-482D-905A-8351AEFD29E2}" destId="{B257BFFC-DFAD-4C66-A6D8-B94E0BCCEF3B}" srcOrd="0" destOrd="0" parTransId="{94B7110F-EDE3-4EC4-A9EE-46030A9FBDD9}" sibTransId="{6AF9FE03-CE5C-470A-87CE-B53C3D5A70EA}"/>
    <dgm:cxn modelId="{A80B79CE-7D38-4A24-A5AE-218666D85F1D}" type="presOf" srcId="{50764826-C889-42F7-8B92-E8127D3A1D15}" destId="{B61210A5-D812-4E7C-96A2-F094225FB5B7}" srcOrd="0" destOrd="0" presId="urn:microsoft.com/office/officeart/2005/8/layout/cycle4"/>
    <dgm:cxn modelId="{BDD340D0-7AAD-4A1B-92E0-C968FB171806}" srcId="{5594CE4A-4731-49A1-A85D-577FE90CCEA4}" destId="{AA1E4C31-FF54-4DE8-B138-1DD5ED8D9795}" srcOrd="2" destOrd="0" parTransId="{FC51096B-517F-4400-A078-97A2EB2E829D}" sibTransId="{96B37B07-F782-41D1-BAB4-04961547526B}"/>
    <dgm:cxn modelId="{B0861FDE-2874-4E9F-BE29-2F0E5B14D327}" srcId="{942B40ED-B198-4E8D-A21C-B8CCE5A31C79}" destId="{66E9A4E9-278F-4343-9C35-B5341D6B4CF2}" srcOrd="0" destOrd="0" parTransId="{11D44880-82A0-40C8-8EAD-55280D92BDB5}" sibTransId="{C599B826-D9A2-443C-A8B6-BEE908EE5B19}"/>
    <dgm:cxn modelId="{86BA2FEF-5FAE-4C7C-90AB-A28AD5874693}" type="presOf" srcId="{942B40ED-B198-4E8D-A21C-B8CCE5A31C79}" destId="{C784C723-056D-4D62-BFBF-CD88D097FD76}" srcOrd="0" destOrd="0" presId="urn:microsoft.com/office/officeart/2005/8/layout/cycle4"/>
    <dgm:cxn modelId="{92ABAAEF-970C-4A67-B869-AAD30B5BAC82}" type="presOf" srcId="{66E9A4E9-278F-4343-9C35-B5341D6B4CF2}" destId="{0191FFA5-EEDF-42A5-87EA-2FB4F67FBD06}" srcOrd="1" destOrd="0" presId="urn:microsoft.com/office/officeart/2005/8/layout/cycle4"/>
    <dgm:cxn modelId="{A084B3D6-1BA1-49F2-8F50-EF68F628B0E5}" type="presParOf" srcId="{194F4B20-6BDA-4E63-8A9F-0EA738388B71}" destId="{BA51FF7E-1F1B-4B89-B116-29CCBDC6FC3E}" srcOrd="0" destOrd="0" presId="urn:microsoft.com/office/officeart/2005/8/layout/cycle4"/>
    <dgm:cxn modelId="{975662B6-D29E-4D0D-A529-3740E1525511}" type="presParOf" srcId="{BA51FF7E-1F1B-4B89-B116-29CCBDC6FC3E}" destId="{0D722398-7247-4E1F-9DE9-F3FC758F0975}" srcOrd="0" destOrd="0" presId="urn:microsoft.com/office/officeart/2005/8/layout/cycle4"/>
    <dgm:cxn modelId="{091B0ACC-8004-4F73-95B2-BEE324C39129}" type="presParOf" srcId="{0D722398-7247-4E1F-9DE9-F3FC758F0975}" destId="{7FB3F16D-3187-4B47-9D9C-442366C12306}" srcOrd="0" destOrd="0" presId="urn:microsoft.com/office/officeart/2005/8/layout/cycle4"/>
    <dgm:cxn modelId="{9E09E585-ABFA-4781-9D97-68ED5391299C}" type="presParOf" srcId="{0D722398-7247-4E1F-9DE9-F3FC758F0975}" destId="{5A307F03-00F7-427F-B378-53A1D640EFED}" srcOrd="1" destOrd="0" presId="urn:microsoft.com/office/officeart/2005/8/layout/cycle4"/>
    <dgm:cxn modelId="{0000223B-C093-419D-B29F-EC5C1B557451}" type="presParOf" srcId="{BA51FF7E-1F1B-4B89-B116-29CCBDC6FC3E}" destId="{DCB66996-F914-43A2-A3AE-18BF3DC7F040}" srcOrd="1" destOrd="0" presId="urn:microsoft.com/office/officeart/2005/8/layout/cycle4"/>
    <dgm:cxn modelId="{C0048603-200F-4693-8C6E-B289865A248A}" type="presParOf" srcId="{DCB66996-F914-43A2-A3AE-18BF3DC7F040}" destId="{7F538BA8-ACB5-447C-A7EE-5AD51D7E6745}" srcOrd="0" destOrd="0" presId="urn:microsoft.com/office/officeart/2005/8/layout/cycle4"/>
    <dgm:cxn modelId="{79C35C5D-3DB2-4546-8EB2-872CAD59B2BE}" type="presParOf" srcId="{DCB66996-F914-43A2-A3AE-18BF3DC7F040}" destId="{0191FFA5-EEDF-42A5-87EA-2FB4F67FBD06}" srcOrd="1" destOrd="0" presId="urn:microsoft.com/office/officeart/2005/8/layout/cycle4"/>
    <dgm:cxn modelId="{2EB69D51-BBB0-482E-A0E2-5980348B54E1}" type="presParOf" srcId="{BA51FF7E-1F1B-4B89-B116-29CCBDC6FC3E}" destId="{EE8B690F-C5D3-4CE9-9D70-4A1B6F8BE740}" srcOrd="2" destOrd="0" presId="urn:microsoft.com/office/officeart/2005/8/layout/cycle4"/>
    <dgm:cxn modelId="{8A2A17A7-8AF1-4ED0-BC6F-3A9B8FF375C3}" type="presParOf" srcId="{EE8B690F-C5D3-4CE9-9D70-4A1B6F8BE740}" destId="{B61210A5-D812-4E7C-96A2-F094225FB5B7}" srcOrd="0" destOrd="0" presId="urn:microsoft.com/office/officeart/2005/8/layout/cycle4"/>
    <dgm:cxn modelId="{B53268EC-7BE9-4CB3-A95C-BBA032369F6C}" type="presParOf" srcId="{EE8B690F-C5D3-4CE9-9D70-4A1B6F8BE740}" destId="{E61EDD18-A50D-4FB5-82D9-24B5B1740A6E}" srcOrd="1" destOrd="0" presId="urn:microsoft.com/office/officeart/2005/8/layout/cycle4"/>
    <dgm:cxn modelId="{42AD9A00-8AFD-4E53-929F-40C2FA4B8856}" type="presParOf" srcId="{BA51FF7E-1F1B-4B89-B116-29CCBDC6FC3E}" destId="{60E2BEBD-1031-41A5-A548-28054D26AD9A}" srcOrd="3" destOrd="0" presId="urn:microsoft.com/office/officeart/2005/8/layout/cycle4"/>
    <dgm:cxn modelId="{9049E46E-A56F-4F88-B2A5-BAF4FB2E6A64}" type="presParOf" srcId="{60E2BEBD-1031-41A5-A548-28054D26AD9A}" destId="{62407460-0ECC-40FE-83EF-35DAAB104595}" srcOrd="0" destOrd="0" presId="urn:microsoft.com/office/officeart/2005/8/layout/cycle4"/>
    <dgm:cxn modelId="{DE46AB35-69D2-4250-9977-57B96F676D7B}" type="presParOf" srcId="{60E2BEBD-1031-41A5-A548-28054D26AD9A}" destId="{B8EF6509-0B06-43F7-AF34-3B7D04C63397}" srcOrd="1" destOrd="0" presId="urn:microsoft.com/office/officeart/2005/8/layout/cycle4"/>
    <dgm:cxn modelId="{41C3E183-51C8-4BCD-A3B0-57945386A46F}" type="presParOf" srcId="{BA51FF7E-1F1B-4B89-B116-29CCBDC6FC3E}" destId="{201ECBAC-DFE4-4A47-843E-E6CF01018C9D}" srcOrd="4" destOrd="0" presId="urn:microsoft.com/office/officeart/2005/8/layout/cycle4"/>
    <dgm:cxn modelId="{4F8C0B2F-3D1F-4FAF-A3AC-2BDABE9B2E65}" type="presParOf" srcId="{194F4B20-6BDA-4E63-8A9F-0EA738388B71}" destId="{C596396D-4AF7-42BD-A807-52563DF38949}" srcOrd="1" destOrd="0" presId="urn:microsoft.com/office/officeart/2005/8/layout/cycle4"/>
    <dgm:cxn modelId="{FCED1317-ADF9-4F94-A662-FDCAD2983B96}" type="presParOf" srcId="{C596396D-4AF7-42BD-A807-52563DF38949}" destId="{6791AEBC-3854-4006-BB2E-40C66E85E8ED}" srcOrd="0" destOrd="0" presId="urn:microsoft.com/office/officeart/2005/8/layout/cycle4"/>
    <dgm:cxn modelId="{8D988B31-B473-4D5D-8656-4F76E60E67DC}" type="presParOf" srcId="{C596396D-4AF7-42BD-A807-52563DF38949}" destId="{C784C723-056D-4D62-BFBF-CD88D097FD76}" srcOrd="1" destOrd="0" presId="urn:microsoft.com/office/officeart/2005/8/layout/cycle4"/>
    <dgm:cxn modelId="{C23A4C91-DDCF-4EF4-BE6A-3A58C560F3E2}" type="presParOf" srcId="{C596396D-4AF7-42BD-A807-52563DF38949}" destId="{54AB0149-6F4C-4C1C-8A60-DB2C3D8D68D1}" srcOrd="2" destOrd="0" presId="urn:microsoft.com/office/officeart/2005/8/layout/cycle4"/>
    <dgm:cxn modelId="{B06A83DB-18B6-440C-92CF-A3444CD0F8DB}" type="presParOf" srcId="{C596396D-4AF7-42BD-A807-52563DF38949}" destId="{8038C720-E5B8-4167-B36F-D876394D7B53}" srcOrd="3" destOrd="0" presId="urn:microsoft.com/office/officeart/2005/8/layout/cycle4"/>
    <dgm:cxn modelId="{48D237EE-5FC1-434A-B3F7-BA9063B463F6}" type="presParOf" srcId="{C596396D-4AF7-42BD-A807-52563DF38949}" destId="{D0F10419-9C8E-438C-BEC5-DE5685362085}" srcOrd="4" destOrd="0" presId="urn:microsoft.com/office/officeart/2005/8/layout/cycle4"/>
    <dgm:cxn modelId="{3945E16E-4566-449C-A994-46F6E19AB974}" type="presParOf" srcId="{194F4B20-6BDA-4E63-8A9F-0EA738388B71}" destId="{BA67DAA6-DAC2-499A-8BD6-F059A4C5EB1D}" srcOrd="2" destOrd="0" presId="urn:microsoft.com/office/officeart/2005/8/layout/cycle4"/>
    <dgm:cxn modelId="{658E56DB-9298-4004-AECB-E1B9181FFEF3}" type="presParOf" srcId="{194F4B20-6BDA-4E63-8A9F-0EA738388B71}" destId="{2A52C37A-25FB-46AF-B0C1-872FCFC33E6E}"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94CE4A-4731-49A1-A85D-577FE90CCEA4}" type="doc">
      <dgm:prSet loTypeId="urn:microsoft.com/office/officeart/2005/8/layout/cycle4" loCatId="cycle" qsTypeId="urn:microsoft.com/office/officeart/2005/8/quickstyle/3d1" qsCatId="3D" csTypeId="urn:microsoft.com/office/officeart/2005/8/colors/colorful1" csCatId="colorful" phldr="1"/>
      <dgm:spPr/>
      <dgm:t>
        <a:bodyPr/>
        <a:lstStyle/>
        <a:p>
          <a:endParaRPr lang="en-GB"/>
        </a:p>
      </dgm:t>
    </dgm:pt>
    <dgm:pt modelId="{CE3175E5-CA03-4713-B023-7AD72D3618B9}">
      <dgm:prSet phldrT="[Text]" custT="1"/>
      <dgm:spPr>
        <a:solidFill>
          <a:srgbClr val="7124FE"/>
        </a:solidFill>
      </dgm:spPr>
      <dgm:t>
        <a:bodyPr anchor="ctr" anchorCtr="0"/>
        <a:lstStyle/>
        <a:p>
          <a:pPr>
            <a:buNone/>
          </a:pPr>
          <a:r>
            <a:rPr lang="en-SE" sz="1200" dirty="0">
              <a:latin typeface="DT Flow" pitchFamily="50" charset="0"/>
            </a:rPr>
            <a:t>Operational Standards</a:t>
          </a:r>
          <a:endParaRPr lang="en-GB" sz="1200" dirty="0">
            <a:latin typeface="DT Flow" pitchFamily="50" charset="0"/>
          </a:endParaRPr>
        </a:p>
      </dgm:t>
    </dgm:pt>
    <dgm:pt modelId="{5CD804F2-B416-4B3D-8C81-4F3962A7498F}" type="parTrans" cxnId="{5AD8BCA7-0735-43BD-B7BD-A5CC75E7485F}">
      <dgm:prSet/>
      <dgm:spPr/>
      <dgm:t>
        <a:bodyPr/>
        <a:lstStyle/>
        <a:p>
          <a:endParaRPr lang="en-GB">
            <a:latin typeface="DT Flow" pitchFamily="50" charset="0"/>
          </a:endParaRPr>
        </a:p>
      </dgm:t>
    </dgm:pt>
    <dgm:pt modelId="{49AFC0E2-0A6F-459A-8C8E-339F6D7D0456}" type="sibTrans" cxnId="{5AD8BCA7-0735-43BD-B7BD-A5CC75E7485F}">
      <dgm:prSet/>
      <dgm:spPr/>
      <dgm:t>
        <a:bodyPr/>
        <a:lstStyle/>
        <a:p>
          <a:endParaRPr lang="en-GB">
            <a:latin typeface="DT Flow" pitchFamily="50" charset="0"/>
          </a:endParaRPr>
        </a:p>
      </dgm:t>
    </dgm:pt>
    <dgm:pt modelId="{031CB598-7BF0-413A-83B7-672D2EBD09EB}">
      <dgm:prSet phldrT="[Text]" custT="1"/>
      <dgm:spPr>
        <a:noFill/>
        <a:ln>
          <a:solidFill>
            <a:srgbClr val="7124FE"/>
          </a:solidFill>
        </a:ln>
      </dgm:spPr>
      <dgm:t>
        <a:bodyPr/>
        <a:lstStyle/>
        <a:p>
          <a:pPr algn="ctr">
            <a:buClrTx/>
            <a:buSzTx/>
            <a:buFont typeface="Arial" panose="020B0604020202020204" pitchFamily="34" charset="0"/>
            <a:buNone/>
          </a:pPr>
          <a:r>
            <a:rPr kumimoji="0" lang="en-SE" sz="1200" b="1" i="0" u="none" strike="noStrike" cap="none" spc="0" normalizeH="0" baseline="0" noProof="0" dirty="0">
              <a:ln>
                <a:noFill/>
              </a:ln>
              <a:solidFill>
                <a:schemeClr val="bg1"/>
              </a:solidFill>
              <a:effectLst/>
              <a:uLnTx/>
              <a:uFillTx/>
              <a:latin typeface="DT Flow Text V1.011"/>
            </a:rPr>
            <a:t>Ensure Best Practices, Templates &amp; Guides are Followed</a:t>
          </a:r>
          <a:endParaRPr lang="en-GB" sz="1200" dirty="0">
            <a:solidFill>
              <a:schemeClr val="bg1"/>
            </a:solidFill>
            <a:latin typeface="DT Flow" pitchFamily="50" charset="0"/>
          </a:endParaRPr>
        </a:p>
      </dgm:t>
    </dgm:pt>
    <dgm:pt modelId="{6DBA1D1D-FD4A-42B3-A4A1-6F005BE5918C}" type="sibTrans" cxnId="{C4AFE465-6ACF-4D6F-9DD5-E30A40D6C060}">
      <dgm:prSet/>
      <dgm:spPr/>
      <dgm:t>
        <a:bodyPr/>
        <a:lstStyle/>
        <a:p>
          <a:endParaRPr lang="en-GB"/>
        </a:p>
      </dgm:t>
    </dgm:pt>
    <dgm:pt modelId="{339D63D2-8E84-4402-8CC4-E873EC1A452D}" type="parTrans" cxnId="{C4AFE465-6ACF-4D6F-9DD5-E30A40D6C060}">
      <dgm:prSet/>
      <dgm:spPr/>
      <dgm:t>
        <a:bodyPr/>
        <a:lstStyle/>
        <a:p>
          <a:endParaRPr lang="en-GB"/>
        </a:p>
      </dgm:t>
    </dgm:pt>
    <dgm:pt modelId="{66E9A4E9-278F-4343-9C35-B5341D6B4CF2}">
      <dgm:prSet phldrT="[Text]" custT="1"/>
      <dgm:spPr>
        <a:noFill/>
        <a:ln>
          <a:solidFill>
            <a:srgbClr val="2C58FE"/>
          </a:solidFill>
        </a:ln>
      </dgm:spPr>
      <dgm:t>
        <a:bodyPr/>
        <a:lstStyle/>
        <a:p>
          <a:pPr algn="ctr">
            <a:buNone/>
          </a:pPr>
          <a:r>
            <a:rPr kumimoji="0" lang="nl-NL" sz="1200" b="1" i="0" u="none" strike="noStrike" cap="none" spc="0" normalizeH="0" baseline="0" noProof="0" dirty="0">
              <a:ln>
                <a:noFill/>
              </a:ln>
              <a:solidFill>
                <a:schemeClr val="bg1"/>
              </a:solidFill>
              <a:effectLst/>
              <a:uLnTx/>
              <a:uFillTx/>
              <a:latin typeface="DT Flow Text V1.011"/>
            </a:rPr>
            <a:t>Ensure</a:t>
          </a:r>
          <a:r>
            <a:rPr kumimoji="0" lang="en-SE" sz="1200" b="1" i="0" u="none" strike="noStrike" cap="none" spc="0" normalizeH="0" baseline="0" noProof="0" dirty="0">
              <a:ln>
                <a:noFill/>
              </a:ln>
              <a:solidFill>
                <a:schemeClr val="bg1"/>
              </a:solidFill>
              <a:effectLst/>
              <a:uLnTx/>
              <a:uFillTx/>
              <a:latin typeface="DT Flow Text V1.011"/>
            </a:rPr>
            <a:t> Operational &amp; End User Support is Available</a:t>
          </a:r>
          <a:endParaRPr lang="en-GB" sz="1200" dirty="0">
            <a:solidFill>
              <a:schemeClr val="bg1"/>
            </a:solidFill>
            <a:latin typeface="DT Flow" pitchFamily="50" charset="0"/>
          </a:endParaRPr>
        </a:p>
      </dgm:t>
    </dgm:pt>
    <dgm:pt modelId="{C599B826-D9A2-443C-A8B6-BEE908EE5B19}" type="sibTrans" cxnId="{B0861FDE-2874-4E9F-BE29-2F0E5B14D327}">
      <dgm:prSet/>
      <dgm:spPr/>
      <dgm:t>
        <a:bodyPr/>
        <a:lstStyle/>
        <a:p>
          <a:endParaRPr lang="en-GB"/>
        </a:p>
      </dgm:t>
    </dgm:pt>
    <dgm:pt modelId="{11D44880-82A0-40C8-8EAD-55280D92BDB5}" type="parTrans" cxnId="{B0861FDE-2874-4E9F-BE29-2F0E5B14D327}">
      <dgm:prSet/>
      <dgm:spPr/>
      <dgm:t>
        <a:bodyPr/>
        <a:lstStyle/>
        <a:p>
          <a:endParaRPr lang="en-GB"/>
        </a:p>
      </dgm:t>
    </dgm:pt>
    <dgm:pt modelId="{50764826-C889-42F7-8B92-E8127D3A1D15}">
      <dgm:prSet phldrT="[Text]" custT="1"/>
      <dgm:spPr>
        <a:noFill/>
        <a:ln>
          <a:solidFill>
            <a:srgbClr val="0E99CB"/>
          </a:solidFill>
        </a:ln>
      </dgm:spPr>
      <dgm:t>
        <a:bodyPr anchor="b" anchorCtr="0"/>
        <a:lstStyle/>
        <a:p>
          <a:pPr algn="ctr">
            <a:buNone/>
          </a:pPr>
          <a:r>
            <a:rPr kumimoji="0" lang="en-SE" sz="1200" b="1" i="0" u="none" strike="noStrike" cap="none" spc="0" normalizeH="0" baseline="0" noProof="0" dirty="0">
              <a:ln>
                <a:noFill/>
              </a:ln>
              <a:solidFill>
                <a:schemeClr val="bg1"/>
              </a:solidFill>
              <a:effectLst/>
              <a:uLnTx/>
              <a:uFillTx/>
              <a:latin typeface="DT Flow Text V1.011"/>
            </a:rPr>
            <a:t>Embed Observability into Activities &amp; Processes</a:t>
          </a:r>
          <a:endParaRPr lang="en-GB" sz="1200" dirty="0">
            <a:solidFill>
              <a:schemeClr val="bg1"/>
            </a:solidFill>
            <a:latin typeface="DT Flow" pitchFamily="50" charset="0"/>
          </a:endParaRPr>
        </a:p>
      </dgm:t>
    </dgm:pt>
    <dgm:pt modelId="{7A0C8F1E-C206-4DEE-8D43-CE48632D985A}" type="sibTrans" cxnId="{E74558A2-7563-4BB0-A29D-0CDC4DBBFB7B}">
      <dgm:prSet/>
      <dgm:spPr/>
      <dgm:t>
        <a:bodyPr/>
        <a:lstStyle/>
        <a:p>
          <a:endParaRPr lang="en-GB"/>
        </a:p>
      </dgm:t>
    </dgm:pt>
    <dgm:pt modelId="{CCE279AD-0A50-4949-8F17-9F9F0A46DE71}" type="parTrans" cxnId="{E74558A2-7563-4BB0-A29D-0CDC4DBBFB7B}">
      <dgm:prSet/>
      <dgm:spPr/>
      <dgm:t>
        <a:bodyPr/>
        <a:lstStyle/>
        <a:p>
          <a:endParaRPr lang="en-GB"/>
        </a:p>
      </dgm:t>
    </dgm:pt>
    <dgm:pt modelId="{B257BFFC-DFAD-4C66-A6D8-B94E0BCCEF3B}">
      <dgm:prSet phldrT="[Text]" custT="1"/>
      <dgm:spPr>
        <a:noFill/>
        <a:ln>
          <a:solidFill>
            <a:srgbClr val="03CA9C"/>
          </a:solidFill>
        </a:ln>
      </dgm:spPr>
      <dgm:t>
        <a:bodyPr tIns="46800" anchor="b" anchorCtr="0"/>
        <a:lstStyle/>
        <a:p>
          <a:pPr algn="ctr">
            <a:buNone/>
          </a:pPr>
          <a:r>
            <a:rPr kumimoji="0" lang="en-SE" sz="1200" b="1" i="0" u="none" strike="noStrike" cap="none" spc="0" normalizeH="0" baseline="0" noProof="0" dirty="0">
              <a:ln>
                <a:noFill/>
              </a:ln>
              <a:solidFill>
                <a:schemeClr val="bg1"/>
              </a:solidFill>
              <a:effectLst/>
              <a:uLnTx/>
              <a:uFillTx/>
              <a:latin typeface="DT Flow Text V1.011"/>
            </a:rPr>
            <a:t>Promote Collaboration &amp; Success Story Sharing Across Teams</a:t>
          </a:r>
          <a:endParaRPr lang="en-GB" sz="1200" dirty="0">
            <a:latin typeface="DT Flow" pitchFamily="50" charset="0"/>
          </a:endParaRPr>
        </a:p>
      </dgm:t>
    </dgm:pt>
    <dgm:pt modelId="{94B7110F-EDE3-4EC4-A9EE-46030A9FBDD9}" type="parTrans" cxnId="{C6ABD8BA-F5FB-4079-8282-A865519E3060}">
      <dgm:prSet/>
      <dgm:spPr/>
      <dgm:t>
        <a:bodyPr/>
        <a:lstStyle/>
        <a:p>
          <a:endParaRPr lang="en-GB"/>
        </a:p>
      </dgm:t>
    </dgm:pt>
    <dgm:pt modelId="{6AF9FE03-CE5C-470A-87CE-B53C3D5A70EA}" type="sibTrans" cxnId="{C6ABD8BA-F5FB-4079-8282-A865519E3060}">
      <dgm:prSet/>
      <dgm:spPr/>
      <dgm:t>
        <a:bodyPr/>
        <a:lstStyle/>
        <a:p>
          <a:endParaRPr lang="en-GB"/>
        </a:p>
      </dgm:t>
    </dgm:pt>
    <dgm:pt modelId="{942B40ED-B198-4E8D-A21C-B8CCE5A31C79}">
      <dgm:prSet phldrT="[Text]" custT="1"/>
      <dgm:spPr>
        <a:solidFill>
          <a:srgbClr val="2C58FE"/>
        </a:solidFill>
      </dgm:spPr>
      <dgm:t>
        <a:bodyPr anchor="ctr" anchorCtr="0"/>
        <a:lstStyle/>
        <a:p>
          <a:pPr>
            <a:buNone/>
          </a:pPr>
          <a:r>
            <a:rPr lang="en-SE" sz="1200" dirty="0">
              <a:latin typeface="DT Flow" pitchFamily="50" charset="0"/>
            </a:rPr>
            <a:t>Support</a:t>
          </a:r>
          <a:endParaRPr lang="en-GB" sz="1200" dirty="0">
            <a:latin typeface="DT Flow" pitchFamily="50" charset="0"/>
          </a:endParaRPr>
        </a:p>
      </dgm:t>
    </dgm:pt>
    <dgm:pt modelId="{EEED0DFF-6D4C-471C-A91D-76BA35DE906A}" type="sibTrans" cxnId="{DB5ABA60-D712-4ED8-894B-597CC2D6E042}">
      <dgm:prSet/>
      <dgm:spPr/>
      <dgm:t>
        <a:bodyPr/>
        <a:lstStyle/>
        <a:p>
          <a:endParaRPr lang="en-GB"/>
        </a:p>
      </dgm:t>
    </dgm:pt>
    <dgm:pt modelId="{E63E96A4-B537-4775-9AC8-7CA776DC9B39}" type="parTrans" cxnId="{DB5ABA60-D712-4ED8-894B-597CC2D6E042}">
      <dgm:prSet/>
      <dgm:spPr/>
      <dgm:t>
        <a:bodyPr/>
        <a:lstStyle/>
        <a:p>
          <a:endParaRPr lang="en-GB"/>
        </a:p>
      </dgm:t>
    </dgm:pt>
    <dgm:pt modelId="{AA1E4C31-FF54-4DE8-B138-1DD5ED8D9795}">
      <dgm:prSet phldrT="[Text]" custT="1"/>
      <dgm:spPr>
        <a:solidFill>
          <a:srgbClr val="0E99CB"/>
        </a:solidFill>
      </dgm:spPr>
      <dgm:t>
        <a:bodyPr anchor="ctr" anchorCtr="0"/>
        <a:lstStyle/>
        <a:p>
          <a:pPr>
            <a:buNone/>
          </a:pPr>
          <a:r>
            <a:rPr lang="en-SE" sz="1200" dirty="0">
              <a:latin typeface="DT Flow" pitchFamily="50" charset="0"/>
            </a:rPr>
            <a:t>Use &amp; Embed</a:t>
          </a:r>
          <a:endParaRPr lang="en-GB" sz="1200" dirty="0">
            <a:latin typeface="DT Flow" pitchFamily="50" charset="0"/>
          </a:endParaRPr>
        </a:p>
      </dgm:t>
    </dgm:pt>
    <dgm:pt modelId="{96B37B07-F782-41D1-BAB4-04961547526B}" type="sibTrans" cxnId="{BDD340D0-7AAD-4A1B-92E0-C968FB171806}">
      <dgm:prSet/>
      <dgm:spPr/>
      <dgm:t>
        <a:bodyPr/>
        <a:lstStyle/>
        <a:p>
          <a:endParaRPr lang="en-GB">
            <a:latin typeface="DT Flow" pitchFamily="50" charset="0"/>
          </a:endParaRPr>
        </a:p>
      </dgm:t>
    </dgm:pt>
    <dgm:pt modelId="{FC51096B-517F-4400-A078-97A2EB2E829D}" type="parTrans" cxnId="{BDD340D0-7AAD-4A1B-92E0-C968FB171806}">
      <dgm:prSet/>
      <dgm:spPr/>
      <dgm:t>
        <a:bodyPr/>
        <a:lstStyle/>
        <a:p>
          <a:endParaRPr lang="en-GB">
            <a:latin typeface="DT Flow" pitchFamily="50" charset="0"/>
          </a:endParaRPr>
        </a:p>
      </dgm:t>
    </dgm:pt>
    <dgm:pt modelId="{15CD79BE-8A0C-482D-905A-8351AEFD29E2}">
      <dgm:prSet phldrT="[Text]" custT="1"/>
      <dgm:spPr>
        <a:solidFill>
          <a:srgbClr val="03CA9C"/>
        </a:solidFill>
      </dgm:spPr>
      <dgm:t>
        <a:bodyPr lIns="0" anchor="ctr" anchorCtr="0"/>
        <a:lstStyle/>
        <a:p>
          <a:pPr>
            <a:buNone/>
          </a:pPr>
          <a:r>
            <a:rPr lang="en-SE" sz="1200" dirty="0">
              <a:latin typeface="DT Flow" pitchFamily="50" charset="0"/>
            </a:rPr>
            <a:t>Collaboration</a:t>
          </a:r>
          <a:endParaRPr lang="en-GB" sz="1200" dirty="0">
            <a:latin typeface="DT Flow" pitchFamily="50" charset="0"/>
          </a:endParaRPr>
        </a:p>
      </dgm:t>
    </dgm:pt>
    <dgm:pt modelId="{6DF8747C-1203-4C50-B729-2A02F929434E}" type="sibTrans" cxnId="{0866E31A-0BDD-474C-8EF2-879173D18849}">
      <dgm:prSet/>
      <dgm:spPr/>
      <dgm:t>
        <a:bodyPr/>
        <a:lstStyle/>
        <a:p>
          <a:endParaRPr lang="en-GB">
            <a:latin typeface="DT Flow" pitchFamily="50" charset="0"/>
          </a:endParaRPr>
        </a:p>
      </dgm:t>
    </dgm:pt>
    <dgm:pt modelId="{5F4D8443-A72A-456C-888C-72CCD559300D}" type="parTrans" cxnId="{0866E31A-0BDD-474C-8EF2-879173D18849}">
      <dgm:prSet/>
      <dgm:spPr/>
      <dgm:t>
        <a:bodyPr/>
        <a:lstStyle/>
        <a:p>
          <a:endParaRPr lang="en-GB">
            <a:latin typeface="DT Flow" pitchFamily="50" charset="0"/>
          </a:endParaRPr>
        </a:p>
      </dgm:t>
    </dgm:pt>
    <dgm:pt modelId="{194F4B20-6BDA-4E63-8A9F-0EA738388B71}" type="pres">
      <dgm:prSet presAssocID="{5594CE4A-4731-49A1-A85D-577FE90CCEA4}" presName="cycleMatrixDiagram" presStyleCnt="0">
        <dgm:presLayoutVars>
          <dgm:chMax val="1"/>
          <dgm:dir/>
          <dgm:animLvl val="lvl"/>
          <dgm:resizeHandles val="exact"/>
        </dgm:presLayoutVars>
      </dgm:prSet>
      <dgm:spPr/>
    </dgm:pt>
    <dgm:pt modelId="{BA51FF7E-1F1B-4B89-B116-29CCBDC6FC3E}" type="pres">
      <dgm:prSet presAssocID="{5594CE4A-4731-49A1-A85D-577FE90CCEA4}" presName="children" presStyleCnt="0"/>
      <dgm:spPr/>
    </dgm:pt>
    <dgm:pt modelId="{0D722398-7247-4E1F-9DE9-F3FC758F0975}" type="pres">
      <dgm:prSet presAssocID="{5594CE4A-4731-49A1-A85D-577FE90CCEA4}" presName="child1group" presStyleCnt="0"/>
      <dgm:spPr/>
    </dgm:pt>
    <dgm:pt modelId="{7FB3F16D-3187-4B47-9D9C-442366C12306}" type="pres">
      <dgm:prSet presAssocID="{5594CE4A-4731-49A1-A85D-577FE90CCEA4}" presName="child1" presStyleLbl="bgAcc1" presStyleIdx="0" presStyleCnt="4"/>
      <dgm:spPr/>
    </dgm:pt>
    <dgm:pt modelId="{5A307F03-00F7-427F-B378-53A1D640EFED}" type="pres">
      <dgm:prSet presAssocID="{5594CE4A-4731-49A1-A85D-577FE90CCEA4}" presName="child1Text" presStyleLbl="bgAcc1" presStyleIdx="0" presStyleCnt="4">
        <dgm:presLayoutVars>
          <dgm:bulletEnabled val="1"/>
        </dgm:presLayoutVars>
      </dgm:prSet>
      <dgm:spPr/>
    </dgm:pt>
    <dgm:pt modelId="{DCB66996-F914-43A2-A3AE-18BF3DC7F040}" type="pres">
      <dgm:prSet presAssocID="{5594CE4A-4731-49A1-A85D-577FE90CCEA4}" presName="child2group" presStyleCnt="0"/>
      <dgm:spPr/>
    </dgm:pt>
    <dgm:pt modelId="{7F538BA8-ACB5-447C-A7EE-5AD51D7E6745}" type="pres">
      <dgm:prSet presAssocID="{5594CE4A-4731-49A1-A85D-577FE90CCEA4}" presName="child2" presStyleLbl="bgAcc1" presStyleIdx="1" presStyleCnt="4"/>
      <dgm:spPr/>
    </dgm:pt>
    <dgm:pt modelId="{0191FFA5-EEDF-42A5-87EA-2FB4F67FBD06}" type="pres">
      <dgm:prSet presAssocID="{5594CE4A-4731-49A1-A85D-577FE90CCEA4}" presName="child2Text" presStyleLbl="bgAcc1" presStyleIdx="1" presStyleCnt="4">
        <dgm:presLayoutVars>
          <dgm:bulletEnabled val="1"/>
        </dgm:presLayoutVars>
      </dgm:prSet>
      <dgm:spPr/>
    </dgm:pt>
    <dgm:pt modelId="{EE8B690F-C5D3-4CE9-9D70-4A1B6F8BE740}" type="pres">
      <dgm:prSet presAssocID="{5594CE4A-4731-49A1-A85D-577FE90CCEA4}" presName="child3group" presStyleCnt="0"/>
      <dgm:spPr/>
    </dgm:pt>
    <dgm:pt modelId="{B61210A5-D812-4E7C-96A2-F094225FB5B7}" type="pres">
      <dgm:prSet presAssocID="{5594CE4A-4731-49A1-A85D-577FE90CCEA4}" presName="child3" presStyleLbl="bgAcc1" presStyleIdx="2" presStyleCnt="4"/>
      <dgm:spPr/>
    </dgm:pt>
    <dgm:pt modelId="{E61EDD18-A50D-4FB5-82D9-24B5B1740A6E}" type="pres">
      <dgm:prSet presAssocID="{5594CE4A-4731-49A1-A85D-577FE90CCEA4}" presName="child3Text" presStyleLbl="bgAcc1" presStyleIdx="2" presStyleCnt="4">
        <dgm:presLayoutVars>
          <dgm:bulletEnabled val="1"/>
        </dgm:presLayoutVars>
      </dgm:prSet>
      <dgm:spPr/>
    </dgm:pt>
    <dgm:pt modelId="{60E2BEBD-1031-41A5-A548-28054D26AD9A}" type="pres">
      <dgm:prSet presAssocID="{5594CE4A-4731-49A1-A85D-577FE90CCEA4}" presName="child4group" presStyleCnt="0"/>
      <dgm:spPr/>
    </dgm:pt>
    <dgm:pt modelId="{62407460-0ECC-40FE-83EF-35DAAB104595}" type="pres">
      <dgm:prSet presAssocID="{5594CE4A-4731-49A1-A85D-577FE90CCEA4}" presName="child4" presStyleLbl="bgAcc1" presStyleIdx="3" presStyleCnt="4"/>
      <dgm:spPr/>
    </dgm:pt>
    <dgm:pt modelId="{B8EF6509-0B06-43F7-AF34-3B7D04C63397}" type="pres">
      <dgm:prSet presAssocID="{5594CE4A-4731-49A1-A85D-577FE90CCEA4}" presName="child4Text" presStyleLbl="bgAcc1" presStyleIdx="3" presStyleCnt="4">
        <dgm:presLayoutVars>
          <dgm:bulletEnabled val="1"/>
        </dgm:presLayoutVars>
      </dgm:prSet>
      <dgm:spPr/>
    </dgm:pt>
    <dgm:pt modelId="{201ECBAC-DFE4-4A47-843E-E6CF01018C9D}" type="pres">
      <dgm:prSet presAssocID="{5594CE4A-4731-49A1-A85D-577FE90CCEA4}" presName="childPlaceholder" presStyleCnt="0"/>
      <dgm:spPr/>
    </dgm:pt>
    <dgm:pt modelId="{C596396D-4AF7-42BD-A807-52563DF38949}" type="pres">
      <dgm:prSet presAssocID="{5594CE4A-4731-49A1-A85D-577FE90CCEA4}" presName="circle" presStyleCnt="0"/>
      <dgm:spPr/>
    </dgm:pt>
    <dgm:pt modelId="{6791AEBC-3854-4006-BB2E-40C66E85E8ED}" type="pres">
      <dgm:prSet presAssocID="{5594CE4A-4731-49A1-A85D-577FE90CCEA4}" presName="quadrant1" presStyleLbl="node1" presStyleIdx="0" presStyleCnt="4">
        <dgm:presLayoutVars>
          <dgm:chMax val="1"/>
          <dgm:bulletEnabled val="1"/>
        </dgm:presLayoutVars>
      </dgm:prSet>
      <dgm:spPr/>
    </dgm:pt>
    <dgm:pt modelId="{C784C723-056D-4D62-BFBF-CD88D097FD76}" type="pres">
      <dgm:prSet presAssocID="{5594CE4A-4731-49A1-A85D-577FE90CCEA4}" presName="quadrant2" presStyleLbl="node1" presStyleIdx="1" presStyleCnt="4">
        <dgm:presLayoutVars>
          <dgm:chMax val="1"/>
          <dgm:bulletEnabled val="1"/>
        </dgm:presLayoutVars>
      </dgm:prSet>
      <dgm:spPr/>
    </dgm:pt>
    <dgm:pt modelId="{54AB0149-6F4C-4C1C-8A60-DB2C3D8D68D1}" type="pres">
      <dgm:prSet presAssocID="{5594CE4A-4731-49A1-A85D-577FE90CCEA4}" presName="quadrant3" presStyleLbl="node1" presStyleIdx="2" presStyleCnt="4">
        <dgm:presLayoutVars>
          <dgm:chMax val="1"/>
          <dgm:bulletEnabled val="1"/>
        </dgm:presLayoutVars>
      </dgm:prSet>
      <dgm:spPr/>
    </dgm:pt>
    <dgm:pt modelId="{8038C720-E5B8-4167-B36F-D876394D7B53}" type="pres">
      <dgm:prSet presAssocID="{5594CE4A-4731-49A1-A85D-577FE90CCEA4}" presName="quadrant4" presStyleLbl="node1" presStyleIdx="3" presStyleCnt="4">
        <dgm:presLayoutVars>
          <dgm:chMax val="1"/>
          <dgm:bulletEnabled val="1"/>
        </dgm:presLayoutVars>
      </dgm:prSet>
      <dgm:spPr/>
    </dgm:pt>
    <dgm:pt modelId="{D0F10419-9C8E-438C-BEC5-DE5685362085}" type="pres">
      <dgm:prSet presAssocID="{5594CE4A-4731-49A1-A85D-577FE90CCEA4}" presName="quadrantPlaceholder" presStyleCnt="0"/>
      <dgm:spPr/>
    </dgm:pt>
    <dgm:pt modelId="{BA67DAA6-DAC2-499A-8BD6-F059A4C5EB1D}" type="pres">
      <dgm:prSet presAssocID="{5594CE4A-4731-49A1-A85D-577FE90CCEA4}" presName="center1" presStyleLbl="fgShp" presStyleIdx="0" presStyleCnt="2"/>
      <dgm:spPr/>
    </dgm:pt>
    <dgm:pt modelId="{2A52C37A-25FB-46AF-B0C1-872FCFC33E6E}" type="pres">
      <dgm:prSet presAssocID="{5594CE4A-4731-49A1-A85D-577FE90CCEA4}" presName="center2" presStyleLbl="fgShp" presStyleIdx="1" presStyleCnt="2"/>
      <dgm:spPr/>
    </dgm:pt>
  </dgm:ptLst>
  <dgm:cxnLst>
    <dgm:cxn modelId="{516B3305-2C32-4BC6-954B-1A54D27F8CE6}" type="presOf" srcId="{B257BFFC-DFAD-4C66-A6D8-B94E0BCCEF3B}" destId="{B8EF6509-0B06-43F7-AF34-3B7D04C63397}" srcOrd="1" destOrd="0" presId="urn:microsoft.com/office/officeart/2005/8/layout/cycle4"/>
    <dgm:cxn modelId="{0866E31A-0BDD-474C-8EF2-879173D18849}" srcId="{5594CE4A-4731-49A1-A85D-577FE90CCEA4}" destId="{15CD79BE-8A0C-482D-905A-8351AEFD29E2}" srcOrd="3" destOrd="0" parTransId="{5F4D8443-A72A-456C-888C-72CCD559300D}" sibTransId="{6DF8747C-1203-4C50-B729-2A02F929434E}"/>
    <dgm:cxn modelId="{4410401B-E37F-4EFB-9ACD-D3B10E30B702}" type="presOf" srcId="{50764826-C889-42F7-8B92-E8127D3A1D15}" destId="{E61EDD18-A50D-4FB5-82D9-24B5B1740A6E}" srcOrd="1" destOrd="0" presId="urn:microsoft.com/office/officeart/2005/8/layout/cycle4"/>
    <dgm:cxn modelId="{246AC329-4453-4F4A-B52B-4CFF2ADC7E00}" type="presOf" srcId="{031CB598-7BF0-413A-83B7-672D2EBD09EB}" destId="{7FB3F16D-3187-4B47-9D9C-442366C12306}" srcOrd="0" destOrd="0" presId="urn:microsoft.com/office/officeart/2005/8/layout/cycle4"/>
    <dgm:cxn modelId="{45F3015B-DC81-4E65-B594-2AA861CF8FAC}" type="presOf" srcId="{CE3175E5-CA03-4713-B023-7AD72D3618B9}" destId="{6791AEBC-3854-4006-BB2E-40C66E85E8ED}" srcOrd="0" destOrd="0" presId="urn:microsoft.com/office/officeart/2005/8/layout/cycle4"/>
    <dgm:cxn modelId="{DB5ABA60-D712-4ED8-894B-597CC2D6E042}" srcId="{5594CE4A-4731-49A1-A85D-577FE90CCEA4}" destId="{942B40ED-B198-4E8D-A21C-B8CCE5A31C79}" srcOrd="1" destOrd="0" parTransId="{E63E96A4-B537-4775-9AC8-7CA776DC9B39}" sibTransId="{EEED0DFF-6D4C-471C-A91D-76BA35DE906A}"/>
    <dgm:cxn modelId="{C4AFE465-6ACF-4D6F-9DD5-E30A40D6C060}" srcId="{CE3175E5-CA03-4713-B023-7AD72D3618B9}" destId="{031CB598-7BF0-413A-83B7-672D2EBD09EB}" srcOrd="0" destOrd="0" parTransId="{339D63D2-8E84-4402-8CC4-E873EC1A452D}" sibTransId="{6DBA1D1D-FD4A-42B3-A4A1-6F005BE5918C}"/>
    <dgm:cxn modelId="{2C41EF66-2739-40C6-9F95-EC40EA35445D}" type="presOf" srcId="{15CD79BE-8A0C-482D-905A-8351AEFD29E2}" destId="{8038C720-E5B8-4167-B36F-D876394D7B53}" srcOrd="0" destOrd="0" presId="urn:microsoft.com/office/officeart/2005/8/layout/cycle4"/>
    <dgm:cxn modelId="{020A878B-8FE7-44D8-92B7-BC5D5B56F044}" type="presOf" srcId="{B257BFFC-DFAD-4C66-A6D8-B94E0BCCEF3B}" destId="{62407460-0ECC-40FE-83EF-35DAAB104595}" srcOrd="0" destOrd="0" presId="urn:microsoft.com/office/officeart/2005/8/layout/cycle4"/>
    <dgm:cxn modelId="{540CEA98-7875-4E41-80EE-201F9F4B6485}" type="presOf" srcId="{AA1E4C31-FF54-4DE8-B138-1DD5ED8D9795}" destId="{54AB0149-6F4C-4C1C-8A60-DB2C3D8D68D1}" srcOrd="0" destOrd="0" presId="urn:microsoft.com/office/officeart/2005/8/layout/cycle4"/>
    <dgm:cxn modelId="{1815E89A-27D2-4CF2-BBE1-B99CD1D5C83B}" type="presOf" srcId="{031CB598-7BF0-413A-83B7-672D2EBD09EB}" destId="{5A307F03-00F7-427F-B378-53A1D640EFED}" srcOrd="1" destOrd="0" presId="urn:microsoft.com/office/officeart/2005/8/layout/cycle4"/>
    <dgm:cxn modelId="{E74558A2-7563-4BB0-A29D-0CDC4DBBFB7B}" srcId="{AA1E4C31-FF54-4DE8-B138-1DD5ED8D9795}" destId="{50764826-C889-42F7-8B92-E8127D3A1D15}" srcOrd="0" destOrd="0" parTransId="{CCE279AD-0A50-4949-8F17-9F9F0A46DE71}" sibTransId="{7A0C8F1E-C206-4DEE-8D43-CE48632D985A}"/>
    <dgm:cxn modelId="{5AD8BCA7-0735-43BD-B7BD-A5CC75E7485F}" srcId="{5594CE4A-4731-49A1-A85D-577FE90CCEA4}" destId="{CE3175E5-CA03-4713-B023-7AD72D3618B9}" srcOrd="0" destOrd="0" parTransId="{5CD804F2-B416-4B3D-8C81-4F3962A7498F}" sibTransId="{49AFC0E2-0A6F-459A-8C8E-339F6D7D0456}"/>
    <dgm:cxn modelId="{1155F1A7-5DEE-4631-9E44-90E8E49E9F0D}" type="presOf" srcId="{5594CE4A-4731-49A1-A85D-577FE90CCEA4}" destId="{194F4B20-6BDA-4E63-8A9F-0EA738388B71}" srcOrd="0" destOrd="0" presId="urn:microsoft.com/office/officeart/2005/8/layout/cycle4"/>
    <dgm:cxn modelId="{0F4DB8A9-3DEC-4418-A72E-D07884C7927D}" type="presOf" srcId="{66E9A4E9-278F-4343-9C35-B5341D6B4CF2}" destId="{7F538BA8-ACB5-447C-A7EE-5AD51D7E6745}" srcOrd="0" destOrd="0" presId="urn:microsoft.com/office/officeart/2005/8/layout/cycle4"/>
    <dgm:cxn modelId="{C6ABD8BA-F5FB-4079-8282-A865519E3060}" srcId="{15CD79BE-8A0C-482D-905A-8351AEFD29E2}" destId="{B257BFFC-DFAD-4C66-A6D8-B94E0BCCEF3B}" srcOrd="0" destOrd="0" parTransId="{94B7110F-EDE3-4EC4-A9EE-46030A9FBDD9}" sibTransId="{6AF9FE03-CE5C-470A-87CE-B53C3D5A70EA}"/>
    <dgm:cxn modelId="{A80B79CE-7D38-4A24-A5AE-218666D85F1D}" type="presOf" srcId="{50764826-C889-42F7-8B92-E8127D3A1D15}" destId="{B61210A5-D812-4E7C-96A2-F094225FB5B7}" srcOrd="0" destOrd="0" presId="urn:microsoft.com/office/officeart/2005/8/layout/cycle4"/>
    <dgm:cxn modelId="{BDD340D0-7AAD-4A1B-92E0-C968FB171806}" srcId="{5594CE4A-4731-49A1-A85D-577FE90CCEA4}" destId="{AA1E4C31-FF54-4DE8-B138-1DD5ED8D9795}" srcOrd="2" destOrd="0" parTransId="{FC51096B-517F-4400-A078-97A2EB2E829D}" sibTransId="{96B37B07-F782-41D1-BAB4-04961547526B}"/>
    <dgm:cxn modelId="{B0861FDE-2874-4E9F-BE29-2F0E5B14D327}" srcId="{942B40ED-B198-4E8D-A21C-B8CCE5A31C79}" destId="{66E9A4E9-278F-4343-9C35-B5341D6B4CF2}" srcOrd="0" destOrd="0" parTransId="{11D44880-82A0-40C8-8EAD-55280D92BDB5}" sibTransId="{C599B826-D9A2-443C-A8B6-BEE908EE5B19}"/>
    <dgm:cxn modelId="{86BA2FEF-5FAE-4C7C-90AB-A28AD5874693}" type="presOf" srcId="{942B40ED-B198-4E8D-A21C-B8CCE5A31C79}" destId="{C784C723-056D-4D62-BFBF-CD88D097FD76}" srcOrd="0" destOrd="0" presId="urn:microsoft.com/office/officeart/2005/8/layout/cycle4"/>
    <dgm:cxn modelId="{92ABAAEF-970C-4A67-B869-AAD30B5BAC82}" type="presOf" srcId="{66E9A4E9-278F-4343-9C35-B5341D6B4CF2}" destId="{0191FFA5-EEDF-42A5-87EA-2FB4F67FBD06}" srcOrd="1" destOrd="0" presId="urn:microsoft.com/office/officeart/2005/8/layout/cycle4"/>
    <dgm:cxn modelId="{A084B3D6-1BA1-49F2-8F50-EF68F628B0E5}" type="presParOf" srcId="{194F4B20-6BDA-4E63-8A9F-0EA738388B71}" destId="{BA51FF7E-1F1B-4B89-B116-29CCBDC6FC3E}" srcOrd="0" destOrd="0" presId="urn:microsoft.com/office/officeart/2005/8/layout/cycle4"/>
    <dgm:cxn modelId="{975662B6-D29E-4D0D-A529-3740E1525511}" type="presParOf" srcId="{BA51FF7E-1F1B-4B89-B116-29CCBDC6FC3E}" destId="{0D722398-7247-4E1F-9DE9-F3FC758F0975}" srcOrd="0" destOrd="0" presId="urn:microsoft.com/office/officeart/2005/8/layout/cycle4"/>
    <dgm:cxn modelId="{091B0ACC-8004-4F73-95B2-BEE324C39129}" type="presParOf" srcId="{0D722398-7247-4E1F-9DE9-F3FC758F0975}" destId="{7FB3F16D-3187-4B47-9D9C-442366C12306}" srcOrd="0" destOrd="0" presId="urn:microsoft.com/office/officeart/2005/8/layout/cycle4"/>
    <dgm:cxn modelId="{9E09E585-ABFA-4781-9D97-68ED5391299C}" type="presParOf" srcId="{0D722398-7247-4E1F-9DE9-F3FC758F0975}" destId="{5A307F03-00F7-427F-B378-53A1D640EFED}" srcOrd="1" destOrd="0" presId="urn:microsoft.com/office/officeart/2005/8/layout/cycle4"/>
    <dgm:cxn modelId="{0000223B-C093-419D-B29F-EC5C1B557451}" type="presParOf" srcId="{BA51FF7E-1F1B-4B89-B116-29CCBDC6FC3E}" destId="{DCB66996-F914-43A2-A3AE-18BF3DC7F040}" srcOrd="1" destOrd="0" presId="urn:microsoft.com/office/officeart/2005/8/layout/cycle4"/>
    <dgm:cxn modelId="{C0048603-200F-4693-8C6E-B289865A248A}" type="presParOf" srcId="{DCB66996-F914-43A2-A3AE-18BF3DC7F040}" destId="{7F538BA8-ACB5-447C-A7EE-5AD51D7E6745}" srcOrd="0" destOrd="0" presId="urn:microsoft.com/office/officeart/2005/8/layout/cycle4"/>
    <dgm:cxn modelId="{79C35C5D-3DB2-4546-8EB2-872CAD59B2BE}" type="presParOf" srcId="{DCB66996-F914-43A2-A3AE-18BF3DC7F040}" destId="{0191FFA5-EEDF-42A5-87EA-2FB4F67FBD06}" srcOrd="1" destOrd="0" presId="urn:microsoft.com/office/officeart/2005/8/layout/cycle4"/>
    <dgm:cxn modelId="{2EB69D51-BBB0-482E-A0E2-5980348B54E1}" type="presParOf" srcId="{BA51FF7E-1F1B-4B89-B116-29CCBDC6FC3E}" destId="{EE8B690F-C5D3-4CE9-9D70-4A1B6F8BE740}" srcOrd="2" destOrd="0" presId="urn:microsoft.com/office/officeart/2005/8/layout/cycle4"/>
    <dgm:cxn modelId="{8A2A17A7-8AF1-4ED0-BC6F-3A9B8FF375C3}" type="presParOf" srcId="{EE8B690F-C5D3-4CE9-9D70-4A1B6F8BE740}" destId="{B61210A5-D812-4E7C-96A2-F094225FB5B7}" srcOrd="0" destOrd="0" presId="urn:microsoft.com/office/officeart/2005/8/layout/cycle4"/>
    <dgm:cxn modelId="{B53268EC-7BE9-4CB3-A95C-BBA032369F6C}" type="presParOf" srcId="{EE8B690F-C5D3-4CE9-9D70-4A1B6F8BE740}" destId="{E61EDD18-A50D-4FB5-82D9-24B5B1740A6E}" srcOrd="1" destOrd="0" presId="urn:microsoft.com/office/officeart/2005/8/layout/cycle4"/>
    <dgm:cxn modelId="{42AD9A00-8AFD-4E53-929F-40C2FA4B8856}" type="presParOf" srcId="{BA51FF7E-1F1B-4B89-B116-29CCBDC6FC3E}" destId="{60E2BEBD-1031-41A5-A548-28054D26AD9A}" srcOrd="3" destOrd="0" presId="urn:microsoft.com/office/officeart/2005/8/layout/cycle4"/>
    <dgm:cxn modelId="{9049E46E-A56F-4F88-B2A5-BAF4FB2E6A64}" type="presParOf" srcId="{60E2BEBD-1031-41A5-A548-28054D26AD9A}" destId="{62407460-0ECC-40FE-83EF-35DAAB104595}" srcOrd="0" destOrd="0" presId="urn:microsoft.com/office/officeart/2005/8/layout/cycle4"/>
    <dgm:cxn modelId="{DE46AB35-69D2-4250-9977-57B96F676D7B}" type="presParOf" srcId="{60E2BEBD-1031-41A5-A548-28054D26AD9A}" destId="{B8EF6509-0B06-43F7-AF34-3B7D04C63397}" srcOrd="1" destOrd="0" presId="urn:microsoft.com/office/officeart/2005/8/layout/cycle4"/>
    <dgm:cxn modelId="{41C3E183-51C8-4BCD-A3B0-57945386A46F}" type="presParOf" srcId="{BA51FF7E-1F1B-4B89-B116-29CCBDC6FC3E}" destId="{201ECBAC-DFE4-4A47-843E-E6CF01018C9D}" srcOrd="4" destOrd="0" presId="urn:microsoft.com/office/officeart/2005/8/layout/cycle4"/>
    <dgm:cxn modelId="{4F8C0B2F-3D1F-4FAF-A3AC-2BDABE9B2E65}" type="presParOf" srcId="{194F4B20-6BDA-4E63-8A9F-0EA738388B71}" destId="{C596396D-4AF7-42BD-A807-52563DF38949}" srcOrd="1" destOrd="0" presId="urn:microsoft.com/office/officeart/2005/8/layout/cycle4"/>
    <dgm:cxn modelId="{FCED1317-ADF9-4F94-A662-FDCAD2983B96}" type="presParOf" srcId="{C596396D-4AF7-42BD-A807-52563DF38949}" destId="{6791AEBC-3854-4006-BB2E-40C66E85E8ED}" srcOrd="0" destOrd="0" presId="urn:microsoft.com/office/officeart/2005/8/layout/cycle4"/>
    <dgm:cxn modelId="{8D988B31-B473-4D5D-8656-4F76E60E67DC}" type="presParOf" srcId="{C596396D-4AF7-42BD-A807-52563DF38949}" destId="{C784C723-056D-4D62-BFBF-CD88D097FD76}" srcOrd="1" destOrd="0" presId="urn:microsoft.com/office/officeart/2005/8/layout/cycle4"/>
    <dgm:cxn modelId="{C23A4C91-DDCF-4EF4-BE6A-3A58C560F3E2}" type="presParOf" srcId="{C596396D-4AF7-42BD-A807-52563DF38949}" destId="{54AB0149-6F4C-4C1C-8A60-DB2C3D8D68D1}" srcOrd="2" destOrd="0" presId="urn:microsoft.com/office/officeart/2005/8/layout/cycle4"/>
    <dgm:cxn modelId="{B06A83DB-18B6-440C-92CF-A3444CD0F8DB}" type="presParOf" srcId="{C596396D-4AF7-42BD-A807-52563DF38949}" destId="{8038C720-E5B8-4167-B36F-D876394D7B53}" srcOrd="3" destOrd="0" presId="urn:microsoft.com/office/officeart/2005/8/layout/cycle4"/>
    <dgm:cxn modelId="{48D237EE-5FC1-434A-B3F7-BA9063B463F6}" type="presParOf" srcId="{C596396D-4AF7-42BD-A807-52563DF38949}" destId="{D0F10419-9C8E-438C-BEC5-DE5685362085}" srcOrd="4" destOrd="0" presId="urn:microsoft.com/office/officeart/2005/8/layout/cycle4"/>
    <dgm:cxn modelId="{3945E16E-4566-449C-A994-46F6E19AB974}" type="presParOf" srcId="{194F4B20-6BDA-4E63-8A9F-0EA738388B71}" destId="{BA67DAA6-DAC2-499A-8BD6-F059A4C5EB1D}" srcOrd="2" destOrd="0" presId="urn:microsoft.com/office/officeart/2005/8/layout/cycle4"/>
    <dgm:cxn modelId="{658E56DB-9298-4004-AECB-E1B9181FFEF3}" type="presParOf" srcId="{194F4B20-6BDA-4E63-8A9F-0EA738388B71}" destId="{2A52C37A-25FB-46AF-B0C1-872FCFC33E6E}"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94CE4A-4731-49A1-A85D-577FE90CCEA4}" type="doc">
      <dgm:prSet loTypeId="urn:microsoft.com/office/officeart/2005/8/layout/cycle4" loCatId="cycle" qsTypeId="urn:microsoft.com/office/officeart/2005/8/quickstyle/3d1" qsCatId="3D" csTypeId="urn:microsoft.com/office/officeart/2005/8/colors/colorful1" csCatId="colorful" phldr="1"/>
      <dgm:spPr/>
      <dgm:t>
        <a:bodyPr/>
        <a:lstStyle/>
        <a:p>
          <a:endParaRPr lang="en-GB"/>
        </a:p>
      </dgm:t>
    </dgm:pt>
    <dgm:pt modelId="{CE3175E5-CA03-4713-B023-7AD72D3618B9}">
      <dgm:prSet phldrT="[Text]" custT="1"/>
      <dgm:spPr>
        <a:solidFill>
          <a:srgbClr val="7124FE"/>
        </a:solidFill>
      </dgm:spPr>
      <dgm:t>
        <a:bodyPr anchor="ctr" anchorCtr="0"/>
        <a:lstStyle/>
        <a:p>
          <a:pPr>
            <a:buNone/>
          </a:pPr>
          <a:r>
            <a:rPr lang="en-SE" sz="1200" dirty="0">
              <a:latin typeface="DT Flow" pitchFamily="50" charset="0"/>
            </a:rPr>
            <a:t>Business Analytics</a:t>
          </a:r>
          <a:endParaRPr lang="en-GB" sz="1200" dirty="0">
            <a:latin typeface="DT Flow" pitchFamily="50" charset="0"/>
          </a:endParaRPr>
        </a:p>
      </dgm:t>
    </dgm:pt>
    <dgm:pt modelId="{5CD804F2-B416-4B3D-8C81-4F3962A7498F}" type="parTrans" cxnId="{5AD8BCA7-0735-43BD-B7BD-A5CC75E7485F}">
      <dgm:prSet/>
      <dgm:spPr/>
      <dgm:t>
        <a:bodyPr/>
        <a:lstStyle/>
        <a:p>
          <a:endParaRPr lang="en-GB">
            <a:latin typeface="DT Flow" pitchFamily="50" charset="0"/>
          </a:endParaRPr>
        </a:p>
      </dgm:t>
    </dgm:pt>
    <dgm:pt modelId="{49AFC0E2-0A6F-459A-8C8E-339F6D7D0456}" type="sibTrans" cxnId="{5AD8BCA7-0735-43BD-B7BD-A5CC75E7485F}">
      <dgm:prSet/>
      <dgm:spPr/>
      <dgm:t>
        <a:bodyPr/>
        <a:lstStyle/>
        <a:p>
          <a:endParaRPr lang="en-GB">
            <a:latin typeface="DT Flow" pitchFamily="50" charset="0"/>
          </a:endParaRPr>
        </a:p>
      </dgm:t>
    </dgm:pt>
    <dgm:pt modelId="{031CB598-7BF0-413A-83B7-672D2EBD09EB}">
      <dgm:prSet phldrT="[Text]" custT="1"/>
      <dgm:spPr>
        <a:noFill/>
        <a:ln>
          <a:solidFill>
            <a:srgbClr val="7124FE"/>
          </a:solidFill>
        </a:ln>
      </dgm:spPr>
      <dgm:t>
        <a:bodyPr/>
        <a:lstStyle/>
        <a:p>
          <a:pPr algn="ctr">
            <a:buClrTx/>
            <a:buSzTx/>
            <a:buFont typeface="Arial" panose="020B0604020202020204" pitchFamily="34" charset="0"/>
            <a:buNone/>
          </a:pPr>
          <a:r>
            <a:rPr lang="en-SE" sz="1200" b="1" dirty="0">
              <a:solidFill>
                <a:schemeClr val="bg1"/>
              </a:solidFill>
              <a:latin typeface="DT Flow Text V1.011"/>
            </a:rPr>
            <a:t>Integrate with Business Analytics Platforms </a:t>
          </a:r>
          <a:endParaRPr lang="en-GB" sz="1200" dirty="0">
            <a:solidFill>
              <a:schemeClr val="bg1"/>
            </a:solidFill>
            <a:latin typeface="DT Flow" pitchFamily="50" charset="0"/>
          </a:endParaRPr>
        </a:p>
      </dgm:t>
    </dgm:pt>
    <dgm:pt modelId="{6DBA1D1D-FD4A-42B3-A4A1-6F005BE5918C}" type="sibTrans" cxnId="{C4AFE465-6ACF-4D6F-9DD5-E30A40D6C060}">
      <dgm:prSet/>
      <dgm:spPr/>
      <dgm:t>
        <a:bodyPr/>
        <a:lstStyle/>
        <a:p>
          <a:endParaRPr lang="en-GB"/>
        </a:p>
      </dgm:t>
    </dgm:pt>
    <dgm:pt modelId="{339D63D2-8E84-4402-8CC4-E873EC1A452D}" type="parTrans" cxnId="{C4AFE465-6ACF-4D6F-9DD5-E30A40D6C060}">
      <dgm:prSet/>
      <dgm:spPr/>
      <dgm:t>
        <a:bodyPr/>
        <a:lstStyle/>
        <a:p>
          <a:endParaRPr lang="en-GB"/>
        </a:p>
      </dgm:t>
    </dgm:pt>
    <dgm:pt modelId="{66E9A4E9-278F-4343-9C35-B5341D6B4CF2}">
      <dgm:prSet phldrT="[Text]" custT="1"/>
      <dgm:spPr>
        <a:noFill/>
        <a:ln>
          <a:solidFill>
            <a:srgbClr val="2C58FE"/>
          </a:solidFill>
        </a:ln>
      </dgm:spPr>
      <dgm:t>
        <a:bodyPr/>
        <a:lstStyle/>
        <a:p>
          <a:pPr algn="ctr">
            <a:buNone/>
          </a:pPr>
          <a:r>
            <a:rPr kumimoji="0" lang="en-SE" sz="1200" b="1" i="0" u="none" strike="noStrike" cap="none" spc="0" normalizeH="0" baseline="0" noProof="0" dirty="0">
              <a:ln>
                <a:noFill/>
              </a:ln>
              <a:solidFill>
                <a:schemeClr val="bg1"/>
              </a:solidFill>
              <a:effectLst/>
              <a:uLnTx/>
              <a:uFillTx/>
              <a:latin typeface="DT Flow Text V1.011"/>
            </a:rPr>
            <a:t>Establish Security as a Service</a:t>
          </a:r>
          <a:endParaRPr lang="en-GB" sz="1200" dirty="0">
            <a:solidFill>
              <a:schemeClr val="bg1"/>
            </a:solidFill>
            <a:latin typeface="DT Flow" pitchFamily="50" charset="0"/>
          </a:endParaRPr>
        </a:p>
      </dgm:t>
    </dgm:pt>
    <dgm:pt modelId="{C599B826-D9A2-443C-A8B6-BEE908EE5B19}" type="sibTrans" cxnId="{B0861FDE-2874-4E9F-BE29-2F0E5B14D327}">
      <dgm:prSet/>
      <dgm:spPr/>
      <dgm:t>
        <a:bodyPr/>
        <a:lstStyle/>
        <a:p>
          <a:endParaRPr lang="en-GB"/>
        </a:p>
      </dgm:t>
    </dgm:pt>
    <dgm:pt modelId="{11D44880-82A0-40C8-8EAD-55280D92BDB5}" type="parTrans" cxnId="{B0861FDE-2874-4E9F-BE29-2F0E5B14D327}">
      <dgm:prSet/>
      <dgm:spPr/>
      <dgm:t>
        <a:bodyPr/>
        <a:lstStyle/>
        <a:p>
          <a:endParaRPr lang="en-GB"/>
        </a:p>
      </dgm:t>
    </dgm:pt>
    <dgm:pt modelId="{50764826-C889-42F7-8B92-E8127D3A1D15}">
      <dgm:prSet phldrT="[Text]" custT="1"/>
      <dgm:spPr>
        <a:noFill/>
        <a:ln>
          <a:solidFill>
            <a:srgbClr val="0E99CB"/>
          </a:solidFill>
        </a:ln>
      </dgm:spPr>
      <dgm:t>
        <a:bodyPr anchor="b" anchorCtr="0"/>
        <a:lstStyle/>
        <a:p>
          <a:pPr algn="ctr">
            <a:buNone/>
          </a:pPr>
          <a:r>
            <a:rPr lang="en-SE" sz="1200" b="1">
              <a:solidFill>
                <a:schemeClr val="bg1"/>
              </a:solidFill>
              <a:latin typeface="DT Flow Text V1.011"/>
            </a:rPr>
            <a:t>Establish Performance First Practice</a:t>
          </a:r>
          <a:endParaRPr lang="en-GB" sz="1200" dirty="0">
            <a:solidFill>
              <a:schemeClr val="bg1"/>
            </a:solidFill>
            <a:latin typeface="DT Flow" pitchFamily="50" charset="0"/>
          </a:endParaRPr>
        </a:p>
      </dgm:t>
    </dgm:pt>
    <dgm:pt modelId="{7A0C8F1E-C206-4DEE-8D43-CE48632D985A}" type="sibTrans" cxnId="{E74558A2-7563-4BB0-A29D-0CDC4DBBFB7B}">
      <dgm:prSet/>
      <dgm:spPr/>
      <dgm:t>
        <a:bodyPr/>
        <a:lstStyle/>
        <a:p>
          <a:endParaRPr lang="en-GB"/>
        </a:p>
      </dgm:t>
    </dgm:pt>
    <dgm:pt modelId="{CCE279AD-0A50-4949-8F17-9F9F0A46DE71}" type="parTrans" cxnId="{E74558A2-7563-4BB0-A29D-0CDC4DBBFB7B}">
      <dgm:prSet/>
      <dgm:spPr/>
      <dgm:t>
        <a:bodyPr/>
        <a:lstStyle/>
        <a:p>
          <a:endParaRPr lang="en-GB"/>
        </a:p>
      </dgm:t>
    </dgm:pt>
    <dgm:pt modelId="{B257BFFC-DFAD-4C66-A6D8-B94E0BCCEF3B}">
      <dgm:prSet phldrT="[Text]" custT="1"/>
      <dgm:spPr>
        <a:noFill/>
        <a:ln>
          <a:solidFill>
            <a:srgbClr val="03CA9C"/>
          </a:solidFill>
        </a:ln>
      </dgm:spPr>
      <dgm:t>
        <a:bodyPr tIns="46800" anchor="b" anchorCtr="0"/>
        <a:lstStyle/>
        <a:p>
          <a:pPr algn="ctr">
            <a:buNone/>
          </a:pPr>
          <a:r>
            <a:rPr lang="en-SE" sz="1200" b="1" dirty="0">
              <a:solidFill>
                <a:schemeClr val="bg1"/>
              </a:solidFill>
              <a:latin typeface="DT Flow Text V1.011"/>
            </a:rPr>
            <a:t>BizDevOps, DevSecOps, FinOps &amp; CarbonOps</a:t>
          </a:r>
          <a:endParaRPr lang="en-GB" sz="1200" dirty="0">
            <a:latin typeface="DT Flow" pitchFamily="50" charset="0"/>
          </a:endParaRPr>
        </a:p>
      </dgm:t>
    </dgm:pt>
    <dgm:pt modelId="{94B7110F-EDE3-4EC4-A9EE-46030A9FBDD9}" type="parTrans" cxnId="{C6ABD8BA-F5FB-4079-8282-A865519E3060}">
      <dgm:prSet/>
      <dgm:spPr/>
      <dgm:t>
        <a:bodyPr/>
        <a:lstStyle/>
        <a:p>
          <a:endParaRPr lang="en-GB"/>
        </a:p>
      </dgm:t>
    </dgm:pt>
    <dgm:pt modelId="{6AF9FE03-CE5C-470A-87CE-B53C3D5A70EA}" type="sibTrans" cxnId="{C6ABD8BA-F5FB-4079-8282-A865519E3060}">
      <dgm:prSet/>
      <dgm:spPr/>
      <dgm:t>
        <a:bodyPr/>
        <a:lstStyle/>
        <a:p>
          <a:endParaRPr lang="en-GB"/>
        </a:p>
      </dgm:t>
    </dgm:pt>
    <dgm:pt modelId="{942B40ED-B198-4E8D-A21C-B8CCE5A31C79}">
      <dgm:prSet phldrT="[Text]" custT="1"/>
      <dgm:spPr>
        <a:solidFill>
          <a:srgbClr val="2C58FE"/>
        </a:solidFill>
      </dgm:spPr>
      <dgm:t>
        <a:bodyPr anchor="ctr" anchorCtr="0"/>
        <a:lstStyle/>
        <a:p>
          <a:pPr>
            <a:buNone/>
          </a:pPr>
          <a:r>
            <a:rPr lang="en-SE" sz="1200" dirty="0">
              <a:latin typeface="DT Flow" pitchFamily="50" charset="0"/>
            </a:rPr>
            <a:t>Security Analytics</a:t>
          </a:r>
          <a:endParaRPr lang="en-GB" sz="1200" dirty="0">
            <a:latin typeface="DT Flow" pitchFamily="50" charset="0"/>
          </a:endParaRPr>
        </a:p>
      </dgm:t>
    </dgm:pt>
    <dgm:pt modelId="{EEED0DFF-6D4C-471C-A91D-76BA35DE906A}" type="sibTrans" cxnId="{DB5ABA60-D712-4ED8-894B-597CC2D6E042}">
      <dgm:prSet/>
      <dgm:spPr/>
      <dgm:t>
        <a:bodyPr/>
        <a:lstStyle/>
        <a:p>
          <a:endParaRPr lang="en-GB"/>
        </a:p>
      </dgm:t>
    </dgm:pt>
    <dgm:pt modelId="{E63E96A4-B537-4775-9AC8-7CA776DC9B39}" type="parTrans" cxnId="{DB5ABA60-D712-4ED8-894B-597CC2D6E042}">
      <dgm:prSet/>
      <dgm:spPr/>
      <dgm:t>
        <a:bodyPr/>
        <a:lstStyle/>
        <a:p>
          <a:endParaRPr lang="en-GB"/>
        </a:p>
      </dgm:t>
    </dgm:pt>
    <dgm:pt modelId="{AA1E4C31-FF54-4DE8-B138-1DD5ED8D9795}">
      <dgm:prSet phldrT="[Text]" custT="1"/>
      <dgm:spPr>
        <a:solidFill>
          <a:srgbClr val="0E99CB"/>
        </a:solidFill>
      </dgm:spPr>
      <dgm:t>
        <a:bodyPr rIns="36000" anchor="ctr" anchorCtr="0"/>
        <a:lstStyle/>
        <a:p>
          <a:pPr>
            <a:buNone/>
          </a:pPr>
          <a:r>
            <a:rPr lang="en-SE" sz="1200" dirty="0">
              <a:latin typeface="DT Flow" pitchFamily="50" charset="0"/>
            </a:rPr>
            <a:t>Performance Analytics</a:t>
          </a:r>
          <a:endParaRPr lang="en-GB" sz="1200" dirty="0">
            <a:latin typeface="DT Flow" pitchFamily="50" charset="0"/>
          </a:endParaRPr>
        </a:p>
      </dgm:t>
    </dgm:pt>
    <dgm:pt modelId="{96B37B07-F782-41D1-BAB4-04961547526B}" type="sibTrans" cxnId="{BDD340D0-7AAD-4A1B-92E0-C968FB171806}">
      <dgm:prSet/>
      <dgm:spPr/>
      <dgm:t>
        <a:bodyPr/>
        <a:lstStyle/>
        <a:p>
          <a:endParaRPr lang="en-GB">
            <a:latin typeface="DT Flow" pitchFamily="50" charset="0"/>
          </a:endParaRPr>
        </a:p>
      </dgm:t>
    </dgm:pt>
    <dgm:pt modelId="{FC51096B-517F-4400-A078-97A2EB2E829D}" type="parTrans" cxnId="{BDD340D0-7AAD-4A1B-92E0-C968FB171806}">
      <dgm:prSet/>
      <dgm:spPr/>
      <dgm:t>
        <a:bodyPr/>
        <a:lstStyle/>
        <a:p>
          <a:endParaRPr lang="en-GB">
            <a:latin typeface="DT Flow" pitchFamily="50" charset="0"/>
          </a:endParaRPr>
        </a:p>
      </dgm:t>
    </dgm:pt>
    <dgm:pt modelId="{15CD79BE-8A0C-482D-905A-8351AEFD29E2}">
      <dgm:prSet phldrT="[Text]" custT="1"/>
      <dgm:spPr>
        <a:solidFill>
          <a:srgbClr val="03CA9C"/>
        </a:solidFill>
      </dgm:spPr>
      <dgm:t>
        <a:bodyPr anchor="ctr" anchorCtr="0"/>
        <a:lstStyle/>
        <a:p>
          <a:pPr>
            <a:buNone/>
          </a:pPr>
          <a:r>
            <a:rPr lang="en-SE" sz="1200" dirty="0">
              <a:latin typeface="DT Flow" pitchFamily="50" charset="0"/>
            </a:rPr>
            <a:t>Establish Practices</a:t>
          </a:r>
          <a:endParaRPr lang="en-GB" sz="1200" dirty="0">
            <a:latin typeface="DT Flow" pitchFamily="50" charset="0"/>
          </a:endParaRPr>
        </a:p>
      </dgm:t>
    </dgm:pt>
    <dgm:pt modelId="{6DF8747C-1203-4C50-B729-2A02F929434E}" type="sibTrans" cxnId="{0866E31A-0BDD-474C-8EF2-879173D18849}">
      <dgm:prSet/>
      <dgm:spPr/>
      <dgm:t>
        <a:bodyPr/>
        <a:lstStyle/>
        <a:p>
          <a:endParaRPr lang="en-GB">
            <a:latin typeface="DT Flow" pitchFamily="50" charset="0"/>
          </a:endParaRPr>
        </a:p>
      </dgm:t>
    </dgm:pt>
    <dgm:pt modelId="{5F4D8443-A72A-456C-888C-72CCD559300D}" type="parTrans" cxnId="{0866E31A-0BDD-474C-8EF2-879173D18849}">
      <dgm:prSet/>
      <dgm:spPr/>
      <dgm:t>
        <a:bodyPr/>
        <a:lstStyle/>
        <a:p>
          <a:endParaRPr lang="en-GB">
            <a:latin typeface="DT Flow" pitchFamily="50" charset="0"/>
          </a:endParaRPr>
        </a:p>
      </dgm:t>
    </dgm:pt>
    <dgm:pt modelId="{194F4B20-6BDA-4E63-8A9F-0EA738388B71}" type="pres">
      <dgm:prSet presAssocID="{5594CE4A-4731-49A1-A85D-577FE90CCEA4}" presName="cycleMatrixDiagram" presStyleCnt="0">
        <dgm:presLayoutVars>
          <dgm:chMax val="1"/>
          <dgm:dir/>
          <dgm:animLvl val="lvl"/>
          <dgm:resizeHandles val="exact"/>
        </dgm:presLayoutVars>
      </dgm:prSet>
      <dgm:spPr/>
    </dgm:pt>
    <dgm:pt modelId="{BA51FF7E-1F1B-4B89-B116-29CCBDC6FC3E}" type="pres">
      <dgm:prSet presAssocID="{5594CE4A-4731-49A1-A85D-577FE90CCEA4}" presName="children" presStyleCnt="0"/>
      <dgm:spPr/>
    </dgm:pt>
    <dgm:pt modelId="{0D722398-7247-4E1F-9DE9-F3FC758F0975}" type="pres">
      <dgm:prSet presAssocID="{5594CE4A-4731-49A1-A85D-577FE90CCEA4}" presName="child1group" presStyleCnt="0"/>
      <dgm:spPr/>
    </dgm:pt>
    <dgm:pt modelId="{7FB3F16D-3187-4B47-9D9C-442366C12306}" type="pres">
      <dgm:prSet presAssocID="{5594CE4A-4731-49A1-A85D-577FE90CCEA4}" presName="child1" presStyleLbl="bgAcc1" presStyleIdx="0" presStyleCnt="4"/>
      <dgm:spPr/>
    </dgm:pt>
    <dgm:pt modelId="{5A307F03-00F7-427F-B378-53A1D640EFED}" type="pres">
      <dgm:prSet presAssocID="{5594CE4A-4731-49A1-A85D-577FE90CCEA4}" presName="child1Text" presStyleLbl="bgAcc1" presStyleIdx="0" presStyleCnt="4">
        <dgm:presLayoutVars>
          <dgm:bulletEnabled val="1"/>
        </dgm:presLayoutVars>
      </dgm:prSet>
      <dgm:spPr/>
    </dgm:pt>
    <dgm:pt modelId="{DCB66996-F914-43A2-A3AE-18BF3DC7F040}" type="pres">
      <dgm:prSet presAssocID="{5594CE4A-4731-49A1-A85D-577FE90CCEA4}" presName="child2group" presStyleCnt="0"/>
      <dgm:spPr/>
    </dgm:pt>
    <dgm:pt modelId="{7F538BA8-ACB5-447C-A7EE-5AD51D7E6745}" type="pres">
      <dgm:prSet presAssocID="{5594CE4A-4731-49A1-A85D-577FE90CCEA4}" presName="child2" presStyleLbl="bgAcc1" presStyleIdx="1" presStyleCnt="4"/>
      <dgm:spPr/>
    </dgm:pt>
    <dgm:pt modelId="{0191FFA5-EEDF-42A5-87EA-2FB4F67FBD06}" type="pres">
      <dgm:prSet presAssocID="{5594CE4A-4731-49A1-A85D-577FE90CCEA4}" presName="child2Text" presStyleLbl="bgAcc1" presStyleIdx="1" presStyleCnt="4">
        <dgm:presLayoutVars>
          <dgm:bulletEnabled val="1"/>
        </dgm:presLayoutVars>
      </dgm:prSet>
      <dgm:spPr/>
    </dgm:pt>
    <dgm:pt modelId="{EE8B690F-C5D3-4CE9-9D70-4A1B6F8BE740}" type="pres">
      <dgm:prSet presAssocID="{5594CE4A-4731-49A1-A85D-577FE90CCEA4}" presName="child3group" presStyleCnt="0"/>
      <dgm:spPr/>
    </dgm:pt>
    <dgm:pt modelId="{B61210A5-D812-4E7C-96A2-F094225FB5B7}" type="pres">
      <dgm:prSet presAssocID="{5594CE4A-4731-49A1-A85D-577FE90CCEA4}" presName="child3" presStyleLbl="bgAcc1" presStyleIdx="2" presStyleCnt="4"/>
      <dgm:spPr/>
    </dgm:pt>
    <dgm:pt modelId="{E61EDD18-A50D-4FB5-82D9-24B5B1740A6E}" type="pres">
      <dgm:prSet presAssocID="{5594CE4A-4731-49A1-A85D-577FE90CCEA4}" presName="child3Text" presStyleLbl="bgAcc1" presStyleIdx="2" presStyleCnt="4">
        <dgm:presLayoutVars>
          <dgm:bulletEnabled val="1"/>
        </dgm:presLayoutVars>
      </dgm:prSet>
      <dgm:spPr/>
    </dgm:pt>
    <dgm:pt modelId="{60E2BEBD-1031-41A5-A548-28054D26AD9A}" type="pres">
      <dgm:prSet presAssocID="{5594CE4A-4731-49A1-A85D-577FE90CCEA4}" presName="child4group" presStyleCnt="0"/>
      <dgm:spPr/>
    </dgm:pt>
    <dgm:pt modelId="{62407460-0ECC-40FE-83EF-35DAAB104595}" type="pres">
      <dgm:prSet presAssocID="{5594CE4A-4731-49A1-A85D-577FE90CCEA4}" presName="child4" presStyleLbl="bgAcc1" presStyleIdx="3" presStyleCnt="4"/>
      <dgm:spPr/>
    </dgm:pt>
    <dgm:pt modelId="{B8EF6509-0B06-43F7-AF34-3B7D04C63397}" type="pres">
      <dgm:prSet presAssocID="{5594CE4A-4731-49A1-A85D-577FE90CCEA4}" presName="child4Text" presStyleLbl="bgAcc1" presStyleIdx="3" presStyleCnt="4">
        <dgm:presLayoutVars>
          <dgm:bulletEnabled val="1"/>
        </dgm:presLayoutVars>
      </dgm:prSet>
      <dgm:spPr/>
    </dgm:pt>
    <dgm:pt modelId="{201ECBAC-DFE4-4A47-843E-E6CF01018C9D}" type="pres">
      <dgm:prSet presAssocID="{5594CE4A-4731-49A1-A85D-577FE90CCEA4}" presName="childPlaceholder" presStyleCnt="0"/>
      <dgm:spPr/>
    </dgm:pt>
    <dgm:pt modelId="{C596396D-4AF7-42BD-A807-52563DF38949}" type="pres">
      <dgm:prSet presAssocID="{5594CE4A-4731-49A1-A85D-577FE90CCEA4}" presName="circle" presStyleCnt="0"/>
      <dgm:spPr/>
    </dgm:pt>
    <dgm:pt modelId="{6791AEBC-3854-4006-BB2E-40C66E85E8ED}" type="pres">
      <dgm:prSet presAssocID="{5594CE4A-4731-49A1-A85D-577FE90CCEA4}" presName="quadrant1" presStyleLbl="node1" presStyleIdx="0" presStyleCnt="4">
        <dgm:presLayoutVars>
          <dgm:chMax val="1"/>
          <dgm:bulletEnabled val="1"/>
        </dgm:presLayoutVars>
      </dgm:prSet>
      <dgm:spPr/>
    </dgm:pt>
    <dgm:pt modelId="{C784C723-056D-4D62-BFBF-CD88D097FD76}" type="pres">
      <dgm:prSet presAssocID="{5594CE4A-4731-49A1-A85D-577FE90CCEA4}" presName="quadrant2" presStyleLbl="node1" presStyleIdx="1" presStyleCnt="4">
        <dgm:presLayoutVars>
          <dgm:chMax val="1"/>
          <dgm:bulletEnabled val="1"/>
        </dgm:presLayoutVars>
      </dgm:prSet>
      <dgm:spPr/>
    </dgm:pt>
    <dgm:pt modelId="{54AB0149-6F4C-4C1C-8A60-DB2C3D8D68D1}" type="pres">
      <dgm:prSet presAssocID="{5594CE4A-4731-49A1-A85D-577FE90CCEA4}" presName="quadrant3" presStyleLbl="node1" presStyleIdx="2" presStyleCnt="4">
        <dgm:presLayoutVars>
          <dgm:chMax val="1"/>
          <dgm:bulletEnabled val="1"/>
        </dgm:presLayoutVars>
      </dgm:prSet>
      <dgm:spPr/>
    </dgm:pt>
    <dgm:pt modelId="{8038C720-E5B8-4167-B36F-D876394D7B53}" type="pres">
      <dgm:prSet presAssocID="{5594CE4A-4731-49A1-A85D-577FE90CCEA4}" presName="quadrant4" presStyleLbl="node1" presStyleIdx="3" presStyleCnt="4">
        <dgm:presLayoutVars>
          <dgm:chMax val="1"/>
          <dgm:bulletEnabled val="1"/>
        </dgm:presLayoutVars>
      </dgm:prSet>
      <dgm:spPr/>
    </dgm:pt>
    <dgm:pt modelId="{D0F10419-9C8E-438C-BEC5-DE5685362085}" type="pres">
      <dgm:prSet presAssocID="{5594CE4A-4731-49A1-A85D-577FE90CCEA4}" presName="quadrantPlaceholder" presStyleCnt="0"/>
      <dgm:spPr/>
    </dgm:pt>
    <dgm:pt modelId="{BA67DAA6-DAC2-499A-8BD6-F059A4C5EB1D}" type="pres">
      <dgm:prSet presAssocID="{5594CE4A-4731-49A1-A85D-577FE90CCEA4}" presName="center1" presStyleLbl="fgShp" presStyleIdx="0" presStyleCnt="2"/>
      <dgm:spPr/>
    </dgm:pt>
    <dgm:pt modelId="{2A52C37A-25FB-46AF-B0C1-872FCFC33E6E}" type="pres">
      <dgm:prSet presAssocID="{5594CE4A-4731-49A1-A85D-577FE90CCEA4}" presName="center2" presStyleLbl="fgShp" presStyleIdx="1" presStyleCnt="2"/>
      <dgm:spPr/>
    </dgm:pt>
  </dgm:ptLst>
  <dgm:cxnLst>
    <dgm:cxn modelId="{516B3305-2C32-4BC6-954B-1A54D27F8CE6}" type="presOf" srcId="{B257BFFC-DFAD-4C66-A6D8-B94E0BCCEF3B}" destId="{B8EF6509-0B06-43F7-AF34-3B7D04C63397}" srcOrd="1" destOrd="0" presId="urn:microsoft.com/office/officeart/2005/8/layout/cycle4"/>
    <dgm:cxn modelId="{0866E31A-0BDD-474C-8EF2-879173D18849}" srcId="{5594CE4A-4731-49A1-A85D-577FE90CCEA4}" destId="{15CD79BE-8A0C-482D-905A-8351AEFD29E2}" srcOrd="3" destOrd="0" parTransId="{5F4D8443-A72A-456C-888C-72CCD559300D}" sibTransId="{6DF8747C-1203-4C50-B729-2A02F929434E}"/>
    <dgm:cxn modelId="{4410401B-E37F-4EFB-9ACD-D3B10E30B702}" type="presOf" srcId="{50764826-C889-42F7-8B92-E8127D3A1D15}" destId="{E61EDD18-A50D-4FB5-82D9-24B5B1740A6E}" srcOrd="1" destOrd="0" presId="urn:microsoft.com/office/officeart/2005/8/layout/cycle4"/>
    <dgm:cxn modelId="{246AC329-4453-4F4A-B52B-4CFF2ADC7E00}" type="presOf" srcId="{031CB598-7BF0-413A-83B7-672D2EBD09EB}" destId="{7FB3F16D-3187-4B47-9D9C-442366C12306}" srcOrd="0" destOrd="0" presId="urn:microsoft.com/office/officeart/2005/8/layout/cycle4"/>
    <dgm:cxn modelId="{45F3015B-DC81-4E65-B594-2AA861CF8FAC}" type="presOf" srcId="{CE3175E5-CA03-4713-B023-7AD72D3618B9}" destId="{6791AEBC-3854-4006-BB2E-40C66E85E8ED}" srcOrd="0" destOrd="0" presId="urn:microsoft.com/office/officeart/2005/8/layout/cycle4"/>
    <dgm:cxn modelId="{DB5ABA60-D712-4ED8-894B-597CC2D6E042}" srcId="{5594CE4A-4731-49A1-A85D-577FE90CCEA4}" destId="{942B40ED-B198-4E8D-A21C-B8CCE5A31C79}" srcOrd="1" destOrd="0" parTransId="{E63E96A4-B537-4775-9AC8-7CA776DC9B39}" sibTransId="{EEED0DFF-6D4C-471C-A91D-76BA35DE906A}"/>
    <dgm:cxn modelId="{C4AFE465-6ACF-4D6F-9DD5-E30A40D6C060}" srcId="{CE3175E5-CA03-4713-B023-7AD72D3618B9}" destId="{031CB598-7BF0-413A-83B7-672D2EBD09EB}" srcOrd="0" destOrd="0" parTransId="{339D63D2-8E84-4402-8CC4-E873EC1A452D}" sibTransId="{6DBA1D1D-FD4A-42B3-A4A1-6F005BE5918C}"/>
    <dgm:cxn modelId="{2C41EF66-2739-40C6-9F95-EC40EA35445D}" type="presOf" srcId="{15CD79BE-8A0C-482D-905A-8351AEFD29E2}" destId="{8038C720-E5B8-4167-B36F-D876394D7B53}" srcOrd="0" destOrd="0" presId="urn:microsoft.com/office/officeart/2005/8/layout/cycle4"/>
    <dgm:cxn modelId="{020A878B-8FE7-44D8-92B7-BC5D5B56F044}" type="presOf" srcId="{B257BFFC-DFAD-4C66-A6D8-B94E0BCCEF3B}" destId="{62407460-0ECC-40FE-83EF-35DAAB104595}" srcOrd="0" destOrd="0" presId="urn:microsoft.com/office/officeart/2005/8/layout/cycle4"/>
    <dgm:cxn modelId="{540CEA98-7875-4E41-80EE-201F9F4B6485}" type="presOf" srcId="{AA1E4C31-FF54-4DE8-B138-1DD5ED8D9795}" destId="{54AB0149-6F4C-4C1C-8A60-DB2C3D8D68D1}" srcOrd="0" destOrd="0" presId="urn:microsoft.com/office/officeart/2005/8/layout/cycle4"/>
    <dgm:cxn modelId="{1815E89A-27D2-4CF2-BBE1-B99CD1D5C83B}" type="presOf" srcId="{031CB598-7BF0-413A-83B7-672D2EBD09EB}" destId="{5A307F03-00F7-427F-B378-53A1D640EFED}" srcOrd="1" destOrd="0" presId="urn:microsoft.com/office/officeart/2005/8/layout/cycle4"/>
    <dgm:cxn modelId="{E74558A2-7563-4BB0-A29D-0CDC4DBBFB7B}" srcId="{AA1E4C31-FF54-4DE8-B138-1DD5ED8D9795}" destId="{50764826-C889-42F7-8B92-E8127D3A1D15}" srcOrd="0" destOrd="0" parTransId="{CCE279AD-0A50-4949-8F17-9F9F0A46DE71}" sibTransId="{7A0C8F1E-C206-4DEE-8D43-CE48632D985A}"/>
    <dgm:cxn modelId="{5AD8BCA7-0735-43BD-B7BD-A5CC75E7485F}" srcId="{5594CE4A-4731-49A1-A85D-577FE90CCEA4}" destId="{CE3175E5-CA03-4713-B023-7AD72D3618B9}" srcOrd="0" destOrd="0" parTransId="{5CD804F2-B416-4B3D-8C81-4F3962A7498F}" sibTransId="{49AFC0E2-0A6F-459A-8C8E-339F6D7D0456}"/>
    <dgm:cxn modelId="{1155F1A7-5DEE-4631-9E44-90E8E49E9F0D}" type="presOf" srcId="{5594CE4A-4731-49A1-A85D-577FE90CCEA4}" destId="{194F4B20-6BDA-4E63-8A9F-0EA738388B71}" srcOrd="0" destOrd="0" presId="urn:microsoft.com/office/officeart/2005/8/layout/cycle4"/>
    <dgm:cxn modelId="{0F4DB8A9-3DEC-4418-A72E-D07884C7927D}" type="presOf" srcId="{66E9A4E9-278F-4343-9C35-B5341D6B4CF2}" destId="{7F538BA8-ACB5-447C-A7EE-5AD51D7E6745}" srcOrd="0" destOrd="0" presId="urn:microsoft.com/office/officeart/2005/8/layout/cycle4"/>
    <dgm:cxn modelId="{C6ABD8BA-F5FB-4079-8282-A865519E3060}" srcId="{15CD79BE-8A0C-482D-905A-8351AEFD29E2}" destId="{B257BFFC-DFAD-4C66-A6D8-B94E0BCCEF3B}" srcOrd="0" destOrd="0" parTransId="{94B7110F-EDE3-4EC4-A9EE-46030A9FBDD9}" sibTransId="{6AF9FE03-CE5C-470A-87CE-B53C3D5A70EA}"/>
    <dgm:cxn modelId="{A80B79CE-7D38-4A24-A5AE-218666D85F1D}" type="presOf" srcId="{50764826-C889-42F7-8B92-E8127D3A1D15}" destId="{B61210A5-D812-4E7C-96A2-F094225FB5B7}" srcOrd="0" destOrd="0" presId="urn:microsoft.com/office/officeart/2005/8/layout/cycle4"/>
    <dgm:cxn modelId="{BDD340D0-7AAD-4A1B-92E0-C968FB171806}" srcId="{5594CE4A-4731-49A1-A85D-577FE90CCEA4}" destId="{AA1E4C31-FF54-4DE8-B138-1DD5ED8D9795}" srcOrd="2" destOrd="0" parTransId="{FC51096B-517F-4400-A078-97A2EB2E829D}" sibTransId="{96B37B07-F782-41D1-BAB4-04961547526B}"/>
    <dgm:cxn modelId="{B0861FDE-2874-4E9F-BE29-2F0E5B14D327}" srcId="{942B40ED-B198-4E8D-A21C-B8CCE5A31C79}" destId="{66E9A4E9-278F-4343-9C35-B5341D6B4CF2}" srcOrd="0" destOrd="0" parTransId="{11D44880-82A0-40C8-8EAD-55280D92BDB5}" sibTransId="{C599B826-D9A2-443C-A8B6-BEE908EE5B19}"/>
    <dgm:cxn modelId="{86BA2FEF-5FAE-4C7C-90AB-A28AD5874693}" type="presOf" srcId="{942B40ED-B198-4E8D-A21C-B8CCE5A31C79}" destId="{C784C723-056D-4D62-BFBF-CD88D097FD76}" srcOrd="0" destOrd="0" presId="urn:microsoft.com/office/officeart/2005/8/layout/cycle4"/>
    <dgm:cxn modelId="{92ABAAEF-970C-4A67-B869-AAD30B5BAC82}" type="presOf" srcId="{66E9A4E9-278F-4343-9C35-B5341D6B4CF2}" destId="{0191FFA5-EEDF-42A5-87EA-2FB4F67FBD06}" srcOrd="1" destOrd="0" presId="urn:microsoft.com/office/officeart/2005/8/layout/cycle4"/>
    <dgm:cxn modelId="{A084B3D6-1BA1-49F2-8F50-EF68F628B0E5}" type="presParOf" srcId="{194F4B20-6BDA-4E63-8A9F-0EA738388B71}" destId="{BA51FF7E-1F1B-4B89-B116-29CCBDC6FC3E}" srcOrd="0" destOrd="0" presId="urn:microsoft.com/office/officeart/2005/8/layout/cycle4"/>
    <dgm:cxn modelId="{975662B6-D29E-4D0D-A529-3740E1525511}" type="presParOf" srcId="{BA51FF7E-1F1B-4B89-B116-29CCBDC6FC3E}" destId="{0D722398-7247-4E1F-9DE9-F3FC758F0975}" srcOrd="0" destOrd="0" presId="urn:microsoft.com/office/officeart/2005/8/layout/cycle4"/>
    <dgm:cxn modelId="{091B0ACC-8004-4F73-95B2-BEE324C39129}" type="presParOf" srcId="{0D722398-7247-4E1F-9DE9-F3FC758F0975}" destId="{7FB3F16D-3187-4B47-9D9C-442366C12306}" srcOrd="0" destOrd="0" presId="urn:microsoft.com/office/officeart/2005/8/layout/cycle4"/>
    <dgm:cxn modelId="{9E09E585-ABFA-4781-9D97-68ED5391299C}" type="presParOf" srcId="{0D722398-7247-4E1F-9DE9-F3FC758F0975}" destId="{5A307F03-00F7-427F-B378-53A1D640EFED}" srcOrd="1" destOrd="0" presId="urn:microsoft.com/office/officeart/2005/8/layout/cycle4"/>
    <dgm:cxn modelId="{0000223B-C093-419D-B29F-EC5C1B557451}" type="presParOf" srcId="{BA51FF7E-1F1B-4B89-B116-29CCBDC6FC3E}" destId="{DCB66996-F914-43A2-A3AE-18BF3DC7F040}" srcOrd="1" destOrd="0" presId="urn:microsoft.com/office/officeart/2005/8/layout/cycle4"/>
    <dgm:cxn modelId="{C0048603-200F-4693-8C6E-B289865A248A}" type="presParOf" srcId="{DCB66996-F914-43A2-A3AE-18BF3DC7F040}" destId="{7F538BA8-ACB5-447C-A7EE-5AD51D7E6745}" srcOrd="0" destOrd="0" presId="urn:microsoft.com/office/officeart/2005/8/layout/cycle4"/>
    <dgm:cxn modelId="{79C35C5D-3DB2-4546-8EB2-872CAD59B2BE}" type="presParOf" srcId="{DCB66996-F914-43A2-A3AE-18BF3DC7F040}" destId="{0191FFA5-EEDF-42A5-87EA-2FB4F67FBD06}" srcOrd="1" destOrd="0" presId="urn:microsoft.com/office/officeart/2005/8/layout/cycle4"/>
    <dgm:cxn modelId="{2EB69D51-BBB0-482E-A0E2-5980348B54E1}" type="presParOf" srcId="{BA51FF7E-1F1B-4B89-B116-29CCBDC6FC3E}" destId="{EE8B690F-C5D3-4CE9-9D70-4A1B6F8BE740}" srcOrd="2" destOrd="0" presId="urn:microsoft.com/office/officeart/2005/8/layout/cycle4"/>
    <dgm:cxn modelId="{8A2A17A7-8AF1-4ED0-BC6F-3A9B8FF375C3}" type="presParOf" srcId="{EE8B690F-C5D3-4CE9-9D70-4A1B6F8BE740}" destId="{B61210A5-D812-4E7C-96A2-F094225FB5B7}" srcOrd="0" destOrd="0" presId="urn:microsoft.com/office/officeart/2005/8/layout/cycle4"/>
    <dgm:cxn modelId="{B53268EC-7BE9-4CB3-A95C-BBA032369F6C}" type="presParOf" srcId="{EE8B690F-C5D3-4CE9-9D70-4A1B6F8BE740}" destId="{E61EDD18-A50D-4FB5-82D9-24B5B1740A6E}" srcOrd="1" destOrd="0" presId="urn:microsoft.com/office/officeart/2005/8/layout/cycle4"/>
    <dgm:cxn modelId="{42AD9A00-8AFD-4E53-929F-40C2FA4B8856}" type="presParOf" srcId="{BA51FF7E-1F1B-4B89-B116-29CCBDC6FC3E}" destId="{60E2BEBD-1031-41A5-A548-28054D26AD9A}" srcOrd="3" destOrd="0" presId="urn:microsoft.com/office/officeart/2005/8/layout/cycle4"/>
    <dgm:cxn modelId="{9049E46E-A56F-4F88-B2A5-BAF4FB2E6A64}" type="presParOf" srcId="{60E2BEBD-1031-41A5-A548-28054D26AD9A}" destId="{62407460-0ECC-40FE-83EF-35DAAB104595}" srcOrd="0" destOrd="0" presId="urn:microsoft.com/office/officeart/2005/8/layout/cycle4"/>
    <dgm:cxn modelId="{DE46AB35-69D2-4250-9977-57B96F676D7B}" type="presParOf" srcId="{60E2BEBD-1031-41A5-A548-28054D26AD9A}" destId="{B8EF6509-0B06-43F7-AF34-3B7D04C63397}" srcOrd="1" destOrd="0" presId="urn:microsoft.com/office/officeart/2005/8/layout/cycle4"/>
    <dgm:cxn modelId="{41C3E183-51C8-4BCD-A3B0-57945386A46F}" type="presParOf" srcId="{BA51FF7E-1F1B-4B89-B116-29CCBDC6FC3E}" destId="{201ECBAC-DFE4-4A47-843E-E6CF01018C9D}" srcOrd="4" destOrd="0" presId="urn:microsoft.com/office/officeart/2005/8/layout/cycle4"/>
    <dgm:cxn modelId="{4F8C0B2F-3D1F-4FAF-A3AC-2BDABE9B2E65}" type="presParOf" srcId="{194F4B20-6BDA-4E63-8A9F-0EA738388B71}" destId="{C596396D-4AF7-42BD-A807-52563DF38949}" srcOrd="1" destOrd="0" presId="urn:microsoft.com/office/officeart/2005/8/layout/cycle4"/>
    <dgm:cxn modelId="{FCED1317-ADF9-4F94-A662-FDCAD2983B96}" type="presParOf" srcId="{C596396D-4AF7-42BD-A807-52563DF38949}" destId="{6791AEBC-3854-4006-BB2E-40C66E85E8ED}" srcOrd="0" destOrd="0" presId="urn:microsoft.com/office/officeart/2005/8/layout/cycle4"/>
    <dgm:cxn modelId="{8D988B31-B473-4D5D-8656-4F76E60E67DC}" type="presParOf" srcId="{C596396D-4AF7-42BD-A807-52563DF38949}" destId="{C784C723-056D-4D62-BFBF-CD88D097FD76}" srcOrd="1" destOrd="0" presId="urn:microsoft.com/office/officeart/2005/8/layout/cycle4"/>
    <dgm:cxn modelId="{C23A4C91-DDCF-4EF4-BE6A-3A58C560F3E2}" type="presParOf" srcId="{C596396D-4AF7-42BD-A807-52563DF38949}" destId="{54AB0149-6F4C-4C1C-8A60-DB2C3D8D68D1}" srcOrd="2" destOrd="0" presId="urn:microsoft.com/office/officeart/2005/8/layout/cycle4"/>
    <dgm:cxn modelId="{B06A83DB-18B6-440C-92CF-A3444CD0F8DB}" type="presParOf" srcId="{C596396D-4AF7-42BD-A807-52563DF38949}" destId="{8038C720-E5B8-4167-B36F-D876394D7B53}" srcOrd="3" destOrd="0" presId="urn:microsoft.com/office/officeart/2005/8/layout/cycle4"/>
    <dgm:cxn modelId="{48D237EE-5FC1-434A-B3F7-BA9063B463F6}" type="presParOf" srcId="{C596396D-4AF7-42BD-A807-52563DF38949}" destId="{D0F10419-9C8E-438C-BEC5-DE5685362085}" srcOrd="4" destOrd="0" presId="urn:microsoft.com/office/officeart/2005/8/layout/cycle4"/>
    <dgm:cxn modelId="{3945E16E-4566-449C-A994-46F6E19AB974}" type="presParOf" srcId="{194F4B20-6BDA-4E63-8A9F-0EA738388B71}" destId="{BA67DAA6-DAC2-499A-8BD6-F059A4C5EB1D}" srcOrd="2" destOrd="0" presId="urn:microsoft.com/office/officeart/2005/8/layout/cycle4"/>
    <dgm:cxn modelId="{658E56DB-9298-4004-AECB-E1B9181FFEF3}" type="presParOf" srcId="{194F4B20-6BDA-4E63-8A9F-0EA738388B71}" destId="{2A52C37A-25FB-46AF-B0C1-872FCFC33E6E}"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94CE4A-4731-49A1-A85D-577FE90CCEA4}" type="doc">
      <dgm:prSet loTypeId="urn:microsoft.com/office/officeart/2005/8/layout/cycle4" loCatId="cycle" qsTypeId="urn:microsoft.com/office/officeart/2005/8/quickstyle/3d1" qsCatId="3D" csTypeId="urn:microsoft.com/office/officeart/2005/8/colors/colorful1" csCatId="colorful" phldr="1"/>
      <dgm:spPr/>
      <dgm:t>
        <a:bodyPr/>
        <a:lstStyle/>
        <a:p>
          <a:endParaRPr lang="en-GB"/>
        </a:p>
      </dgm:t>
    </dgm:pt>
    <dgm:pt modelId="{CE3175E5-CA03-4713-B023-7AD72D3618B9}">
      <dgm:prSet phldrT="[Text]" custT="1"/>
      <dgm:spPr>
        <a:solidFill>
          <a:srgbClr val="7124FE"/>
        </a:solidFill>
      </dgm:spPr>
      <dgm:t>
        <a:bodyPr anchor="ctr" anchorCtr="0"/>
        <a:lstStyle/>
        <a:p>
          <a:pPr>
            <a:buNone/>
          </a:pPr>
          <a:r>
            <a:rPr lang="en-GB" sz="1200" dirty="0">
              <a:solidFill>
                <a:schemeClr val="bg1"/>
              </a:solidFill>
            </a:rPr>
            <a:t>Repeatable Processes</a:t>
          </a:r>
          <a:endParaRPr lang="en-GB" sz="1200" dirty="0">
            <a:solidFill>
              <a:schemeClr val="bg1"/>
            </a:solidFill>
            <a:latin typeface="DT Flow" pitchFamily="50" charset="0"/>
          </a:endParaRPr>
        </a:p>
      </dgm:t>
    </dgm:pt>
    <dgm:pt modelId="{5CD804F2-B416-4B3D-8C81-4F3962A7498F}" type="parTrans" cxnId="{5AD8BCA7-0735-43BD-B7BD-A5CC75E7485F}">
      <dgm:prSet/>
      <dgm:spPr/>
      <dgm:t>
        <a:bodyPr/>
        <a:lstStyle/>
        <a:p>
          <a:endParaRPr lang="en-GB">
            <a:solidFill>
              <a:schemeClr val="bg1"/>
            </a:solidFill>
            <a:latin typeface="DT Flow" pitchFamily="50" charset="0"/>
          </a:endParaRPr>
        </a:p>
      </dgm:t>
    </dgm:pt>
    <dgm:pt modelId="{49AFC0E2-0A6F-459A-8C8E-339F6D7D0456}" type="sibTrans" cxnId="{5AD8BCA7-0735-43BD-B7BD-A5CC75E7485F}">
      <dgm:prSet/>
      <dgm:spPr/>
      <dgm:t>
        <a:bodyPr/>
        <a:lstStyle/>
        <a:p>
          <a:endParaRPr lang="en-GB">
            <a:solidFill>
              <a:schemeClr val="bg1"/>
            </a:solidFill>
            <a:latin typeface="DT Flow" pitchFamily="50" charset="0"/>
          </a:endParaRPr>
        </a:p>
      </dgm:t>
    </dgm:pt>
    <dgm:pt modelId="{031CB598-7BF0-413A-83B7-672D2EBD09EB}">
      <dgm:prSet phldrT="[Text]" custT="1"/>
      <dgm:spPr>
        <a:noFill/>
        <a:ln>
          <a:solidFill>
            <a:srgbClr val="7124FE"/>
          </a:solidFill>
        </a:ln>
      </dgm:spPr>
      <dgm:t>
        <a:bodyPr/>
        <a:lstStyle/>
        <a:p>
          <a:pPr algn="ctr">
            <a:buClrTx/>
            <a:buSzTx/>
            <a:buFont typeface="Arial" panose="020B0604020202020204" pitchFamily="34" charset="0"/>
            <a:buNone/>
          </a:pPr>
          <a:r>
            <a:rPr lang="en-SE" sz="1200" b="1" dirty="0">
              <a:solidFill>
                <a:schemeClr val="bg1"/>
              </a:solidFill>
              <a:latin typeface="DT Flow Text V1.011"/>
            </a:rPr>
            <a:t>Create Blueprints and Workflows</a:t>
          </a:r>
          <a:endParaRPr lang="en-GB" sz="1200" dirty="0">
            <a:solidFill>
              <a:schemeClr val="bg1"/>
            </a:solidFill>
            <a:latin typeface="DT Flow" pitchFamily="50" charset="0"/>
          </a:endParaRPr>
        </a:p>
      </dgm:t>
    </dgm:pt>
    <dgm:pt modelId="{6DBA1D1D-FD4A-42B3-A4A1-6F005BE5918C}" type="sibTrans" cxnId="{C4AFE465-6ACF-4D6F-9DD5-E30A40D6C060}">
      <dgm:prSet/>
      <dgm:spPr/>
      <dgm:t>
        <a:bodyPr/>
        <a:lstStyle/>
        <a:p>
          <a:endParaRPr lang="en-GB">
            <a:solidFill>
              <a:schemeClr val="bg1"/>
            </a:solidFill>
          </a:endParaRPr>
        </a:p>
      </dgm:t>
    </dgm:pt>
    <dgm:pt modelId="{339D63D2-8E84-4402-8CC4-E873EC1A452D}" type="parTrans" cxnId="{C4AFE465-6ACF-4D6F-9DD5-E30A40D6C060}">
      <dgm:prSet/>
      <dgm:spPr/>
      <dgm:t>
        <a:bodyPr/>
        <a:lstStyle/>
        <a:p>
          <a:endParaRPr lang="en-GB">
            <a:solidFill>
              <a:schemeClr val="bg1"/>
            </a:solidFill>
          </a:endParaRPr>
        </a:p>
      </dgm:t>
    </dgm:pt>
    <dgm:pt modelId="{66E9A4E9-278F-4343-9C35-B5341D6B4CF2}">
      <dgm:prSet phldrT="[Text]" custT="1"/>
      <dgm:spPr>
        <a:noFill/>
        <a:ln>
          <a:solidFill>
            <a:srgbClr val="2C58FE"/>
          </a:solidFill>
        </a:ln>
      </dgm:spPr>
      <dgm:t>
        <a:bodyPr/>
        <a:lstStyle/>
        <a:p>
          <a:pPr algn="ctr">
            <a:buNone/>
          </a:pPr>
          <a:r>
            <a:rPr kumimoji="0" lang="en-SE" sz="1200" b="1" i="0" u="none" strike="noStrike" cap="none" spc="0" normalizeH="0" baseline="0" noProof="0" dirty="0">
              <a:ln>
                <a:noFill/>
              </a:ln>
              <a:solidFill>
                <a:schemeClr val="bg1"/>
              </a:solidFill>
              <a:effectLst/>
              <a:uLnTx/>
              <a:uFillTx/>
              <a:latin typeface="DT Flow Text V1.011"/>
            </a:rPr>
            <a:t>Establish Observability Team &amp; Enhance </a:t>
          </a:r>
          <a:r>
            <a:rPr lang="en-SE" sz="1200" b="1" dirty="0">
              <a:solidFill>
                <a:schemeClr val="bg1"/>
              </a:solidFill>
              <a:latin typeface="DT Flow Text V1.011"/>
            </a:rPr>
            <a:t>Global Standards</a:t>
          </a:r>
          <a:endParaRPr lang="en-GB" sz="1200" dirty="0">
            <a:solidFill>
              <a:schemeClr val="bg1"/>
            </a:solidFill>
            <a:latin typeface="DT Flow" pitchFamily="50" charset="0"/>
          </a:endParaRPr>
        </a:p>
      </dgm:t>
    </dgm:pt>
    <dgm:pt modelId="{C599B826-D9A2-443C-A8B6-BEE908EE5B19}" type="sibTrans" cxnId="{B0861FDE-2874-4E9F-BE29-2F0E5B14D327}">
      <dgm:prSet/>
      <dgm:spPr/>
      <dgm:t>
        <a:bodyPr/>
        <a:lstStyle/>
        <a:p>
          <a:endParaRPr lang="en-GB">
            <a:solidFill>
              <a:schemeClr val="bg1"/>
            </a:solidFill>
          </a:endParaRPr>
        </a:p>
      </dgm:t>
    </dgm:pt>
    <dgm:pt modelId="{11D44880-82A0-40C8-8EAD-55280D92BDB5}" type="parTrans" cxnId="{B0861FDE-2874-4E9F-BE29-2F0E5B14D327}">
      <dgm:prSet/>
      <dgm:spPr/>
      <dgm:t>
        <a:bodyPr/>
        <a:lstStyle/>
        <a:p>
          <a:endParaRPr lang="en-GB">
            <a:solidFill>
              <a:schemeClr val="bg1"/>
            </a:solidFill>
          </a:endParaRPr>
        </a:p>
      </dgm:t>
    </dgm:pt>
    <dgm:pt modelId="{50764826-C889-42F7-8B92-E8127D3A1D15}">
      <dgm:prSet phldrT="[Text]" custT="1"/>
      <dgm:spPr>
        <a:noFill/>
        <a:ln>
          <a:solidFill>
            <a:srgbClr val="0E99CB"/>
          </a:solidFill>
        </a:ln>
      </dgm:spPr>
      <dgm:t>
        <a:bodyPr anchor="b" anchorCtr="0"/>
        <a:lstStyle/>
        <a:p>
          <a:pPr algn="ctr">
            <a:buNone/>
          </a:pPr>
          <a:r>
            <a:rPr lang="en-SE" sz="1200" b="1" dirty="0">
              <a:solidFill>
                <a:schemeClr val="bg1"/>
              </a:solidFill>
              <a:latin typeface="DT Flow Text V1.011"/>
            </a:rPr>
            <a:t>Introduce SRE</a:t>
          </a:r>
          <a:endParaRPr lang="en-GB" sz="1200" dirty="0">
            <a:solidFill>
              <a:schemeClr val="bg1"/>
            </a:solidFill>
            <a:latin typeface="DT Flow" pitchFamily="50" charset="0"/>
          </a:endParaRPr>
        </a:p>
      </dgm:t>
    </dgm:pt>
    <dgm:pt modelId="{7A0C8F1E-C206-4DEE-8D43-CE48632D985A}" type="sibTrans" cxnId="{E74558A2-7563-4BB0-A29D-0CDC4DBBFB7B}">
      <dgm:prSet/>
      <dgm:spPr/>
      <dgm:t>
        <a:bodyPr/>
        <a:lstStyle/>
        <a:p>
          <a:endParaRPr lang="en-GB">
            <a:solidFill>
              <a:schemeClr val="bg1"/>
            </a:solidFill>
          </a:endParaRPr>
        </a:p>
      </dgm:t>
    </dgm:pt>
    <dgm:pt modelId="{CCE279AD-0A50-4949-8F17-9F9F0A46DE71}" type="parTrans" cxnId="{E74558A2-7563-4BB0-A29D-0CDC4DBBFB7B}">
      <dgm:prSet/>
      <dgm:spPr/>
      <dgm:t>
        <a:bodyPr/>
        <a:lstStyle/>
        <a:p>
          <a:endParaRPr lang="en-GB">
            <a:solidFill>
              <a:schemeClr val="bg1"/>
            </a:solidFill>
          </a:endParaRPr>
        </a:p>
      </dgm:t>
    </dgm:pt>
    <dgm:pt modelId="{942B40ED-B198-4E8D-A21C-B8CCE5A31C79}">
      <dgm:prSet phldrT="[Text]" custT="1"/>
      <dgm:spPr>
        <a:solidFill>
          <a:srgbClr val="2C58FE"/>
        </a:solidFill>
      </dgm:spPr>
      <dgm:t>
        <a:bodyPr rIns="0" anchor="ctr" anchorCtr="0"/>
        <a:lstStyle/>
        <a:p>
          <a:pPr>
            <a:buNone/>
          </a:pPr>
          <a:r>
            <a:rPr lang="en-GB" sz="1200" dirty="0">
              <a:solidFill>
                <a:schemeClr val="bg1"/>
              </a:solidFill>
            </a:rPr>
            <a:t>Observability Practice</a:t>
          </a:r>
          <a:endParaRPr lang="en-GB" sz="1200" dirty="0">
            <a:solidFill>
              <a:schemeClr val="bg1"/>
            </a:solidFill>
            <a:latin typeface="DT Flow" pitchFamily="50" charset="0"/>
          </a:endParaRPr>
        </a:p>
      </dgm:t>
    </dgm:pt>
    <dgm:pt modelId="{EEED0DFF-6D4C-471C-A91D-76BA35DE906A}" type="sibTrans" cxnId="{DB5ABA60-D712-4ED8-894B-597CC2D6E042}">
      <dgm:prSet/>
      <dgm:spPr/>
      <dgm:t>
        <a:bodyPr/>
        <a:lstStyle/>
        <a:p>
          <a:endParaRPr lang="en-GB">
            <a:solidFill>
              <a:schemeClr val="bg1"/>
            </a:solidFill>
          </a:endParaRPr>
        </a:p>
      </dgm:t>
    </dgm:pt>
    <dgm:pt modelId="{E63E96A4-B537-4775-9AC8-7CA776DC9B39}" type="parTrans" cxnId="{DB5ABA60-D712-4ED8-894B-597CC2D6E042}">
      <dgm:prSet/>
      <dgm:spPr/>
      <dgm:t>
        <a:bodyPr/>
        <a:lstStyle/>
        <a:p>
          <a:endParaRPr lang="en-GB">
            <a:solidFill>
              <a:schemeClr val="bg1"/>
            </a:solidFill>
          </a:endParaRPr>
        </a:p>
      </dgm:t>
    </dgm:pt>
    <dgm:pt modelId="{AA1E4C31-FF54-4DE8-B138-1DD5ED8D9795}">
      <dgm:prSet phldrT="[Text]" custT="1"/>
      <dgm:spPr>
        <a:solidFill>
          <a:srgbClr val="0E99CB"/>
        </a:solidFill>
      </dgm:spPr>
      <dgm:t>
        <a:bodyPr rIns="36000" anchor="ctr" anchorCtr="0"/>
        <a:lstStyle/>
        <a:p>
          <a:pPr>
            <a:buNone/>
          </a:pPr>
          <a:r>
            <a:rPr lang="en-GB" sz="1200" dirty="0">
              <a:solidFill>
                <a:schemeClr val="bg1"/>
              </a:solidFill>
            </a:rPr>
            <a:t>Performance Engineering</a:t>
          </a:r>
          <a:endParaRPr lang="en-GB" sz="1200" dirty="0">
            <a:solidFill>
              <a:schemeClr val="bg1"/>
            </a:solidFill>
            <a:latin typeface="DT Flow" pitchFamily="50" charset="0"/>
          </a:endParaRPr>
        </a:p>
      </dgm:t>
    </dgm:pt>
    <dgm:pt modelId="{96B37B07-F782-41D1-BAB4-04961547526B}" type="sibTrans" cxnId="{BDD340D0-7AAD-4A1B-92E0-C968FB171806}">
      <dgm:prSet/>
      <dgm:spPr/>
      <dgm:t>
        <a:bodyPr/>
        <a:lstStyle/>
        <a:p>
          <a:endParaRPr lang="en-GB">
            <a:solidFill>
              <a:schemeClr val="bg1"/>
            </a:solidFill>
            <a:latin typeface="DT Flow" pitchFamily="50" charset="0"/>
          </a:endParaRPr>
        </a:p>
      </dgm:t>
    </dgm:pt>
    <dgm:pt modelId="{FC51096B-517F-4400-A078-97A2EB2E829D}" type="parTrans" cxnId="{BDD340D0-7AAD-4A1B-92E0-C968FB171806}">
      <dgm:prSet/>
      <dgm:spPr/>
      <dgm:t>
        <a:bodyPr/>
        <a:lstStyle/>
        <a:p>
          <a:endParaRPr lang="en-GB">
            <a:solidFill>
              <a:schemeClr val="bg1"/>
            </a:solidFill>
            <a:latin typeface="DT Flow" pitchFamily="50" charset="0"/>
          </a:endParaRPr>
        </a:p>
      </dgm:t>
    </dgm:pt>
    <dgm:pt modelId="{B257BFFC-DFAD-4C66-A6D8-B94E0BCCEF3B}">
      <dgm:prSet phldrT="[Text]" custT="1"/>
      <dgm:spPr>
        <a:noFill/>
        <a:ln>
          <a:solidFill>
            <a:srgbClr val="03CA9C"/>
          </a:solidFill>
        </a:ln>
      </dgm:spPr>
      <dgm:t>
        <a:bodyPr tIns="46800" anchor="b" anchorCtr="0"/>
        <a:lstStyle/>
        <a:p>
          <a:pPr algn="ctr">
            <a:buNone/>
          </a:pPr>
          <a:r>
            <a:rPr lang="en-SE" sz="1200" b="1" dirty="0">
              <a:solidFill>
                <a:schemeClr val="bg1"/>
              </a:solidFill>
              <a:latin typeface="DT Flow Text V1.011"/>
            </a:rPr>
            <a:t>Establish the Next Practice</a:t>
          </a:r>
          <a:endParaRPr lang="en-GB" sz="1200" b="1" dirty="0">
            <a:solidFill>
              <a:schemeClr val="bg1"/>
            </a:solidFill>
            <a:latin typeface="DT Flow Text V1.011"/>
          </a:endParaRPr>
        </a:p>
      </dgm:t>
    </dgm:pt>
    <dgm:pt modelId="{6AF9FE03-CE5C-470A-87CE-B53C3D5A70EA}" type="sibTrans" cxnId="{C6ABD8BA-F5FB-4079-8282-A865519E3060}">
      <dgm:prSet/>
      <dgm:spPr/>
      <dgm:t>
        <a:bodyPr/>
        <a:lstStyle/>
        <a:p>
          <a:endParaRPr lang="en-GB">
            <a:solidFill>
              <a:schemeClr val="bg1"/>
            </a:solidFill>
          </a:endParaRPr>
        </a:p>
      </dgm:t>
    </dgm:pt>
    <dgm:pt modelId="{94B7110F-EDE3-4EC4-A9EE-46030A9FBDD9}" type="parTrans" cxnId="{C6ABD8BA-F5FB-4079-8282-A865519E3060}">
      <dgm:prSet/>
      <dgm:spPr/>
      <dgm:t>
        <a:bodyPr/>
        <a:lstStyle/>
        <a:p>
          <a:endParaRPr lang="en-GB">
            <a:solidFill>
              <a:schemeClr val="bg1"/>
            </a:solidFill>
          </a:endParaRPr>
        </a:p>
      </dgm:t>
    </dgm:pt>
    <dgm:pt modelId="{15CD79BE-8A0C-482D-905A-8351AEFD29E2}">
      <dgm:prSet phldrT="[Text]" custT="1"/>
      <dgm:spPr>
        <a:solidFill>
          <a:srgbClr val="03CA9C"/>
        </a:solidFill>
      </dgm:spPr>
      <dgm:t>
        <a:bodyPr anchor="ctr" anchorCtr="0"/>
        <a:lstStyle/>
        <a:p>
          <a:pPr>
            <a:buNone/>
          </a:pPr>
          <a:r>
            <a:rPr lang="en-SE" sz="1200" dirty="0">
              <a:solidFill>
                <a:schemeClr val="bg1"/>
              </a:solidFill>
              <a:latin typeface="DT Flow" pitchFamily="50" charset="0"/>
            </a:rPr>
            <a:t>Innovation</a:t>
          </a:r>
          <a:endParaRPr lang="en-GB" sz="1200" dirty="0">
            <a:solidFill>
              <a:schemeClr val="bg1"/>
            </a:solidFill>
            <a:latin typeface="DT Flow" pitchFamily="50" charset="0"/>
          </a:endParaRPr>
        </a:p>
      </dgm:t>
    </dgm:pt>
    <dgm:pt modelId="{6DF8747C-1203-4C50-B729-2A02F929434E}" type="sibTrans" cxnId="{0866E31A-0BDD-474C-8EF2-879173D18849}">
      <dgm:prSet/>
      <dgm:spPr/>
      <dgm:t>
        <a:bodyPr/>
        <a:lstStyle/>
        <a:p>
          <a:endParaRPr lang="en-GB">
            <a:solidFill>
              <a:schemeClr val="bg1"/>
            </a:solidFill>
            <a:latin typeface="DT Flow" pitchFamily="50" charset="0"/>
          </a:endParaRPr>
        </a:p>
      </dgm:t>
    </dgm:pt>
    <dgm:pt modelId="{5F4D8443-A72A-456C-888C-72CCD559300D}" type="parTrans" cxnId="{0866E31A-0BDD-474C-8EF2-879173D18849}">
      <dgm:prSet/>
      <dgm:spPr/>
      <dgm:t>
        <a:bodyPr/>
        <a:lstStyle/>
        <a:p>
          <a:endParaRPr lang="en-GB">
            <a:solidFill>
              <a:schemeClr val="bg1"/>
            </a:solidFill>
            <a:latin typeface="DT Flow" pitchFamily="50" charset="0"/>
          </a:endParaRPr>
        </a:p>
      </dgm:t>
    </dgm:pt>
    <dgm:pt modelId="{194F4B20-6BDA-4E63-8A9F-0EA738388B71}" type="pres">
      <dgm:prSet presAssocID="{5594CE4A-4731-49A1-A85D-577FE90CCEA4}" presName="cycleMatrixDiagram" presStyleCnt="0">
        <dgm:presLayoutVars>
          <dgm:chMax val="1"/>
          <dgm:dir/>
          <dgm:animLvl val="lvl"/>
          <dgm:resizeHandles val="exact"/>
        </dgm:presLayoutVars>
      </dgm:prSet>
      <dgm:spPr/>
    </dgm:pt>
    <dgm:pt modelId="{BA51FF7E-1F1B-4B89-B116-29CCBDC6FC3E}" type="pres">
      <dgm:prSet presAssocID="{5594CE4A-4731-49A1-A85D-577FE90CCEA4}" presName="children" presStyleCnt="0"/>
      <dgm:spPr/>
    </dgm:pt>
    <dgm:pt modelId="{0D722398-7247-4E1F-9DE9-F3FC758F0975}" type="pres">
      <dgm:prSet presAssocID="{5594CE4A-4731-49A1-A85D-577FE90CCEA4}" presName="child1group" presStyleCnt="0"/>
      <dgm:spPr/>
    </dgm:pt>
    <dgm:pt modelId="{7FB3F16D-3187-4B47-9D9C-442366C12306}" type="pres">
      <dgm:prSet presAssocID="{5594CE4A-4731-49A1-A85D-577FE90CCEA4}" presName="child1" presStyleLbl="bgAcc1" presStyleIdx="0" presStyleCnt="4"/>
      <dgm:spPr/>
    </dgm:pt>
    <dgm:pt modelId="{5A307F03-00F7-427F-B378-53A1D640EFED}" type="pres">
      <dgm:prSet presAssocID="{5594CE4A-4731-49A1-A85D-577FE90CCEA4}" presName="child1Text" presStyleLbl="bgAcc1" presStyleIdx="0" presStyleCnt="4">
        <dgm:presLayoutVars>
          <dgm:bulletEnabled val="1"/>
        </dgm:presLayoutVars>
      </dgm:prSet>
      <dgm:spPr/>
    </dgm:pt>
    <dgm:pt modelId="{DCB66996-F914-43A2-A3AE-18BF3DC7F040}" type="pres">
      <dgm:prSet presAssocID="{5594CE4A-4731-49A1-A85D-577FE90CCEA4}" presName="child2group" presStyleCnt="0"/>
      <dgm:spPr/>
    </dgm:pt>
    <dgm:pt modelId="{7F538BA8-ACB5-447C-A7EE-5AD51D7E6745}" type="pres">
      <dgm:prSet presAssocID="{5594CE4A-4731-49A1-A85D-577FE90CCEA4}" presName="child2" presStyleLbl="bgAcc1" presStyleIdx="1" presStyleCnt="4"/>
      <dgm:spPr/>
    </dgm:pt>
    <dgm:pt modelId="{0191FFA5-EEDF-42A5-87EA-2FB4F67FBD06}" type="pres">
      <dgm:prSet presAssocID="{5594CE4A-4731-49A1-A85D-577FE90CCEA4}" presName="child2Text" presStyleLbl="bgAcc1" presStyleIdx="1" presStyleCnt="4">
        <dgm:presLayoutVars>
          <dgm:bulletEnabled val="1"/>
        </dgm:presLayoutVars>
      </dgm:prSet>
      <dgm:spPr/>
    </dgm:pt>
    <dgm:pt modelId="{EE8B690F-C5D3-4CE9-9D70-4A1B6F8BE740}" type="pres">
      <dgm:prSet presAssocID="{5594CE4A-4731-49A1-A85D-577FE90CCEA4}" presName="child3group" presStyleCnt="0"/>
      <dgm:spPr/>
    </dgm:pt>
    <dgm:pt modelId="{B61210A5-D812-4E7C-96A2-F094225FB5B7}" type="pres">
      <dgm:prSet presAssocID="{5594CE4A-4731-49A1-A85D-577FE90CCEA4}" presName="child3" presStyleLbl="bgAcc1" presStyleIdx="2" presStyleCnt="4"/>
      <dgm:spPr/>
    </dgm:pt>
    <dgm:pt modelId="{E61EDD18-A50D-4FB5-82D9-24B5B1740A6E}" type="pres">
      <dgm:prSet presAssocID="{5594CE4A-4731-49A1-A85D-577FE90CCEA4}" presName="child3Text" presStyleLbl="bgAcc1" presStyleIdx="2" presStyleCnt="4">
        <dgm:presLayoutVars>
          <dgm:bulletEnabled val="1"/>
        </dgm:presLayoutVars>
      </dgm:prSet>
      <dgm:spPr/>
    </dgm:pt>
    <dgm:pt modelId="{60E2BEBD-1031-41A5-A548-28054D26AD9A}" type="pres">
      <dgm:prSet presAssocID="{5594CE4A-4731-49A1-A85D-577FE90CCEA4}" presName="child4group" presStyleCnt="0"/>
      <dgm:spPr/>
    </dgm:pt>
    <dgm:pt modelId="{62407460-0ECC-40FE-83EF-35DAAB104595}" type="pres">
      <dgm:prSet presAssocID="{5594CE4A-4731-49A1-A85D-577FE90CCEA4}" presName="child4" presStyleLbl="bgAcc1" presStyleIdx="3" presStyleCnt="4"/>
      <dgm:spPr/>
    </dgm:pt>
    <dgm:pt modelId="{B8EF6509-0B06-43F7-AF34-3B7D04C63397}" type="pres">
      <dgm:prSet presAssocID="{5594CE4A-4731-49A1-A85D-577FE90CCEA4}" presName="child4Text" presStyleLbl="bgAcc1" presStyleIdx="3" presStyleCnt="4">
        <dgm:presLayoutVars>
          <dgm:bulletEnabled val="1"/>
        </dgm:presLayoutVars>
      </dgm:prSet>
      <dgm:spPr/>
    </dgm:pt>
    <dgm:pt modelId="{201ECBAC-DFE4-4A47-843E-E6CF01018C9D}" type="pres">
      <dgm:prSet presAssocID="{5594CE4A-4731-49A1-A85D-577FE90CCEA4}" presName="childPlaceholder" presStyleCnt="0"/>
      <dgm:spPr/>
    </dgm:pt>
    <dgm:pt modelId="{C596396D-4AF7-42BD-A807-52563DF38949}" type="pres">
      <dgm:prSet presAssocID="{5594CE4A-4731-49A1-A85D-577FE90CCEA4}" presName="circle" presStyleCnt="0"/>
      <dgm:spPr/>
    </dgm:pt>
    <dgm:pt modelId="{6791AEBC-3854-4006-BB2E-40C66E85E8ED}" type="pres">
      <dgm:prSet presAssocID="{5594CE4A-4731-49A1-A85D-577FE90CCEA4}" presName="quadrant1" presStyleLbl="node1" presStyleIdx="0" presStyleCnt="4">
        <dgm:presLayoutVars>
          <dgm:chMax val="1"/>
          <dgm:bulletEnabled val="1"/>
        </dgm:presLayoutVars>
      </dgm:prSet>
      <dgm:spPr/>
    </dgm:pt>
    <dgm:pt modelId="{C784C723-056D-4D62-BFBF-CD88D097FD76}" type="pres">
      <dgm:prSet presAssocID="{5594CE4A-4731-49A1-A85D-577FE90CCEA4}" presName="quadrant2" presStyleLbl="node1" presStyleIdx="1" presStyleCnt="4">
        <dgm:presLayoutVars>
          <dgm:chMax val="1"/>
          <dgm:bulletEnabled val="1"/>
        </dgm:presLayoutVars>
      </dgm:prSet>
      <dgm:spPr/>
    </dgm:pt>
    <dgm:pt modelId="{54AB0149-6F4C-4C1C-8A60-DB2C3D8D68D1}" type="pres">
      <dgm:prSet presAssocID="{5594CE4A-4731-49A1-A85D-577FE90CCEA4}" presName="quadrant3" presStyleLbl="node1" presStyleIdx="2" presStyleCnt="4">
        <dgm:presLayoutVars>
          <dgm:chMax val="1"/>
          <dgm:bulletEnabled val="1"/>
        </dgm:presLayoutVars>
      </dgm:prSet>
      <dgm:spPr/>
    </dgm:pt>
    <dgm:pt modelId="{8038C720-E5B8-4167-B36F-D876394D7B53}" type="pres">
      <dgm:prSet presAssocID="{5594CE4A-4731-49A1-A85D-577FE90CCEA4}" presName="quadrant4" presStyleLbl="node1" presStyleIdx="3" presStyleCnt="4">
        <dgm:presLayoutVars>
          <dgm:chMax val="1"/>
          <dgm:bulletEnabled val="1"/>
        </dgm:presLayoutVars>
      </dgm:prSet>
      <dgm:spPr/>
    </dgm:pt>
    <dgm:pt modelId="{D0F10419-9C8E-438C-BEC5-DE5685362085}" type="pres">
      <dgm:prSet presAssocID="{5594CE4A-4731-49A1-A85D-577FE90CCEA4}" presName="quadrantPlaceholder" presStyleCnt="0"/>
      <dgm:spPr/>
    </dgm:pt>
    <dgm:pt modelId="{BA67DAA6-DAC2-499A-8BD6-F059A4C5EB1D}" type="pres">
      <dgm:prSet presAssocID="{5594CE4A-4731-49A1-A85D-577FE90CCEA4}" presName="center1" presStyleLbl="fgShp" presStyleIdx="0" presStyleCnt="2"/>
      <dgm:spPr/>
    </dgm:pt>
    <dgm:pt modelId="{2A52C37A-25FB-46AF-B0C1-872FCFC33E6E}" type="pres">
      <dgm:prSet presAssocID="{5594CE4A-4731-49A1-A85D-577FE90CCEA4}" presName="center2" presStyleLbl="fgShp" presStyleIdx="1" presStyleCnt="2"/>
      <dgm:spPr/>
    </dgm:pt>
  </dgm:ptLst>
  <dgm:cxnLst>
    <dgm:cxn modelId="{516B3305-2C32-4BC6-954B-1A54D27F8CE6}" type="presOf" srcId="{B257BFFC-DFAD-4C66-A6D8-B94E0BCCEF3B}" destId="{B8EF6509-0B06-43F7-AF34-3B7D04C63397}" srcOrd="1" destOrd="0" presId="urn:microsoft.com/office/officeart/2005/8/layout/cycle4"/>
    <dgm:cxn modelId="{0866E31A-0BDD-474C-8EF2-879173D18849}" srcId="{5594CE4A-4731-49A1-A85D-577FE90CCEA4}" destId="{15CD79BE-8A0C-482D-905A-8351AEFD29E2}" srcOrd="3" destOrd="0" parTransId="{5F4D8443-A72A-456C-888C-72CCD559300D}" sibTransId="{6DF8747C-1203-4C50-B729-2A02F929434E}"/>
    <dgm:cxn modelId="{4410401B-E37F-4EFB-9ACD-D3B10E30B702}" type="presOf" srcId="{50764826-C889-42F7-8B92-E8127D3A1D15}" destId="{E61EDD18-A50D-4FB5-82D9-24B5B1740A6E}" srcOrd="1" destOrd="0" presId="urn:microsoft.com/office/officeart/2005/8/layout/cycle4"/>
    <dgm:cxn modelId="{246AC329-4453-4F4A-B52B-4CFF2ADC7E00}" type="presOf" srcId="{031CB598-7BF0-413A-83B7-672D2EBD09EB}" destId="{7FB3F16D-3187-4B47-9D9C-442366C12306}" srcOrd="0" destOrd="0" presId="urn:microsoft.com/office/officeart/2005/8/layout/cycle4"/>
    <dgm:cxn modelId="{45F3015B-DC81-4E65-B594-2AA861CF8FAC}" type="presOf" srcId="{CE3175E5-CA03-4713-B023-7AD72D3618B9}" destId="{6791AEBC-3854-4006-BB2E-40C66E85E8ED}" srcOrd="0" destOrd="0" presId="urn:microsoft.com/office/officeart/2005/8/layout/cycle4"/>
    <dgm:cxn modelId="{DB5ABA60-D712-4ED8-894B-597CC2D6E042}" srcId="{5594CE4A-4731-49A1-A85D-577FE90CCEA4}" destId="{942B40ED-B198-4E8D-A21C-B8CCE5A31C79}" srcOrd="1" destOrd="0" parTransId="{E63E96A4-B537-4775-9AC8-7CA776DC9B39}" sibTransId="{EEED0DFF-6D4C-471C-A91D-76BA35DE906A}"/>
    <dgm:cxn modelId="{C4AFE465-6ACF-4D6F-9DD5-E30A40D6C060}" srcId="{CE3175E5-CA03-4713-B023-7AD72D3618B9}" destId="{031CB598-7BF0-413A-83B7-672D2EBD09EB}" srcOrd="0" destOrd="0" parTransId="{339D63D2-8E84-4402-8CC4-E873EC1A452D}" sibTransId="{6DBA1D1D-FD4A-42B3-A4A1-6F005BE5918C}"/>
    <dgm:cxn modelId="{2C41EF66-2739-40C6-9F95-EC40EA35445D}" type="presOf" srcId="{15CD79BE-8A0C-482D-905A-8351AEFD29E2}" destId="{8038C720-E5B8-4167-B36F-D876394D7B53}" srcOrd="0" destOrd="0" presId="urn:microsoft.com/office/officeart/2005/8/layout/cycle4"/>
    <dgm:cxn modelId="{020A878B-8FE7-44D8-92B7-BC5D5B56F044}" type="presOf" srcId="{B257BFFC-DFAD-4C66-A6D8-B94E0BCCEF3B}" destId="{62407460-0ECC-40FE-83EF-35DAAB104595}" srcOrd="0" destOrd="0" presId="urn:microsoft.com/office/officeart/2005/8/layout/cycle4"/>
    <dgm:cxn modelId="{540CEA98-7875-4E41-80EE-201F9F4B6485}" type="presOf" srcId="{AA1E4C31-FF54-4DE8-B138-1DD5ED8D9795}" destId="{54AB0149-6F4C-4C1C-8A60-DB2C3D8D68D1}" srcOrd="0" destOrd="0" presId="urn:microsoft.com/office/officeart/2005/8/layout/cycle4"/>
    <dgm:cxn modelId="{1815E89A-27D2-4CF2-BBE1-B99CD1D5C83B}" type="presOf" srcId="{031CB598-7BF0-413A-83B7-672D2EBD09EB}" destId="{5A307F03-00F7-427F-B378-53A1D640EFED}" srcOrd="1" destOrd="0" presId="urn:microsoft.com/office/officeart/2005/8/layout/cycle4"/>
    <dgm:cxn modelId="{E74558A2-7563-4BB0-A29D-0CDC4DBBFB7B}" srcId="{AA1E4C31-FF54-4DE8-B138-1DD5ED8D9795}" destId="{50764826-C889-42F7-8B92-E8127D3A1D15}" srcOrd="0" destOrd="0" parTransId="{CCE279AD-0A50-4949-8F17-9F9F0A46DE71}" sibTransId="{7A0C8F1E-C206-4DEE-8D43-CE48632D985A}"/>
    <dgm:cxn modelId="{5AD8BCA7-0735-43BD-B7BD-A5CC75E7485F}" srcId="{5594CE4A-4731-49A1-A85D-577FE90CCEA4}" destId="{CE3175E5-CA03-4713-B023-7AD72D3618B9}" srcOrd="0" destOrd="0" parTransId="{5CD804F2-B416-4B3D-8C81-4F3962A7498F}" sibTransId="{49AFC0E2-0A6F-459A-8C8E-339F6D7D0456}"/>
    <dgm:cxn modelId="{1155F1A7-5DEE-4631-9E44-90E8E49E9F0D}" type="presOf" srcId="{5594CE4A-4731-49A1-A85D-577FE90CCEA4}" destId="{194F4B20-6BDA-4E63-8A9F-0EA738388B71}" srcOrd="0" destOrd="0" presId="urn:microsoft.com/office/officeart/2005/8/layout/cycle4"/>
    <dgm:cxn modelId="{0F4DB8A9-3DEC-4418-A72E-D07884C7927D}" type="presOf" srcId="{66E9A4E9-278F-4343-9C35-B5341D6B4CF2}" destId="{7F538BA8-ACB5-447C-A7EE-5AD51D7E6745}" srcOrd="0" destOrd="0" presId="urn:microsoft.com/office/officeart/2005/8/layout/cycle4"/>
    <dgm:cxn modelId="{C6ABD8BA-F5FB-4079-8282-A865519E3060}" srcId="{15CD79BE-8A0C-482D-905A-8351AEFD29E2}" destId="{B257BFFC-DFAD-4C66-A6D8-B94E0BCCEF3B}" srcOrd="0" destOrd="0" parTransId="{94B7110F-EDE3-4EC4-A9EE-46030A9FBDD9}" sibTransId="{6AF9FE03-CE5C-470A-87CE-B53C3D5A70EA}"/>
    <dgm:cxn modelId="{A80B79CE-7D38-4A24-A5AE-218666D85F1D}" type="presOf" srcId="{50764826-C889-42F7-8B92-E8127D3A1D15}" destId="{B61210A5-D812-4E7C-96A2-F094225FB5B7}" srcOrd="0" destOrd="0" presId="urn:microsoft.com/office/officeart/2005/8/layout/cycle4"/>
    <dgm:cxn modelId="{BDD340D0-7AAD-4A1B-92E0-C968FB171806}" srcId="{5594CE4A-4731-49A1-A85D-577FE90CCEA4}" destId="{AA1E4C31-FF54-4DE8-B138-1DD5ED8D9795}" srcOrd="2" destOrd="0" parTransId="{FC51096B-517F-4400-A078-97A2EB2E829D}" sibTransId="{96B37B07-F782-41D1-BAB4-04961547526B}"/>
    <dgm:cxn modelId="{B0861FDE-2874-4E9F-BE29-2F0E5B14D327}" srcId="{942B40ED-B198-4E8D-A21C-B8CCE5A31C79}" destId="{66E9A4E9-278F-4343-9C35-B5341D6B4CF2}" srcOrd="0" destOrd="0" parTransId="{11D44880-82A0-40C8-8EAD-55280D92BDB5}" sibTransId="{C599B826-D9A2-443C-A8B6-BEE908EE5B19}"/>
    <dgm:cxn modelId="{86BA2FEF-5FAE-4C7C-90AB-A28AD5874693}" type="presOf" srcId="{942B40ED-B198-4E8D-A21C-B8CCE5A31C79}" destId="{C784C723-056D-4D62-BFBF-CD88D097FD76}" srcOrd="0" destOrd="0" presId="urn:microsoft.com/office/officeart/2005/8/layout/cycle4"/>
    <dgm:cxn modelId="{92ABAAEF-970C-4A67-B869-AAD30B5BAC82}" type="presOf" srcId="{66E9A4E9-278F-4343-9C35-B5341D6B4CF2}" destId="{0191FFA5-EEDF-42A5-87EA-2FB4F67FBD06}" srcOrd="1" destOrd="0" presId="urn:microsoft.com/office/officeart/2005/8/layout/cycle4"/>
    <dgm:cxn modelId="{A084B3D6-1BA1-49F2-8F50-EF68F628B0E5}" type="presParOf" srcId="{194F4B20-6BDA-4E63-8A9F-0EA738388B71}" destId="{BA51FF7E-1F1B-4B89-B116-29CCBDC6FC3E}" srcOrd="0" destOrd="0" presId="urn:microsoft.com/office/officeart/2005/8/layout/cycle4"/>
    <dgm:cxn modelId="{975662B6-D29E-4D0D-A529-3740E1525511}" type="presParOf" srcId="{BA51FF7E-1F1B-4B89-B116-29CCBDC6FC3E}" destId="{0D722398-7247-4E1F-9DE9-F3FC758F0975}" srcOrd="0" destOrd="0" presId="urn:microsoft.com/office/officeart/2005/8/layout/cycle4"/>
    <dgm:cxn modelId="{091B0ACC-8004-4F73-95B2-BEE324C39129}" type="presParOf" srcId="{0D722398-7247-4E1F-9DE9-F3FC758F0975}" destId="{7FB3F16D-3187-4B47-9D9C-442366C12306}" srcOrd="0" destOrd="0" presId="urn:microsoft.com/office/officeart/2005/8/layout/cycle4"/>
    <dgm:cxn modelId="{9E09E585-ABFA-4781-9D97-68ED5391299C}" type="presParOf" srcId="{0D722398-7247-4E1F-9DE9-F3FC758F0975}" destId="{5A307F03-00F7-427F-B378-53A1D640EFED}" srcOrd="1" destOrd="0" presId="urn:microsoft.com/office/officeart/2005/8/layout/cycle4"/>
    <dgm:cxn modelId="{0000223B-C093-419D-B29F-EC5C1B557451}" type="presParOf" srcId="{BA51FF7E-1F1B-4B89-B116-29CCBDC6FC3E}" destId="{DCB66996-F914-43A2-A3AE-18BF3DC7F040}" srcOrd="1" destOrd="0" presId="urn:microsoft.com/office/officeart/2005/8/layout/cycle4"/>
    <dgm:cxn modelId="{C0048603-200F-4693-8C6E-B289865A248A}" type="presParOf" srcId="{DCB66996-F914-43A2-A3AE-18BF3DC7F040}" destId="{7F538BA8-ACB5-447C-A7EE-5AD51D7E6745}" srcOrd="0" destOrd="0" presId="urn:microsoft.com/office/officeart/2005/8/layout/cycle4"/>
    <dgm:cxn modelId="{79C35C5D-3DB2-4546-8EB2-872CAD59B2BE}" type="presParOf" srcId="{DCB66996-F914-43A2-A3AE-18BF3DC7F040}" destId="{0191FFA5-EEDF-42A5-87EA-2FB4F67FBD06}" srcOrd="1" destOrd="0" presId="urn:microsoft.com/office/officeart/2005/8/layout/cycle4"/>
    <dgm:cxn modelId="{2EB69D51-BBB0-482E-A0E2-5980348B54E1}" type="presParOf" srcId="{BA51FF7E-1F1B-4B89-B116-29CCBDC6FC3E}" destId="{EE8B690F-C5D3-4CE9-9D70-4A1B6F8BE740}" srcOrd="2" destOrd="0" presId="urn:microsoft.com/office/officeart/2005/8/layout/cycle4"/>
    <dgm:cxn modelId="{8A2A17A7-8AF1-4ED0-BC6F-3A9B8FF375C3}" type="presParOf" srcId="{EE8B690F-C5D3-4CE9-9D70-4A1B6F8BE740}" destId="{B61210A5-D812-4E7C-96A2-F094225FB5B7}" srcOrd="0" destOrd="0" presId="urn:microsoft.com/office/officeart/2005/8/layout/cycle4"/>
    <dgm:cxn modelId="{B53268EC-7BE9-4CB3-A95C-BBA032369F6C}" type="presParOf" srcId="{EE8B690F-C5D3-4CE9-9D70-4A1B6F8BE740}" destId="{E61EDD18-A50D-4FB5-82D9-24B5B1740A6E}" srcOrd="1" destOrd="0" presId="urn:microsoft.com/office/officeart/2005/8/layout/cycle4"/>
    <dgm:cxn modelId="{42AD9A00-8AFD-4E53-929F-40C2FA4B8856}" type="presParOf" srcId="{BA51FF7E-1F1B-4B89-B116-29CCBDC6FC3E}" destId="{60E2BEBD-1031-41A5-A548-28054D26AD9A}" srcOrd="3" destOrd="0" presId="urn:microsoft.com/office/officeart/2005/8/layout/cycle4"/>
    <dgm:cxn modelId="{9049E46E-A56F-4F88-B2A5-BAF4FB2E6A64}" type="presParOf" srcId="{60E2BEBD-1031-41A5-A548-28054D26AD9A}" destId="{62407460-0ECC-40FE-83EF-35DAAB104595}" srcOrd="0" destOrd="0" presId="urn:microsoft.com/office/officeart/2005/8/layout/cycle4"/>
    <dgm:cxn modelId="{DE46AB35-69D2-4250-9977-57B96F676D7B}" type="presParOf" srcId="{60E2BEBD-1031-41A5-A548-28054D26AD9A}" destId="{B8EF6509-0B06-43F7-AF34-3B7D04C63397}" srcOrd="1" destOrd="0" presId="urn:microsoft.com/office/officeart/2005/8/layout/cycle4"/>
    <dgm:cxn modelId="{41C3E183-51C8-4BCD-A3B0-57945386A46F}" type="presParOf" srcId="{BA51FF7E-1F1B-4B89-B116-29CCBDC6FC3E}" destId="{201ECBAC-DFE4-4A47-843E-E6CF01018C9D}" srcOrd="4" destOrd="0" presId="urn:microsoft.com/office/officeart/2005/8/layout/cycle4"/>
    <dgm:cxn modelId="{4F8C0B2F-3D1F-4FAF-A3AC-2BDABE9B2E65}" type="presParOf" srcId="{194F4B20-6BDA-4E63-8A9F-0EA738388B71}" destId="{C596396D-4AF7-42BD-A807-52563DF38949}" srcOrd="1" destOrd="0" presId="urn:microsoft.com/office/officeart/2005/8/layout/cycle4"/>
    <dgm:cxn modelId="{FCED1317-ADF9-4F94-A662-FDCAD2983B96}" type="presParOf" srcId="{C596396D-4AF7-42BD-A807-52563DF38949}" destId="{6791AEBC-3854-4006-BB2E-40C66E85E8ED}" srcOrd="0" destOrd="0" presId="urn:microsoft.com/office/officeart/2005/8/layout/cycle4"/>
    <dgm:cxn modelId="{8D988B31-B473-4D5D-8656-4F76E60E67DC}" type="presParOf" srcId="{C596396D-4AF7-42BD-A807-52563DF38949}" destId="{C784C723-056D-4D62-BFBF-CD88D097FD76}" srcOrd="1" destOrd="0" presId="urn:microsoft.com/office/officeart/2005/8/layout/cycle4"/>
    <dgm:cxn modelId="{C23A4C91-DDCF-4EF4-BE6A-3A58C560F3E2}" type="presParOf" srcId="{C596396D-4AF7-42BD-A807-52563DF38949}" destId="{54AB0149-6F4C-4C1C-8A60-DB2C3D8D68D1}" srcOrd="2" destOrd="0" presId="urn:microsoft.com/office/officeart/2005/8/layout/cycle4"/>
    <dgm:cxn modelId="{B06A83DB-18B6-440C-92CF-A3444CD0F8DB}" type="presParOf" srcId="{C596396D-4AF7-42BD-A807-52563DF38949}" destId="{8038C720-E5B8-4167-B36F-D876394D7B53}" srcOrd="3" destOrd="0" presId="urn:microsoft.com/office/officeart/2005/8/layout/cycle4"/>
    <dgm:cxn modelId="{48D237EE-5FC1-434A-B3F7-BA9063B463F6}" type="presParOf" srcId="{C596396D-4AF7-42BD-A807-52563DF38949}" destId="{D0F10419-9C8E-438C-BEC5-DE5685362085}" srcOrd="4" destOrd="0" presId="urn:microsoft.com/office/officeart/2005/8/layout/cycle4"/>
    <dgm:cxn modelId="{3945E16E-4566-449C-A994-46F6E19AB974}" type="presParOf" srcId="{194F4B20-6BDA-4E63-8A9F-0EA738388B71}" destId="{BA67DAA6-DAC2-499A-8BD6-F059A4C5EB1D}" srcOrd="2" destOrd="0" presId="urn:microsoft.com/office/officeart/2005/8/layout/cycle4"/>
    <dgm:cxn modelId="{658E56DB-9298-4004-AECB-E1B9181FFEF3}" type="presParOf" srcId="{194F4B20-6BDA-4E63-8A9F-0EA738388B71}" destId="{2A52C37A-25FB-46AF-B0C1-872FCFC33E6E}"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71154-4E77-45BD-BA1A-F471F2900F51}">
      <dsp:nvSpPr>
        <dsp:cNvPr id="0" name=""/>
        <dsp:cNvSpPr/>
      </dsp:nvSpPr>
      <dsp:spPr>
        <a:xfrm>
          <a:off x="1235" y="1263221"/>
          <a:ext cx="1389044" cy="1145670"/>
        </a:xfrm>
        <a:prstGeom prst="roundRect">
          <a:avLst>
            <a:gd name="adj" fmla="val 10000"/>
          </a:avLst>
        </a:prstGeom>
        <a:solidFill>
          <a:srgbClr val="B89FFF"/>
        </a:solidFill>
        <a:ln w="28575" cap="flat" cmpd="sng" algn="ctr">
          <a:solidFill>
            <a:schemeClr val="bg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57150" lvl="1" indent="-57150" algn="l" defTabSz="355600">
            <a:lnSpc>
              <a:spcPct val="90000"/>
            </a:lnSpc>
            <a:spcBef>
              <a:spcPct val="0"/>
            </a:spcBef>
            <a:spcAft>
              <a:spcPct val="15000"/>
            </a:spcAft>
            <a:buNone/>
          </a:pPr>
          <a:r>
            <a:rPr lang="en-SE" sz="800" kern="1200" dirty="0">
              <a:latin typeface="DT Flow" pitchFamily="50" charset="0"/>
            </a:rPr>
            <a:t>Roles &amp; Responsibilities</a:t>
          </a:r>
          <a:endParaRPr lang="en-GB" sz="800" kern="1200" dirty="0">
            <a:latin typeface="DT Flow" pitchFamily="50" charset="0"/>
          </a:endParaRPr>
        </a:p>
        <a:p>
          <a:pPr marL="57150" lvl="1" indent="-57150" algn="l" defTabSz="355600">
            <a:lnSpc>
              <a:spcPct val="90000"/>
            </a:lnSpc>
            <a:spcBef>
              <a:spcPct val="0"/>
            </a:spcBef>
            <a:spcAft>
              <a:spcPct val="15000"/>
            </a:spcAft>
            <a:buNone/>
          </a:pPr>
          <a:r>
            <a:rPr lang="en-SE" sz="800" kern="1200" dirty="0">
              <a:latin typeface="DT Flow" pitchFamily="50" charset="0"/>
            </a:rPr>
            <a:t>Ways of Working</a:t>
          </a:r>
          <a:endParaRPr lang="en-GB" sz="800" kern="1200" dirty="0">
            <a:latin typeface="DT Flow" pitchFamily="50" charset="0"/>
          </a:endParaRPr>
        </a:p>
        <a:p>
          <a:pPr marL="57150" lvl="1" indent="-57150" algn="l" defTabSz="355600">
            <a:lnSpc>
              <a:spcPct val="90000"/>
            </a:lnSpc>
            <a:spcBef>
              <a:spcPct val="0"/>
            </a:spcBef>
            <a:spcAft>
              <a:spcPct val="15000"/>
            </a:spcAft>
            <a:buNone/>
          </a:pPr>
          <a:r>
            <a:rPr lang="en-SE" sz="800" kern="1200" dirty="0">
              <a:latin typeface="DT Flow" pitchFamily="50" charset="0"/>
            </a:rPr>
            <a:t>Goals &amp; Strategy</a:t>
          </a:r>
          <a:endParaRPr lang="en-GB" sz="800" kern="1200" dirty="0">
            <a:latin typeface="DT Flow" pitchFamily="50" charset="0"/>
          </a:endParaRPr>
        </a:p>
        <a:p>
          <a:pPr marL="57150" lvl="1" indent="-57150" algn="l" defTabSz="355600">
            <a:lnSpc>
              <a:spcPct val="90000"/>
            </a:lnSpc>
            <a:spcBef>
              <a:spcPct val="0"/>
            </a:spcBef>
            <a:spcAft>
              <a:spcPct val="15000"/>
            </a:spcAft>
            <a:buNone/>
          </a:pPr>
          <a:r>
            <a:rPr lang="en-SE" sz="800" kern="1200">
              <a:latin typeface="DT Flow" pitchFamily="50" charset="0"/>
            </a:rPr>
            <a:t>Process Integrations</a:t>
          </a:r>
          <a:endParaRPr lang="en-GB" sz="800" kern="1200">
            <a:latin typeface="DT Flow" pitchFamily="50" charset="0"/>
          </a:endParaRPr>
        </a:p>
      </dsp:txBody>
      <dsp:txXfrm>
        <a:off x="27600" y="1289586"/>
        <a:ext cx="1336314" cy="847439"/>
      </dsp:txXfrm>
    </dsp:sp>
    <dsp:sp modelId="{0314532C-8B45-485C-8AED-12C283E53938}">
      <dsp:nvSpPr>
        <dsp:cNvPr id="0" name=""/>
        <dsp:cNvSpPr/>
      </dsp:nvSpPr>
      <dsp:spPr>
        <a:xfrm>
          <a:off x="745354" y="1405038"/>
          <a:ext cx="1725451" cy="1725451"/>
        </a:xfrm>
        <a:prstGeom prst="leftCircularArrow">
          <a:avLst>
            <a:gd name="adj1" fmla="val 4268"/>
            <a:gd name="adj2" fmla="val 539530"/>
            <a:gd name="adj3" fmla="val 2315041"/>
            <a:gd name="adj4" fmla="val 9024489"/>
            <a:gd name="adj5" fmla="val 4980"/>
          </a:avLst>
        </a:prstGeom>
        <a:gradFill rotWithShape="0">
          <a:gsLst>
            <a:gs pos="0">
              <a:srgbClr val="642EFE"/>
            </a:gs>
            <a:gs pos="100000">
              <a:srgbClr val="8FB4FF"/>
            </a:gs>
          </a:gsLst>
          <a:lin ang="0" scaled="0"/>
        </a:gradFill>
        <a:ln>
          <a:noFill/>
        </a:ln>
        <a:effectLst/>
      </dsp:spPr>
      <dsp:style>
        <a:lnRef idx="0">
          <a:scrgbClr r="0" g="0" b="0"/>
        </a:lnRef>
        <a:fillRef idx="1">
          <a:scrgbClr r="0" g="0" b="0"/>
        </a:fillRef>
        <a:effectRef idx="1">
          <a:scrgbClr r="0" g="0" b="0"/>
        </a:effectRef>
        <a:fontRef idx="minor">
          <a:schemeClr val="lt1"/>
        </a:fontRef>
      </dsp:style>
    </dsp:sp>
    <dsp:sp modelId="{8DFB49D9-88C0-451F-9908-34D59BEC1686}">
      <dsp:nvSpPr>
        <dsp:cNvPr id="0" name=""/>
        <dsp:cNvSpPr/>
      </dsp:nvSpPr>
      <dsp:spPr>
        <a:xfrm>
          <a:off x="309911" y="2163391"/>
          <a:ext cx="1234705" cy="491001"/>
        </a:xfrm>
        <a:prstGeom prst="roundRect">
          <a:avLst>
            <a:gd name="adj" fmla="val 10000"/>
          </a:avLst>
        </a:prstGeom>
        <a:solidFill>
          <a:srgbClr val="642EFE"/>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SE" sz="1300" kern="1200">
              <a:latin typeface="DT Flow" pitchFamily="50" charset="0"/>
            </a:rPr>
            <a:t>Success Planning</a:t>
          </a:r>
          <a:endParaRPr lang="en-GB" sz="1300" kern="1200">
            <a:latin typeface="DT Flow" pitchFamily="50" charset="0"/>
          </a:endParaRPr>
        </a:p>
      </dsp:txBody>
      <dsp:txXfrm>
        <a:off x="324292" y="2177772"/>
        <a:ext cx="1205943" cy="462239"/>
      </dsp:txXfrm>
    </dsp:sp>
    <dsp:sp modelId="{1EF7A79E-326A-4FD3-84B5-EA313B7AFCAD}">
      <dsp:nvSpPr>
        <dsp:cNvPr id="0" name=""/>
        <dsp:cNvSpPr/>
      </dsp:nvSpPr>
      <dsp:spPr>
        <a:xfrm>
          <a:off x="1895333" y="1263221"/>
          <a:ext cx="1389044" cy="1145670"/>
        </a:xfrm>
        <a:prstGeom prst="roundRect">
          <a:avLst>
            <a:gd name="adj" fmla="val 10000"/>
          </a:avLst>
        </a:prstGeom>
        <a:solidFill>
          <a:srgbClr val="8FB4FF"/>
        </a:solidFill>
        <a:ln w="28575" cap="flat" cmpd="sng" algn="ctr">
          <a:solidFill>
            <a:schemeClr val="bg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57150" lvl="1" indent="-57150" algn="l" defTabSz="355600">
            <a:lnSpc>
              <a:spcPct val="90000"/>
            </a:lnSpc>
            <a:spcBef>
              <a:spcPct val="0"/>
            </a:spcBef>
            <a:spcAft>
              <a:spcPct val="15000"/>
            </a:spcAft>
            <a:buNone/>
          </a:pPr>
          <a:r>
            <a:rPr lang="en-SE" sz="800" kern="1200" dirty="0">
              <a:latin typeface="DT Flow" pitchFamily="50" charset="0"/>
            </a:rPr>
            <a:t>Architecture</a:t>
          </a:r>
          <a:endParaRPr lang="en-GB" sz="800" kern="1200" dirty="0">
            <a:latin typeface="DT Flow" pitchFamily="50" charset="0"/>
          </a:endParaRPr>
        </a:p>
        <a:p>
          <a:pPr marL="57150" lvl="1" indent="-57150" algn="l" defTabSz="355600">
            <a:lnSpc>
              <a:spcPct val="90000"/>
            </a:lnSpc>
            <a:spcBef>
              <a:spcPct val="0"/>
            </a:spcBef>
            <a:spcAft>
              <a:spcPct val="15000"/>
            </a:spcAft>
            <a:buNone/>
          </a:pPr>
          <a:r>
            <a:rPr lang="en-SE" sz="800" kern="1200" dirty="0">
              <a:latin typeface="DT Flow" pitchFamily="50" charset="0"/>
            </a:rPr>
            <a:t>Integration</a:t>
          </a:r>
          <a:endParaRPr lang="en-GB" sz="800" kern="1200" dirty="0">
            <a:latin typeface="DT Flow" pitchFamily="50" charset="0"/>
          </a:endParaRPr>
        </a:p>
        <a:p>
          <a:pPr marL="57150" lvl="1" indent="-57150" algn="l" defTabSz="355600">
            <a:lnSpc>
              <a:spcPct val="90000"/>
            </a:lnSpc>
            <a:spcBef>
              <a:spcPct val="0"/>
            </a:spcBef>
            <a:spcAft>
              <a:spcPct val="15000"/>
            </a:spcAft>
            <a:buNone/>
          </a:pPr>
          <a:r>
            <a:rPr lang="en-SE" sz="800" kern="1200" dirty="0">
              <a:latin typeface="DT Flow" pitchFamily="50" charset="0"/>
            </a:rPr>
            <a:t>Configuration</a:t>
          </a:r>
          <a:endParaRPr lang="en-GB" sz="800" kern="1200" dirty="0">
            <a:latin typeface="DT Flow" pitchFamily="50" charset="0"/>
          </a:endParaRPr>
        </a:p>
        <a:p>
          <a:pPr marL="57150" lvl="1" indent="-57150" algn="l" defTabSz="355600">
            <a:lnSpc>
              <a:spcPct val="90000"/>
            </a:lnSpc>
            <a:spcBef>
              <a:spcPct val="0"/>
            </a:spcBef>
            <a:spcAft>
              <a:spcPct val="15000"/>
            </a:spcAft>
            <a:buNone/>
          </a:pPr>
          <a:r>
            <a:rPr lang="en-SE" sz="800" kern="1200" dirty="0">
              <a:latin typeface="DT Flow" pitchFamily="50" charset="0"/>
            </a:rPr>
            <a:t>Deployment</a:t>
          </a:r>
          <a:endParaRPr lang="en-GB" sz="800" kern="1200" dirty="0">
            <a:latin typeface="DT Flow" pitchFamily="50" charset="0"/>
          </a:endParaRPr>
        </a:p>
        <a:p>
          <a:pPr marL="57150" lvl="1" indent="-57150" algn="l" defTabSz="355600">
            <a:lnSpc>
              <a:spcPct val="90000"/>
            </a:lnSpc>
            <a:spcBef>
              <a:spcPct val="0"/>
            </a:spcBef>
            <a:spcAft>
              <a:spcPct val="15000"/>
            </a:spcAft>
            <a:buNone/>
          </a:pPr>
          <a:r>
            <a:rPr lang="en-SE" sz="800" kern="1200" dirty="0">
              <a:latin typeface="DT Flow" pitchFamily="50" charset="0"/>
            </a:rPr>
            <a:t>Automation</a:t>
          </a:r>
          <a:endParaRPr lang="en-GB" sz="800" kern="1200" dirty="0">
            <a:latin typeface="DT Flow" pitchFamily="50" charset="0"/>
          </a:endParaRPr>
        </a:p>
      </dsp:txBody>
      <dsp:txXfrm>
        <a:off x="1921698" y="1535087"/>
        <a:ext cx="1336314" cy="847439"/>
      </dsp:txXfrm>
    </dsp:sp>
    <dsp:sp modelId="{3B186BF6-F375-491D-BB4B-D2C7D9E91D20}">
      <dsp:nvSpPr>
        <dsp:cNvPr id="0" name=""/>
        <dsp:cNvSpPr/>
      </dsp:nvSpPr>
      <dsp:spPr>
        <a:xfrm>
          <a:off x="2627877" y="496703"/>
          <a:ext cx="1902940" cy="1902940"/>
        </a:xfrm>
        <a:prstGeom prst="circularArrow">
          <a:avLst>
            <a:gd name="adj1" fmla="val 3870"/>
            <a:gd name="adj2" fmla="val 484505"/>
            <a:gd name="adj3" fmla="val 19339984"/>
            <a:gd name="adj4" fmla="val 12575511"/>
            <a:gd name="adj5" fmla="val 4515"/>
          </a:avLst>
        </a:prstGeom>
        <a:gradFill rotWithShape="0">
          <a:gsLst>
            <a:gs pos="0">
              <a:srgbClr val="1E62FD"/>
            </a:gs>
            <a:gs pos="100000">
              <a:srgbClr val="64ABE6"/>
            </a:gs>
          </a:gsLst>
          <a:lin ang="0" scaled="0"/>
        </a:gradFill>
        <a:ln>
          <a:noFill/>
        </a:ln>
        <a:effectLst/>
      </dsp:spPr>
      <dsp:style>
        <a:lnRef idx="0">
          <a:scrgbClr r="0" g="0" b="0"/>
        </a:lnRef>
        <a:fillRef idx="1">
          <a:scrgbClr r="0" g="0" b="0"/>
        </a:fillRef>
        <a:effectRef idx="1">
          <a:scrgbClr r="0" g="0" b="0"/>
        </a:effectRef>
        <a:fontRef idx="minor">
          <a:schemeClr val="lt1"/>
        </a:fontRef>
      </dsp:style>
    </dsp:sp>
    <dsp:sp modelId="{3B86AFB4-A6A6-4560-83D6-464DE0034DE5}">
      <dsp:nvSpPr>
        <dsp:cNvPr id="0" name=""/>
        <dsp:cNvSpPr/>
      </dsp:nvSpPr>
      <dsp:spPr>
        <a:xfrm>
          <a:off x="2204009" y="1017720"/>
          <a:ext cx="1234705" cy="491001"/>
        </a:xfrm>
        <a:prstGeom prst="roundRect">
          <a:avLst>
            <a:gd name="adj" fmla="val 10000"/>
          </a:avLst>
        </a:prstGeom>
        <a:solidFill>
          <a:srgbClr val="1E62FD"/>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SE" sz="1300" kern="1200">
              <a:latin typeface="DT Flow" pitchFamily="50" charset="0"/>
            </a:rPr>
            <a:t>Architecture &amp; Deployment</a:t>
          </a:r>
          <a:endParaRPr lang="en-GB" sz="1300" kern="1200">
            <a:latin typeface="DT Flow" pitchFamily="50" charset="0"/>
          </a:endParaRPr>
        </a:p>
      </dsp:txBody>
      <dsp:txXfrm>
        <a:off x="2218390" y="1032101"/>
        <a:ext cx="1205943" cy="462239"/>
      </dsp:txXfrm>
    </dsp:sp>
    <dsp:sp modelId="{05B9CBAA-AEC6-4CEC-9682-1A18758876C5}">
      <dsp:nvSpPr>
        <dsp:cNvPr id="0" name=""/>
        <dsp:cNvSpPr/>
      </dsp:nvSpPr>
      <dsp:spPr>
        <a:xfrm>
          <a:off x="3789431" y="1263221"/>
          <a:ext cx="1389044" cy="1145670"/>
        </a:xfrm>
        <a:prstGeom prst="roundRect">
          <a:avLst>
            <a:gd name="adj" fmla="val 10000"/>
          </a:avLst>
        </a:prstGeom>
        <a:solidFill>
          <a:srgbClr val="64ABE6"/>
        </a:solidFill>
        <a:ln w="28575" cap="flat" cmpd="sng" algn="ctr">
          <a:solidFill>
            <a:schemeClr val="bg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57150" lvl="1" indent="-57150" algn="l" defTabSz="355600">
            <a:lnSpc>
              <a:spcPct val="90000"/>
            </a:lnSpc>
            <a:spcBef>
              <a:spcPct val="0"/>
            </a:spcBef>
            <a:spcAft>
              <a:spcPct val="15000"/>
            </a:spcAft>
            <a:buNone/>
          </a:pPr>
          <a:r>
            <a:rPr lang="en-SE" sz="800" kern="1200">
              <a:latin typeface="DT Flow" pitchFamily="50" charset="0"/>
            </a:rPr>
            <a:t>Onboarding</a:t>
          </a:r>
          <a:endParaRPr lang="en-GB" sz="800" kern="1200">
            <a:latin typeface="DT Flow" pitchFamily="50" charset="0"/>
          </a:endParaRPr>
        </a:p>
        <a:p>
          <a:pPr marL="57150" lvl="1" indent="-57150" algn="l" defTabSz="355600">
            <a:lnSpc>
              <a:spcPct val="90000"/>
            </a:lnSpc>
            <a:spcBef>
              <a:spcPct val="0"/>
            </a:spcBef>
            <a:spcAft>
              <a:spcPct val="15000"/>
            </a:spcAft>
            <a:buNone/>
          </a:pPr>
          <a:r>
            <a:rPr lang="en-SE" sz="800" kern="1200">
              <a:latin typeface="DT Flow" pitchFamily="50" charset="0"/>
            </a:rPr>
            <a:t>Training</a:t>
          </a:r>
          <a:endParaRPr lang="en-GB" sz="800" kern="1200">
            <a:latin typeface="DT Flow" pitchFamily="50" charset="0"/>
          </a:endParaRPr>
        </a:p>
        <a:p>
          <a:pPr marL="57150" lvl="1" indent="-57150" algn="l" defTabSz="355600">
            <a:lnSpc>
              <a:spcPct val="90000"/>
            </a:lnSpc>
            <a:spcBef>
              <a:spcPct val="0"/>
            </a:spcBef>
            <a:spcAft>
              <a:spcPct val="15000"/>
            </a:spcAft>
            <a:buNone/>
          </a:pPr>
          <a:r>
            <a:rPr lang="en-SE" sz="800" kern="1200" dirty="0">
              <a:latin typeface="DT Flow" pitchFamily="50" charset="0"/>
            </a:rPr>
            <a:t>Self-enablement</a:t>
          </a:r>
          <a:endParaRPr lang="en-GB" sz="800" kern="1200" dirty="0">
            <a:latin typeface="DT Flow" pitchFamily="50" charset="0"/>
          </a:endParaRPr>
        </a:p>
        <a:p>
          <a:pPr marL="57150" lvl="1" indent="-57150" algn="l" defTabSz="355600">
            <a:lnSpc>
              <a:spcPct val="90000"/>
            </a:lnSpc>
            <a:spcBef>
              <a:spcPct val="0"/>
            </a:spcBef>
            <a:spcAft>
              <a:spcPct val="15000"/>
            </a:spcAft>
            <a:buNone/>
          </a:pPr>
          <a:r>
            <a:rPr lang="en-SE" sz="800" kern="1200">
              <a:latin typeface="DT Flow" pitchFamily="50" charset="0"/>
            </a:rPr>
            <a:t>Knowledge Sharing</a:t>
          </a:r>
          <a:endParaRPr lang="en-GB" sz="800" kern="1200">
            <a:latin typeface="DT Flow" pitchFamily="50" charset="0"/>
          </a:endParaRPr>
        </a:p>
      </dsp:txBody>
      <dsp:txXfrm>
        <a:off x="3815796" y="1289586"/>
        <a:ext cx="1336314" cy="847439"/>
      </dsp:txXfrm>
    </dsp:sp>
    <dsp:sp modelId="{4C2E2F42-7BA7-4255-9FA8-992FD03BE9BA}">
      <dsp:nvSpPr>
        <dsp:cNvPr id="0" name=""/>
        <dsp:cNvSpPr/>
      </dsp:nvSpPr>
      <dsp:spPr>
        <a:xfrm>
          <a:off x="4533550" y="1405038"/>
          <a:ext cx="1725451" cy="1725451"/>
        </a:xfrm>
        <a:prstGeom prst="leftCircularArrow">
          <a:avLst>
            <a:gd name="adj1" fmla="val 4268"/>
            <a:gd name="adj2" fmla="val 539530"/>
            <a:gd name="adj3" fmla="val 2315041"/>
            <a:gd name="adj4" fmla="val 9024489"/>
            <a:gd name="adj5" fmla="val 4980"/>
          </a:avLst>
        </a:prstGeom>
        <a:gradFill rotWithShape="0">
          <a:gsLst>
            <a:gs pos="0">
              <a:srgbClr val="1D6FB2"/>
            </a:gs>
            <a:gs pos="100000">
              <a:srgbClr val="5DE3ED"/>
            </a:gs>
          </a:gsLst>
          <a:lin ang="0" scaled="0"/>
        </a:gradFill>
        <a:ln>
          <a:noFill/>
        </a:ln>
        <a:effectLst/>
      </dsp:spPr>
      <dsp:style>
        <a:lnRef idx="0">
          <a:scrgbClr r="0" g="0" b="0"/>
        </a:lnRef>
        <a:fillRef idx="1">
          <a:scrgbClr r="0" g="0" b="0"/>
        </a:fillRef>
        <a:effectRef idx="1">
          <a:scrgbClr r="0" g="0" b="0"/>
        </a:effectRef>
        <a:fontRef idx="minor">
          <a:schemeClr val="lt1"/>
        </a:fontRef>
      </dsp:style>
    </dsp:sp>
    <dsp:sp modelId="{183E81D8-4567-4C0D-AC03-9F0903C5E5A7}">
      <dsp:nvSpPr>
        <dsp:cNvPr id="0" name=""/>
        <dsp:cNvSpPr/>
      </dsp:nvSpPr>
      <dsp:spPr>
        <a:xfrm>
          <a:off x="4098107" y="2163391"/>
          <a:ext cx="1234705" cy="491001"/>
        </a:xfrm>
        <a:prstGeom prst="roundRect">
          <a:avLst>
            <a:gd name="adj" fmla="val 10000"/>
          </a:avLst>
        </a:prstGeom>
        <a:solidFill>
          <a:srgbClr val="1D6FB2"/>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SE" sz="1300" kern="1200">
              <a:latin typeface="DT Flow" pitchFamily="50" charset="0"/>
            </a:rPr>
            <a:t>Enablement</a:t>
          </a:r>
          <a:endParaRPr lang="en-GB" sz="1300" kern="1200">
            <a:latin typeface="DT Flow" pitchFamily="50" charset="0"/>
          </a:endParaRPr>
        </a:p>
      </dsp:txBody>
      <dsp:txXfrm>
        <a:off x="4112488" y="2177772"/>
        <a:ext cx="1205943" cy="462239"/>
      </dsp:txXfrm>
    </dsp:sp>
    <dsp:sp modelId="{7CB65938-8AFE-4C5A-8BD3-F348109A78CC}">
      <dsp:nvSpPr>
        <dsp:cNvPr id="0" name=""/>
        <dsp:cNvSpPr/>
      </dsp:nvSpPr>
      <dsp:spPr>
        <a:xfrm>
          <a:off x="5683529" y="1263221"/>
          <a:ext cx="1389044" cy="1145670"/>
        </a:xfrm>
        <a:prstGeom prst="roundRect">
          <a:avLst>
            <a:gd name="adj" fmla="val 10000"/>
          </a:avLst>
        </a:prstGeom>
        <a:solidFill>
          <a:srgbClr val="5DE3ED"/>
        </a:solidFill>
        <a:ln w="12700" cap="flat" cmpd="sng" algn="ctr">
          <a:solidFill>
            <a:srgbClr val="16B9C5"/>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57150" lvl="1" indent="-57150" algn="l" defTabSz="355600">
            <a:lnSpc>
              <a:spcPct val="90000"/>
            </a:lnSpc>
            <a:spcBef>
              <a:spcPct val="0"/>
            </a:spcBef>
            <a:spcAft>
              <a:spcPct val="15000"/>
            </a:spcAft>
            <a:buNone/>
          </a:pPr>
          <a:r>
            <a:rPr lang="en-SE" sz="800" kern="1200">
              <a:latin typeface="DT Flow" pitchFamily="50" charset="0"/>
            </a:rPr>
            <a:t>Operational Standards</a:t>
          </a:r>
          <a:endParaRPr lang="en-GB" sz="800" kern="1200">
            <a:latin typeface="DT Flow" pitchFamily="50" charset="0"/>
          </a:endParaRPr>
        </a:p>
        <a:p>
          <a:pPr marL="57150" lvl="1" indent="-57150" algn="l" defTabSz="355600">
            <a:lnSpc>
              <a:spcPct val="90000"/>
            </a:lnSpc>
            <a:spcBef>
              <a:spcPct val="0"/>
            </a:spcBef>
            <a:spcAft>
              <a:spcPct val="15000"/>
            </a:spcAft>
            <a:buNone/>
          </a:pPr>
          <a:r>
            <a:rPr lang="en-SE" sz="800" kern="1200">
              <a:latin typeface="DT Flow" pitchFamily="50" charset="0"/>
            </a:rPr>
            <a:t>Support</a:t>
          </a:r>
          <a:endParaRPr lang="en-GB" sz="800" kern="1200">
            <a:latin typeface="DT Flow" pitchFamily="50" charset="0"/>
          </a:endParaRPr>
        </a:p>
        <a:p>
          <a:pPr marL="57150" lvl="1" indent="-57150" algn="l" defTabSz="355600">
            <a:lnSpc>
              <a:spcPct val="90000"/>
            </a:lnSpc>
            <a:spcBef>
              <a:spcPct val="0"/>
            </a:spcBef>
            <a:spcAft>
              <a:spcPct val="15000"/>
            </a:spcAft>
            <a:buNone/>
          </a:pPr>
          <a:r>
            <a:rPr lang="en-SE" sz="800" kern="1200" dirty="0">
              <a:latin typeface="DT Flow" pitchFamily="50" charset="0"/>
            </a:rPr>
            <a:t>Use &amp; Embed</a:t>
          </a:r>
          <a:endParaRPr lang="en-GB" sz="800" kern="1200" dirty="0">
            <a:latin typeface="DT Flow" pitchFamily="50" charset="0"/>
          </a:endParaRPr>
        </a:p>
        <a:p>
          <a:pPr marL="57150" lvl="1" indent="-57150" algn="l" defTabSz="355600">
            <a:lnSpc>
              <a:spcPct val="90000"/>
            </a:lnSpc>
            <a:spcBef>
              <a:spcPct val="0"/>
            </a:spcBef>
            <a:spcAft>
              <a:spcPct val="15000"/>
            </a:spcAft>
            <a:buNone/>
          </a:pPr>
          <a:r>
            <a:rPr lang="en-SE" sz="800" kern="1200" dirty="0">
              <a:latin typeface="DT Flow" pitchFamily="50" charset="0"/>
            </a:rPr>
            <a:t>Collaboration</a:t>
          </a:r>
          <a:endParaRPr lang="en-GB" sz="800" kern="1200" dirty="0">
            <a:latin typeface="DT Flow" pitchFamily="50" charset="0"/>
          </a:endParaRPr>
        </a:p>
      </dsp:txBody>
      <dsp:txXfrm>
        <a:off x="5709894" y="1535087"/>
        <a:ext cx="1336314" cy="847439"/>
      </dsp:txXfrm>
    </dsp:sp>
    <dsp:sp modelId="{35131206-C33E-46D6-881C-F92DF936A19F}">
      <dsp:nvSpPr>
        <dsp:cNvPr id="0" name=""/>
        <dsp:cNvSpPr/>
      </dsp:nvSpPr>
      <dsp:spPr>
        <a:xfrm>
          <a:off x="6416073" y="496703"/>
          <a:ext cx="1902940" cy="1902940"/>
        </a:xfrm>
        <a:prstGeom prst="circularArrow">
          <a:avLst>
            <a:gd name="adj1" fmla="val 3870"/>
            <a:gd name="adj2" fmla="val 484505"/>
            <a:gd name="adj3" fmla="val 19339984"/>
            <a:gd name="adj4" fmla="val 12575511"/>
            <a:gd name="adj5" fmla="val 4515"/>
          </a:avLst>
        </a:prstGeom>
        <a:gradFill rotWithShape="0">
          <a:gsLst>
            <a:gs pos="0">
              <a:srgbClr val="16B9C5"/>
            </a:gs>
            <a:gs pos="100000">
              <a:srgbClr val="7DD9BA"/>
            </a:gs>
          </a:gsLst>
          <a:lin ang="0" scaled="0"/>
        </a:gradFill>
        <a:ln>
          <a:noFill/>
        </a:ln>
        <a:effectLst/>
      </dsp:spPr>
      <dsp:style>
        <a:lnRef idx="0">
          <a:scrgbClr r="0" g="0" b="0"/>
        </a:lnRef>
        <a:fillRef idx="1">
          <a:scrgbClr r="0" g="0" b="0"/>
        </a:fillRef>
        <a:effectRef idx="1">
          <a:scrgbClr r="0" g="0" b="0"/>
        </a:effectRef>
        <a:fontRef idx="minor">
          <a:schemeClr val="lt1"/>
        </a:fontRef>
      </dsp:style>
    </dsp:sp>
    <dsp:sp modelId="{8C8D929D-81A5-461D-9601-4F976EBF8F7B}">
      <dsp:nvSpPr>
        <dsp:cNvPr id="0" name=""/>
        <dsp:cNvSpPr/>
      </dsp:nvSpPr>
      <dsp:spPr>
        <a:xfrm>
          <a:off x="5992205" y="1017720"/>
          <a:ext cx="1234705" cy="491001"/>
        </a:xfrm>
        <a:prstGeom prst="roundRect">
          <a:avLst>
            <a:gd name="adj" fmla="val 10000"/>
          </a:avLst>
        </a:prstGeom>
        <a:solidFill>
          <a:srgbClr val="16B9C5"/>
        </a:solidFill>
        <a:ln w="19050" cap="flat" cmpd="sng" algn="ctr">
          <a:solidFill>
            <a:schemeClr val="bg1"/>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SE" sz="1300" kern="1200" dirty="0">
              <a:latin typeface="DT Flow" pitchFamily="50" charset="0"/>
            </a:rPr>
            <a:t>Operationalizing</a:t>
          </a:r>
          <a:endParaRPr lang="en-GB" sz="1300" kern="1200" dirty="0">
            <a:latin typeface="DT Flow" pitchFamily="50" charset="0"/>
          </a:endParaRPr>
        </a:p>
      </dsp:txBody>
      <dsp:txXfrm>
        <a:off x="6006586" y="1032101"/>
        <a:ext cx="1205943" cy="462239"/>
      </dsp:txXfrm>
    </dsp:sp>
    <dsp:sp modelId="{2CF43D3B-892C-4D41-AA7E-2F702B44F23A}">
      <dsp:nvSpPr>
        <dsp:cNvPr id="0" name=""/>
        <dsp:cNvSpPr/>
      </dsp:nvSpPr>
      <dsp:spPr>
        <a:xfrm>
          <a:off x="7577627" y="1263221"/>
          <a:ext cx="1389044" cy="1145670"/>
        </a:xfrm>
        <a:prstGeom prst="roundRect">
          <a:avLst>
            <a:gd name="adj" fmla="val 10000"/>
          </a:avLst>
        </a:prstGeom>
        <a:solidFill>
          <a:srgbClr val="7DD9BA"/>
        </a:solidFill>
        <a:ln w="28575" cap="flat" cmpd="sng" algn="ctr">
          <a:solidFill>
            <a:schemeClr val="bg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57150" lvl="1" indent="-57150" algn="l" defTabSz="355600">
            <a:lnSpc>
              <a:spcPct val="90000"/>
            </a:lnSpc>
            <a:spcBef>
              <a:spcPct val="0"/>
            </a:spcBef>
            <a:spcAft>
              <a:spcPct val="15000"/>
            </a:spcAft>
            <a:buNone/>
          </a:pPr>
          <a:r>
            <a:rPr lang="en-SE" sz="800" kern="1200">
              <a:latin typeface="DT Flow" pitchFamily="50" charset="0"/>
            </a:rPr>
            <a:t>Business Analytics</a:t>
          </a:r>
          <a:endParaRPr lang="en-GB" sz="800" kern="1200">
            <a:latin typeface="DT Flow" pitchFamily="50" charset="0"/>
          </a:endParaRPr>
        </a:p>
        <a:p>
          <a:pPr marL="57150" lvl="1" indent="-57150" algn="l" defTabSz="355600">
            <a:lnSpc>
              <a:spcPct val="90000"/>
            </a:lnSpc>
            <a:spcBef>
              <a:spcPct val="0"/>
            </a:spcBef>
            <a:spcAft>
              <a:spcPct val="15000"/>
            </a:spcAft>
            <a:buNone/>
          </a:pPr>
          <a:r>
            <a:rPr lang="en-SE" sz="800" kern="1200">
              <a:latin typeface="DT Flow" pitchFamily="50" charset="0"/>
            </a:rPr>
            <a:t>Security Analytics</a:t>
          </a:r>
          <a:endParaRPr lang="en-GB" sz="800" kern="1200">
            <a:latin typeface="DT Flow" pitchFamily="50" charset="0"/>
          </a:endParaRPr>
        </a:p>
        <a:p>
          <a:pPr marL="57150" lvl="1" indent="-57150" algn="l" defTabSz="355600">
            <a:lnSpc>
              <a:spcPct val="90000"/>
            </a:lnSpc>
            <a:spcBef>
              <a:spcPct val="0"/>
            </a:spcBef>
            <a:spcAft>
              <a:spcPct val="15000"/>
            </a:spcAft>
            <a:buNone/>
          </a:pPr>
          <a:r>
            <a:rPr lang="en-SE" sz="800" kern="1200" dirty="0">
              <a:latin typeface="DT Flow" pitchFamily="50" charset="0"/>
            </a:rPr>
            <a:t>Performance Analytics</a:t>
          </a:r>
          <a:endParaRPr lang="en-GB" sz="800" kern="1200" dirty="0">
            <a:latin typeface="DT Flow" pitchFamily="50" charset="0"/>
          </a:endParaRPr>
        </a:p>
        <a:p>
          <a:pPr marL="57150" lvl="1" indent="-57150" algn="l" defTabSz="355600">
            <a:lnSpc>
              <a:spcPct val="90000"/>
            </a:lnSpc>
            <a:spcBef>
              <a:spcPct val="0"/>
            </a:spcBef>
            <a:spcAft>
              <a:spcPct val="15000"/>
            </a:spcAft>
            <a:buNone/>
          </a:pPr>
          <a:r>
            <a:rPr lang="en-SE" sz="800" kern="1200" dirty="0">
              <a:latin typeface="DT Flow" pitchFamily="50" charset="0"/>
            </a:rPr>
            <a:t>Establish Practices</a:t>
          </a:r>
          <a:endParaRPr lang="en-GB" sz="800" kern="1200" dirty="0">
            <a:latin typeface="DT Flow" pitchFamily="50" charset="0"/>
          </a:endParaRPr>
        </a:p>
      </dsp:txBody>
      <dsp:txXfrm>
        <a:off x="7603992" y="1289586"/>
        <a:ext cx="1336314" cy="847439"/>
      </dsp:txXfrm>
    </dsp:sp>
    <dsp:sp modelId="{420EAD16-B2DB-41CD-AB4F-4665D48C55C2}">
      <dsp:nvSpPr>
        <dsp:cNvPr id="0" name=""/>
        <dsp:cNvSpPr/>
      </dsp:nvSpPr>
      <dsp:spPr>
        <a:xfrm>
          <a:off x="8321746" y="1405038"/>
          <a:ext cx="1725451" cy="1725451"/>
        </a:xfrm>
        <a:prstGeom prst="leftCircularArrow">
          <a:avLst>
            <a:gd name="adj1" fmla="val 4268"/>
            <a:gd name="adj2" fmla="val 539530"/>
            <a:gd name="adj3" fmla="val 2315041"/>
            <a:gd name="adj4" fmla="val 9024489"/>
            <a:gd name="adj5" fmla="val 4980"/>
          </a:avLst>
        </a:prstGeom>
        <a:gradFill rotWithShape="0">
          <a:gsLst>
            <a:gs pos="0">
              <a:srgbClr val="40C89B"/>
            </a:gs>
            <a:gs pos="100000">
              <a:srgbClr val="83CB6F"/>
            </a:gs>
          </a:gsLst>
          <a:lin ang="0" scaled="0"/>
        </a:gradFill>
        <a:ln>
          <a:noFill/>
        </a:ln>
        <a:effectLst/>
      </dsp:spPr>
      <dsp:style>
        <a:lnRef idx="0">
          <a:scrgbClr r="0" g="0" b="0"/>
        </a:lnRef>
        <a:fillRef idx="1">
          <a:scrgbClr r="0" g="0" b="0"/>
        </a:fillRef>
        <a:effectRef idx="1">
          <a:scrgbClr r="0" g="0" b="0"/>
        </a:effectRef>
        <a:fontRef idx="minor">
          <a:schemeClr val="lt1"/>
        </a:fontRef>
      </dsp:style>
    </dsp:sp>
    <dsp:sp modelId="{50C42B56-B465-4860-9928-7274DA213449}">
      <dsp:nvSpPr>
        <dsp:cNvPr id="0" name=""/>
        <dsp:cNvSpPr/>
      </dsp:nvSpPr>
      <dsp:spPr>
        <a:xfrm>
          <a:off x="7886303" y="2163391"/>
          <a:ext cx="1234705" cy="491001"/>
        </a:xfrm>
        <a:prstGeom prst="roundRect">
          <a:avLst>
            <a:gd name="adj" fmla="val 10000"/>
          </a:avLst>
        </a:prstGeom>
        <a:solidFill>
          <a:srgbClr val="40C89B"/>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SE" sz="1300" kern="1200">
              <a:latin typeface="DT Flow" pitchFamily="50" charset="0"/>
            </a:rPr>
            <a:t>Business Intelligence</a:t>
          </a:r>
          <a:endParaRPr lang="en-GB" sz="1300" kern="1200">
            <a:latin typeface="DT Flow" pitchFamily="50" charset="0"/>
          </a:endParaRPr>
        </a:p>
      </dsp:txBody>
      <dsp:txXfrm>
        <a:off x="7900684" y="2177772"/>
        <a:ext cx="1205943" cy="462239"/>
      </dsp:txXfrm>
    </dsp:sp>
    <dsp:sp modelId="{77B6FA1E-C8D5-4C35-9196-3164D21E7C4C}">
      <dsp:nvSpPr>
        <dsp:cNvPr id="0" name=""/>
        <dsp:cNvSpPr/>
      </dsp:nvSpPr>
      <dsp:spPr>
        <a:xfrm>
          <a:off x="9471725" y="1263221"/>
          <a:ext cx="1389044" cy="1145670"/>
        </a:xfrm>
        <a:prstGeom prst="roundRect">
          <a:avLst>
            <a:gd name="adj" fmla="val 10000"/>
          </a:avLst>
        </a:prstGeom>
        <a:solidFill>
          <a:srgbClr val="83CB6F"/>
        </a:solidFill>
        <a:ln w="28575" cap="flat" cmpd="sng" algn="ctr">
          <a:solidFill>
            <a:schemeClr val="bg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57150" lvl="1" indent="-57150" algn="l" defTabSz="355600">
            <a:lnSpc>
              <a:spcPct val="90000"/>
            </a:lnSpc>
            <a:spcBef>
              <a:spcPct val="0"/>
            </a:spcBef>
            <a:spcAft>
              <a:spcPct val="15000"/>
            </a:spcAft>
            <a:buNone/>
          </a:pPr>
          <a:r>
            <a:rPr lang="en-SE" sz="800" kern="1200" dirty="0">
              <a:latin typeface="DT Flow" pitchFamily="50" charset="0"/>
            </a:rPr>
            <a:t>Repeatable Processes</a:t>
          </a:r>
          <a:endParaRPr lang="en-GB" sz="800" kern="1200" dirty="0">
            <a:latin typeface="DT Flow" pitchFamily="50" charset="0"/>
          </a:endParaRPr>
        </a:p>
        <a:p>
          <a:pPr marL="57150" lvl="1" indent="-57150" algn="l" defTabSz="355600">
            <a:lnSpc>
              <a:spcPct val="90000"/>
            </a:lnSpc>
            <a:spcBef>
              <a:spcPct val="0"/>
            </a:spcBef>
            <a:spcAft>
              <a:spcPct val="15000"/>
            </a:spcAft>
            <a:buNone/>
          </a:pPr>
          <a:r>
            <a:rPr lang="en-SE" sz="800" kern="1200" dirty="0">
              <a:latin typeface="DT Flow" pitchFamily="50" charset="0"/>
            </a:rPr>
            <a:t>Observability Practice</a:t>
          </a:r>
          <a:endParaRPr lang="en-GB" sz="800" kern="1200" dirty="0">
            <a:latin typeface="DT Flow" pitchFamily="50" charset="0"/>
          </a:endParaRPr>
        </a:p>
        <a:p>
          <a:pPr marL="57150" lvl="1" indent="-57150" algn="l" defTabSz="355600">
            <a:lnSpc>
              <a:spcPct val="90000"/>
            </a:lnSpc>
            <a:spcBef>
              <a:spcPct val="0"/>
            </a:spcBef>
            <a:spcAft>
              <a:spcPct val="15000"/>
            </a:spcAft>
            <a:buNone/>
          </a:pPr>
          <a:r>
            <a:rPr lang="en-SE" sz="800" kern="1200" dirty="0">
              <a:latin typeface="DT Flow" pitchFamily="50" charset="0"/>
            </a:rPr>
            <a:t>Performance Engineering</a:t>
          </a:r>
          <a:endParaRPr lang="en-GB" sz="800" kern="1200" dirty="0">
            <a:latin typeface="DT Flow" pitchFamily="50" charset="0"/>
          </a:endParaRPr>
        </a:p>
        <a:p>
          <a:pPr marL="57150" lvl="1" indent="-57150" algn="l" defTabSz="355600">
            <a:lnSpc>
              <a:spcPct val="90000"/>
            </a:lnSpc>
            <a:spcBef>
              <a:spcPct val="0"/>
            </a:spcBef>
            <a:spcAft>
              <a:spcPct val="15000"/>
            </a:spcAft>
            <a:buNone/>
          </a:pPr>
          <a:r>
            <a:rPr lang="en-SE" sz="800" kern="1200" dirty="0">
              <a:latin typeface="DT Flow" pitchFamily="50" charset="0"/>
            </a:rPr>
            <a:t>Innovation</a:t>
          </a:r>
          <a:endParaRPr lang="en-GB" sz="800" kern="1200" dirty="0">
            <a:latin typeface="DT Flow" pitchFamily="50" charset="0"/>
          </a:endParaRPr>
        </a:p>
      </dsp:txBody>
      <dsp:txXfrm>
        <a:off x="9498090" y="1535087"/>
        <a:ext cx="1336314" cy="847439"/>
      </dsp:txXfrm>
    </dsp:sp>
    <dsp:sp modelId="{4F6A3FA6-A39A-4A5D-8C08-D48DA1569AD1}">
      <dsp:nvSpPr>
        <dsp:cNvPr id="0" name=""/>
        <dsp:cNvSpPr/>
      </dsp:nvSpPr>
      <dsp:spPr>
        <a:xfrm>
          <a:off x="9780401" y="1017720"/>
          <a:ext cx="1234705" cy="491001"/>
        </a:xfrm>
        <a:prstGeom prst="roundRect">
          <a:avLst>
            <a:gd name="adj" fmla="val 10000"/>
          </a:avLst>
        </a:prstGeom>
        <a:solidFill>
          <a:srgbClr val="376E28"/>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SE" sz="1300" kern="1200">
              <a:latin typeface="DT Flow" pitchFamily="50" charset="0"/>
            </a:rPr>
            <a:t>Continuous Improvement</a:t>
          </a:r>
          <a:endParaRPr lang="en-GB" sz="1300" kern="1200">
            <a:latin typeface="DT Flow" pitchFamily="50" charset="0"/>
          </a:endParaRPr>
        </a:p>
      </dsp:txBody>
      <dsp:txXfrm>
        <a:off x="9794782" y="1032101"/>
        <a:ext cx="1205943" cy="4622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210A5-D812-4E7C-96A2-F094225FB5B7}">
      <dsp:nvSpPr>
        <dsp:cNvPr id="0" name=""/>
        <dsp:cNvSpPr/>
      </dsp:nvSpPr>
      <dsp:spPr>
        <a:xfrm>
          <a:off x="2678399" y="2434210"/>
          <a:ext cx="1641600" cy="1063384"/>
        </a:xfrm>
        <a:prstGeom prst="roundRect">
          <a:avLst>
            <a:gd name="adj" fmla="val 10000"/>
          </a:avLst>
        </a:prstGeom>
        <a:noFill/>
        <a:ln w="6350" cap="flat" cmpd="sng" algn="ctr">
          <a:solidFill>
            <a:srgbClr val="0E99CB"/>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114300" lvl="1" indent="-114300" algn="ctr" defTabSz="533400">
            <a:lnSpc>
              <a:spcPct val="90000"/>
            </a:lnSpc>
            <a:spcBef>
              <a:spcPct val="0"/>
            </a:spcBef>
            <a:spcAft>
              <a:spcPct val="15000"/>
            </a:spcAft>
            <a:buNone/>
          </a:pPr>
          <a:r>
            <a:rPr lang="en-SE" sz="1200" b="1" kern="1200">
              <a:solidFill>
                <a:schemeClr val="bg1"/>
              </a:solidFill>
              <a:latin typeface="DT Flow Text V1.011"/>
            </a:rPr>
            <a:t>Define Goals, Objectives and Timelines</a:t>
          </a:r>
          <a:endParaRPr lang="en-GB" sz="1200" kern="1200" dirty="0">
            <a:solidFill>
              <a:schemeClr val="bg1"/>
            </a:solidFill>
            <a:latin typeface="DT Flow" pitchFamily="50" charset="0"/>
          </a:endParaRPr>
        </a:p>
      </dsp:txBody>
      <dsp:txXfrm>
        <a:off x="3194239" y="2723415"/>
        <a:ext cx="1102402" cy="750820"/>
      </dsp:txXfrm>
    </dsp:sp>
    <dsp:sp modelId="{72B32F22-3760-4421-AD42-9055B326F49E}">
      <dsp:nvSpPr>
        <dsp:cNvPr id="0" name=""/>
        <dsp:cNvSpPr/>
      </dsp:nvSpPr>
      <dsp:spPr>
        <a:xfrm>
          <a:off x="0" y="2434210"/>
          <a:ext cx="1641600" cy="1063384"/>
        </a:xfrm>
        <a:prstGeom prst="roundRect">
          <a:avLst>
            <a:gd name="adj" fmla="val 10000"/>
          </a:avLst>
        </a:prstGeom>
        <a:noFill/>
        <a:ln w="6350" cap="flat" cmpd="sng" algn="ctr">
          <a:solidFill>
            <a:srgbClr val="03CA9C"/>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114300" lvl="1" indent="-114300" algn="ctr" defTabSz="533400">
            <a:lnSpc>
              <a:spcPct val="90000"/>
            </a:lnSpc>
            <a:spcBef>
              <a:spcPct val="0"/>
            </a:spcBef>
            <a:spcAft>
              <a:spcPct val="15000"/>
            </a:spcAft>
            <a:buNone/>
          </a:pPr>
          <a:r>
            <a:rPr lang="en-SE" sz="1200" b="1" kern="1200" dirty="0">
              <a:solidFill>
                <a:schemeClr val="bg1"/>
              </a:solidFill>
              <a:latin typeface="DT Flow Text V1.011"/>
            </a:rPr>
            <a:t>Identify Process Integrations</a:t>
          </a:r>
          <a:endParaRPr lang="en-GB" sz="1200" kern="1200" dirty="0">
            <a:solidFill>
              <a:schemeClr val="bg1"/>
            </a:solidFill>
            <a:latin typeface="DT Flow" pitchFamily="50" charset="0"/>
          </a:endParaRPr>
        </a:p>
      </dsp:txBody>
      <dsp:txXfrm>
        <a:off x="23359" y="2723415"/>
        <a:ext cx="1102402" cy="750820"/>
      </dsp:txXfrm>
    </dsp:sp>
    <dsp:sp modelId="{7F538BA8-ACB5-447C-A7EE-5AD51D7E6745}">
      <dsp:nvSpPr>
        <dsp:cNvPr id="0" name=""/>
        <dsp:cNvSpPr/>
      </dsp:nvSpPr>
      <dsp:spPr>
        <a:xfrm>
          <a:off x="2678399" y="174518"/>
          <a:ext cx="1641600" cy="1063384"/>
        </a:xfrm>
        <a:prstGeom prst="roundRect">
          <a:avLst>
            <a:gd name="adj" fmla="val 10000"/>
          </a:avLst>
        </a:prstGeom>
        <a:noFill/>
        <a:ln w="6350" cap="flat" cmpd="sng" algn="ctr">
          <a:solidFill>
            <a:srgbClr val="2C58FE"/>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t" anchorCtr="0">
          <a:noAutofit/>
        </a:bodyPr>
        <a:lstStyle/>
        <a:p>
          <a:pPr marL="114300" lvl="1" indent="-114300" algn="ctr" defTabSz="533400">
            <a:lnSpc>
              <a:spcPct val="90000"/>
            </a:lnSpc>
            <a:spcBef>
              <a:spcPct val="0"/>
            </a:spcBef>
            <a:spcAft>
              <a:spcPct val="15000"/>
            </a:spcAft>
            <a:buNone/>
          </a:pPr>
          <a:r>
            <a:rPr lang="en-SE" sz="1200" b="1" kern="1200" dirty="0">
              <a:solidFill>
                <a:schemeClr val="bg1"/>
              </a:solidFill>
              <a:latin typeface="DT Flow Text V1.011"/>
            </a:rPr>
            <a:t>Create Plan and Define Ways of Working</a:t>
          </a:r>
          <a:endParaRPr lang="en-GB" sz="1200" kern="1200" dirty="0">
            <a:solidFill>
              <a:schemeClr val="bg1"/>
            </a:solidFill>
            <a:latin typeface="DT Flow" pitchFamily="50" charset="0"/>
          </a:endParaRPr>
        </a:p>
      </dsp:txBody>
      <dsp:txXfrm>
        <a:off x="3194239" y="197877"/>
        <a:ext cx="1102402" cy="750820"/>
      </dsp:txXfrm>
    </dsp:sp>
    <dsp:sp modelId="{7FB3F16D-3187-4B47-9D9C-442366C12306}">
      <dsp:nvSpPr>
        <dsp:cNvPr id="0" name=""/>
        <dsp:cNvSpPr/>
      </dsp:nvSpPr>
      <dsp:spPr>
        <a:xfrm>
          <a:off x="0" y="174518"/>
          <a:ext cx="1641600" cy="1063384"/>
        </a:xfrm>
        <a:prstGeom prst="roundRect">
          <a:avLst>
            <a:gd name="adj" fmla="val 10000"/>
          </a:avLst>
        </a:prstGeom>
        <a:noFill/>
        <a:ln w="6350" cap="flat" cmpd="sng" algn="ctr">
          <a:solidFill>
            <a:srgbClr val="7124FE"/>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t" anchorCtr="0">
          <a:noAutofit/>
        </a:bodyPr>
        <a:lstStyle/>
        <a:p>
          <a:pPr marL="114300" lvl="1" indent="-114300" algn="ctr" defTabSz="533400">
            <a:lnSpc>
              <a:spcPct val="90000"/>
            </a:lnSpc>
            <a:spcBef>
              <a:spcPct val="0"/>
            </a:spcBef>
            <a:spcAft>
              <a:spcPct val="15000"/>
            </a:spcAft>
            <a:buClrTx/>
            <a:buSzTx/>
            <a:buFont typeface="Arial" panose="020B0604020202020204" pitchFamily="34" charset="0"/>
            <a:buNone/>
          </a:pPr>
          <a:r>
            <a:rPr lang="en-SE" sz="1200" b="1" kern="1200" dirty="0">
              <a:solidFill>
                <a:schemeClr val="bg1"/>
              </a:solidFill>
              <a:latin typeface="DT Flow Text V1.011"/>
            </a:rPr>
            <a:t>Identify sponsor, owners and supporting staff</a:t>
          </a:r>
          <a:endParaRPr lang="en-GB" sz="1200" kern="1200" dirty="0">
            <a:solidFill>
              <a:schemeClr val="bg1"/>
            </a:solidFill>
            <a:latin typeface="DT Flow" pitchFamily="50" charset="0"/>
          </a:endParaRPr>
        </a:p>
      </dsp:txBody>
      <dsp:txXfrm>
        <a:off x="23359" y="197877"/>
        <a:ext cx="1102402" cy="750820"/>
      </dsp:txXfrm>
    </dsp:sp>
    <dsp:sp modelId="{6791AEBC-3854-4006-BB2E-40C66E85E8ED}">
      <dsp:nvSpPr>
        <dsp:cNvPr id="0" name=""/>
        <dsp:cNvSpPr/>
      </dsp:nvSpPr>
      <dsp:spPr>
        <a:xfrm>
          <a:off x="687876" y="363933"/>
          <a:ext cx="1438892" cy="1438892"/>
        </a:xfrm>
        <a:prstGeom prst="pieWedge">
          <a:avLst/>
        </a:prstGeom>
        <a:solidFill>
          <a:srgbClr val="7124F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SE" sz="1200" kern="1200" dirty="0">
              <a:latin typeface="DT Flow" pitchFamily="50" charset="0"/>
            </a:rPr>
            <a:t>Roles &amp; Responsibilities</a:t>
          </a:r>
          <a:endParaRPr lang="en-GB" sz="1200" kern="1200" dirty="0">
            <a:latin typeface="DT Flow" pitchFamily="50" charset="0"/>
          </a:endParaRPr>
        </a:p>
      </dsp:txBody>
      <dsp:txXfrm>
        <a:off x="1109318" y="785375"/>
        <a:ext cx="1017450" cy="1017450"/>
      </dsp:txXfrm>
    </dsp:sp>
    <dsp:sp modelId="{C784C723-056D-4D62-BFBF-CD88D097FD76}">
      <dsp:nvSpPr>
        <dsp:cNvPr id="0" name=""/>
        <dsp:cNvSpPr/>
      </dsp:nvSpPr>
      <dsp:spPr>
        <a:xfrm rot="5400000">
          <a:off x="2193230" y="363933"/>
          <a:ext cx="1438892" cy="1438892"/>
        </a:xfrm>
        <a:prstGeom prst="pieWedge">
          <a:avLst/>
        </a:prstGeom>
        <a:solidFill>
          <a:srgbClr val="2C58F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SE" sz="1200" kern="1200" dirty="0">
              <a:latin typeface="DT Flow" pitchFamily="50" charset="0"/>
            </a:rPr>
            <a:t>Ways of Working</a:t>
          </a:r>
          <a:endParaRPr lang="en-GB" sz="1200" kern="1200" dirty="0">
            <a:latin typeface="DT Flow" pitchFamily="50" charset="0"/>
          </a:endParaRPr>
        </a:p>
      </dsp:txBody>
      <dsp:txXfrm rot="-5400000">
        <a:off x="2193230" y="785375"/>
        <a:ext cx="1017450" cy="1017450"/>
      </dsp:txXfrm>
    </dsp:sp>
    <dsp:sp modelId="{54AB0149-6F4C-4C1C-8A60-DB2C3D8D68D1}">
      <dsp:nvSpPr>
        <dsp:cNvPr id="0" name=""/>
        <dsp:cNvSpPr/>
      </dsp:nvSpPr>
      <dsp:spPr>
        <a:xfrm rot="10800000">
          <a:off x="2193230" y="1869287"/>
          <a:ext cx="1438892" cy="1438892"/>
        </a:xfrm>
        <a:prstGeom prst="pieWedge">
          <a:avLst/>
        </a:prstGeom>
        <a:solidFill>
          <a:srgbClr val="0E99C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SE" sz="1200" kern="1200" dirty="0">
              <a:latin typeface="DT Flow" pitchFamily="50" charset="0"/>
            </a:rPr>
            <a:t>Goals &amp; Strategy</a:t>
          </a:r>
          <a:endParaRPr lang="en-GB" sz="1200" kern="1200" dirty="0">
            <a:latin typeface="DT Flow" pitchFamily="50" charset="0"/>
          </a:endParaRPr>
        </a:p>
      </dsp:txBody>
      <dsp:txXfrm rot="10800000">
        <a:off x="2193230" y="1869287"/>
        <a:ext cx="1017450" cy="1017450"/>
      </dsp:txXfrm>
    </dsp:sp>
    <dsp:sp modelId="{8038C720-E5B8-4167-B36F-D876394D7B53}">
      <dsp:nvSpPr>
        <dsp:cNvPr id="0" name=""/>
        <dsp:cNvSpPr/>
      </dsp:nvSpPr>
      <dsp:spPr>
        <a:xfrm rot="16200000">
          <a:off x="687876" y="1869287"/>
          <a:ext cx="1438892" cy="1438892"/>
        </a:xfrm>
        <a:prstGeom prst="pieWedge">
          <a:avLst/>
        </a:prstGeom>
        <a:solidFill>
          <a:srgbClr val="03CA9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SE" sz="1200" kern="1200" dirty="0">
              <a:latin typeface="DT Flow" pitchFamily="50" charset="0"/>
            </a:rPr>
            <a:t>Process Integrations</a:t>
          </a:r>
          <a:endParaRPr lang="en-GB" sz="1200" kern="1200" dirty="0">
            <a:latin typeface="DT Flow" pitchFamily="50" charset="0"/>
          </a:endParaRPr>
        </a:p>
      </dsp:txBody>
      <dsp:txXfrm rot="5400000">
        <a:off x="1109318" y="1869287"/>
        <a:ext cx="1017450" cy="1017450"/>
      </dsp:txXfrm>
    </dsp:sp>
    <dsp:sp modelId="{BA67DAA6-DAC2-499A-8BD6-F059A4C5EB1D}">
      <dsp:nvSpPr>
        <dsp:cNvPr id="0" name=""/>
        <dsp:cNvSpPr/>
      </dsp:nvSpPr>
      <dsp:spPr>
        <a:xfrm>
          <a:off x="1911600" y="1536980"/>
          <a:ext cx="496800" cy="432000"/>
        </a:xfrm>
        <a:prstGeom prst="circular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2A52C37A-25FB-46AF-B0C1-872FCFC33E6E}">
      <dsp:nvSpPr>
        <dsp:cNvPr id="0" name=""/>
        <dsp:cNvSpPr/>
      </dsp:nvSpPr>
      <dsp:spPr>
        <a:xfrm rot="10800000">
          <a:off x="1911600" y="1703133"/>
          <a:ext cx="496800" cy="432000"/>
        </a:xfrm>
        <a:prstGeom prst="circular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210A5-D812-4E7C-96A2-F094225FB5B7}">
      <dsp:nvSpPr>
        <dsp:cNvPr id="0" name=""/>
        <dsp:cNvSpPr/>
      </dsp:nvSpPr>
      <dsp:spPr>
        <a:xfrm>
          <a:off x="2678399" y="2434210"/>
          <a:ext cx="1641600" cy="1063384"/>
        </a:xfrm>
        <a:prstGeom prst="roundRect">
          <a:avLst>
            <a:gd name="adj" fmla="val 10000"/>
          </a:avLst>
        </a:prstGeom>
        <a:noFill/>
        <a:ln w="6350" cap="flat" cmpd="sng" algn="ctr">
          <a:solidFill>
            <a:srgbClr val="0E99CB"/>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t" anchorCtr="0">
          <a:noAutofit/>
        </a:bodyPr>
        <a:lstStyle/>
        <a:p>
          <a:pPr marL="114300" lvl="1" indent="-114300" algn="ctr" defTabSz="533400">
            <a:lnSpc>
              <a:spcPct val="90000"/>
            </a:lnSpc>
            <a:spcBef>
              <a:spcPct val="0"/>
            </a:spcBef>
            <a:spcAft>
              <a:spcPct val="15000"/>
            </a:spcAft>
            <a:buNone/>
          </a:pPr>
          <a:r>
            <a:rPr lang="en-SE" sz="1200" b="1" kern="1200" dirty="0">
              <a:solidFill>
                <a:schemeClr val="bg1"/>
              </a:solidFill>
              <a:latin typeface="DT Flow Text V1.011"/>
            </a:rPr>
            <a:t>Define &amp; Automate  Configuration</a:t>
          </a:r>
          <a:endParaRPr lang="en-GB" sz="1200" kern="1200" dirty="0">
            <a:solidFill>
              <a:schemeClr val="bg1"/>
            </a:solidFill>
            <a:latin typeface="DT Flow" pitchFamily="50" charset="0"/>
          </a:endParaRPr>
        </a:p>
      </dsp:txBody>
      <dsp:txXfrm>
        <a:off x="3194239" y="2723415"/>
        <a:ext cx="1102402" cy="750820"/>
      </dsp:txXfrm>
    </dsp:sp>
    <dsp:sp modelId="{62407460-0ECC-40FE-83EF-35DAAB104595}">
      <dsp:nvSpPr>
        <dsp:cNvPr id="0" name=""/>
        <dsp:cNvSpPr/>
      </dsp:nvSpPr>
      <dsp:spPr>
        <a:xfrm>
          <a:off x="0" y="2434210"/>
          <a:ext cx="1641600" cy="1063384"/>
        </a:xfrm>
        <a:prstGeom prst="roundRect">
          <a:avLst>
            <a:gd name="adj" fmla="val 10000"/>
          </a:avLst>
        </a:prstGeom>
        <a:noFill/>
        <a:ln w="6350" cap="flat" cmpd="sng" algn="ctr">
          <a:solidFill>
            <a:srgbClr val="03CA9C"/>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114300" lvl="1" indent="-114300" algn="ctr" defTabSz="533400">
            <a:lnSpc>
              <a:spcPct val="90000"/>
            </a:lnSpc>
            <a:spcBef>
              <a:spcPct val="0"/>
            </a:spcBef>
            <a:spcAft>
              <a:spcPct val="15000"/>
            </a:spcAft>
            <a:buNone/>
          </a:pPr>
          <a:r>
            <a:rPr lang="en-SE" sz="1200" b="1" kern="1200" dirty="0">
              <a:solidFill>
                <a:schemeClr val="bg1"/>
              </a:solidFill>
              <a:latin typeface="DT Flow Text V1.011"/>
            </a:rPr>
            <a:t>Automate Deployment of Servers &amp; Agents</a:t>
          </a:r>
          <a:endParaRPr lang="en-GB" sz="1200" kern="1200" dirty="0">
            <a:latin typeface="DT Flow" pitchFamily="50" charset="0"/>
          </a:endParaRPr>
        </a:p>
      </dsp:txBody>
      <dsp:txXfrm>
        <a:off x="23359" y="2723415"/>
        <a:ext cx="1102402" cy="750820"/>
      </dsp:txXfrm>
    </dsp:sp>
    <dsp:sp modelId="{7F538BA8-ACB5-447C-A7EE-5AD51D7E6745}">
      <dsp:nvSpPr>
        <dsp:cNvPr id="0" name=""/>
        <dsp:cNvSpPr/>
      </dsp:nvSpPr>
      <dsp:spPr>
        <a:xfrm>
          <a:off x="2678399" y="174518"/>
          <a:ext cx="1641600" cy="1063384"/>
        </a:xfrm>
        <a:prstGeom prst="roundRect">
          <a:avLst>
            <a:gd name="adj" fmla="val 10000"/>
          </a:avLst>
        </a:prstGeom>
        <a:noFill/>
        <a:ln w="6350" cap="flat" cmpd="sng" algn="ctr">
          <a:solidFill>
            <a:srgbClr val="2C58FE"/>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t" anchorCtr="0">
          <a:noAutofit/>
        </a:bodyPr>
        <a:lstStyle/>
        <a:p>
          <a:pPr marL="114300" lvl="1" indent="-114300" algn="ctr" defTabSz="533400">
            <a:lnSpc>
              <a:spcPct val="90000"/>
            </a:lnSpc>
            <a:spcBef>
              <a:spcPct val="0"/>
            </a:spcBef>
            <a:spcAft>
              <a:spcPct val="15000"/>
            </a:spcAft>
            <a:buNone/>
          </a:pPr>
          <a:r>
            <a:rPr lang="en-SE" sz="1200" b="1" kern="1200" dirty="0">
              <a:solidFill>
                <a:schemeClr val="bg1"/>
              </a:solidFill>
              <a:latin typeface="DT Flow Text V1.011"/>
            </a:rPr>
            <a:t>Detail Ecosystem Integrations</a:t>
          </a:r>
          <a:endParaRPr lang="en-GB" sz="1200" kern="1200" dirty="0">
            <a:solidFill>
              <a:schemeClr val="bg1"/>
            </a:solidFill>
            <a:latin typeface="DT Flow" pitchFamily="50" charset="0"/>
          </a:endParaRPr>
        </a:p>
      </dsp:txBody>
      <dsp:txXfrm>
        <a:off x="3194239" y="197877"/>
        <a:ext cx="1102402" cy="750820"/>
      </dsp:txXfrm>
    </dsp:sp>
    <dsp:sp modelId="{7FB3F16D-3187-4B47-9D9C-442366C12306}">
      <dsp:nvSpPr>
        <dsp:cNvPr id="0" name=""/>
        <dsp:cNvSpPr/>
      </dsp:nvSpPr>
      <dsp:spPr>
        <a:xfrm>
          <a:off x="0" y="174518"/>
          <a:ext cx="1641600" cy="1063384"/>
        </a:xfrm>
        <a:prstGeom prst="roundRect">
          <a:avLst>
            <a:gd name="adj" fmla="val 10000"/>
          </a:avLst>
        </a:prstGeom>
        <a:noFill/>
        <a:ln w="6350" cap="flat" cmpd="sng" algn="ctr">
          <a:solidFill>
            <a:srgbClr val="7124FE"/>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t" anchorCtr="0">
          <a:noAutofit/>
        </a:bodyPr>
        <a:lstStyle/>
        <a:p>
          <a:pPr marL="114300" lvl="1" indent="-114300" algn="ctr" defTabSz="533400">
            <a:lnSpc>
              <a:spcPct val="90000"/>
            </a:lnSpc>
            <a:spcBef>
              <a:spcPct val="0"/>
            </a:spcBef>
            <a:spcAft>
              <a:spcPct val="15000"/>
            </a:spcAft>
            <a:buClrTx/>
            <a:buSzTx/>
            <a:buFont typeface="Arial" panose="020B0604020202020204" pitchFamily="34" charset="0"/>
            <a:buNone/>
          </a:pPr>
          <a:r>
            <a:rPr lang="en-GB" sz="1200" b="1" kern="1200" dirty="0">
              <a:solidFill>
                <a:schemeClr val="bg1"/>
              </a:solidFill>
              <a:latin typeface="DT Flow Text V1.011"/>
            </a:rPr>
            <a:t>Define Dynatrace Architecture</a:t>
          </a:r>
          <a:endParaRPr lang="en-GB" sz="1200" kern="1200" dirty="0">
            <a:solidFill>
              <a:schemeClr val="bg1"/>
            </a:solidFill>
            <a:latin typeface="DT Flow" pitchFamily="50" charset="0"/>
          </a:endParaRPr>
        </a:p>
      </dsp:txBody>
      <dsp:txXfrm>
        <a:off x="23359" y="197877"/>
        <a:ext cx="1102402" cy="750820"/>
      </dsp:txXfrm>
    </dsp:sp>
    <dsp:sp modelId="{6791AEBC-3854-4006-BB2E-40C66E85E8ED}">
      <dsp:nvSpPr>
        <dsp:cNvPr id="0" name=""/>
        <dsp:cNvSpPr/>
      </dsp:nvSpPr>
      <dsp:spPr>
        <a:xfrm>
          <a:off x="687876" y="363933"/>
          <a:ext cx="1438892" cy="1438892"/>
        </a:xfrm>
        <a:prstGeom prst="pieWedge">
          <a:avLst/>
        </a:prstGeom>
        <a:solidFill>
          <a:srgbClr val="7124F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72000" bIns="85344" numCol="1" spcCol="1270" anchor="ctr" anchorCtr="0">
          <a:noAutofit/>
        </a:bodyPr>
        <a:lstStyle/>
        <a:p>
          <a:pPr marL="0" lvl="0" indent="0" algn="ctr" defTabSz="533400">
            <a:lnSpc>
              <a:spcPct val="90000"/>
            </a:lnSpc>
            <a:spcBef>
              <a:spcPct val="0"/>
            </a:spcBef>
            <a:spcAft>
              <a:spcPct val="35000"/>
            </a:spcAft>
            <a:buNone/>
          </a:pPr>
          <a:r>
            <a:rPr lang="en-SE" sz="1200" kern="1200" dirty="0">
              <a:latin typeface="DT Flow" pitchFamily="50" charset="0"/>
            </a:rPr>
            <a:t>Architecture</a:t>
          </a:r>
          <a:endParaRPr lang="en-GB" sz="1200" kern="1200" dirty="0">
            <a:latin typeface="DT Flow" pitchFamily="50" charset="0"/>
          </a:endParaRPr>
        </a:p>
      </dsp:txBody>
      <dsp:txXfrm>
        <a:off x="1109318" y="785375"/>
        <a:ext cx="1017450" cy="1017450"/>
      </dsp:txXfrm>
    </dsp:sp>
    <dsp:sp modelId="{C784C723-056D-4D62-BFBF-CD88D097FD76}">
      <dsp:nvSpPr>
        <dsp:cNvPr id="0" name=""/>
        <dsp:cNvSpPr/>
      </dsp:nvSpPr>
      <dsp:spPr>
        <a:xfrm rot="5400000">
          <a:off x="2193230" y="363933"/>
          <a:ext cx="1438892" cy="1438892"/>
        </a:xfrm>
        <a:prstGeom prst="pieWedge">
          <a:avLst/>
        </a:prstGeom>
        <a:solidFill>
          <a:srgbClr val="2C58F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SE" sz="1200" kern="1200" dirty="0">
              <a:latin typeface="DT Flow" pitchFamily="50" charset="0"/>
            </a:rPr>
            <a:t>Integration</a:t>
          </a:r>
          <a:endParaRPr lang="en-GB" sz="1200" kern="1200" dirty="0">
            <a:latin typeface="DT Flow" pitchFamily="50" charset="0"/>
          </a:endParaRPr>
        </a:p>
      </dsp:txBody>
      <dsp:txXfrm rot="-5400000">
        <a:off x="2193230" y="785375"/>
        <a:ext cx="1017450" cy="1017450"/>
      </dsp:txXfrm>
    </dsp:sp>
    <dsp:sp modelId="{54AB0149-6F4C-4C1C-8A60-DB2C3D8D68D1}">
      <dsp:nvSpPr>
        <dsp:cNvPr id="0" name=""/>
        <dsp:cNvSpPr/>
      </dsp:nvSpPr>
      <dsp:spPr>
        <a:xfrm rot="10800000">
          <a:off x="2193230" y="1869287"/>
          <a:ext cx="1438892" cy="1438892"/>
        </a:xfrm>
        <a:prstGeom prst="pieWedge">
          <a:avLst/>
        </a:prstGeom>
        <a:solidFill>
          <a:srgbClr val="0E99C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0" bIns="85344" numCol="1" spcCol="1270" anchor="ctr" anchorCtr="0">
          <a:noAutofit/>
        </a:bodyPr>
        <a:lstStyle/>
        <a:p>
          <a:pPr marL="0" lvl="0" indent="0" algn="ctr" defTabSz="533400">
            <a:lnSpc>
              <a:spcPct val="90000"/>
            </a:lnSpc>
            <a:spcBef>
              <a:spcPct val="0"/>
            </a:spcBef>
            <a:spcAft>
              <a:spcPct val="35000"/>
            </a:spcAft>
            <a:buNone/>
          </a:pPr>
          <a:r>
            <a:rPr lang="en-SE" sz="1200" kern="1200" dirty="0">
              <a:latin typeface="DT Flow" pitchFamily="50" charset="0"/>
            </a:rPr>
            <a:t>Configuration</a:t>
          </a:r>
          <a:endParaRPr lang="en-GB" sz="1200" kern="1200" dirty="0">
            <a:latin typeface="DT Flow" pitchFamily="50" charset="0"/>
          </a:endParaRPr>
        </a:p>
      </dsp:txBody>
      <dsp:txXfrm rot="10800000">
        <a:off x="2193230" y="1869287"/>
        <a:ext cx="1017450" cy="1017450"/>
      </dsp:txXfrm>
    </dsp:sp>
    <dsp:sp modelId="{8038C720-E5B8-4167-B36F-D876394D7B53}">
      <dsp:nvSpPr>
        <dsp:cNvPr id="0" name=""/>
        <dsp:cNvSpPr/>
      </dsp:nvSpPr>
      <dsp:spPr>
        <a:xfrm rot="16200000">
          <a:off x="687876" y="1869287"/>
          <a:ext cx="1438892" cy="1438892"/>
        </a:xfrm>
        <a:prstGeom prst="pieWedge">
          <a:avLst/>
        </a:prstGeom>
        <a:solidFill>
          <a:srgbClr val="03CA9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SE" sz="1200" kern="1200" dirty="0">
              <a:latin typeface="DT Flow" pitchFamily="50" charset="0"/>
            </a:rPr>
            <a:t>Deployment</a:t>
          </a:r>
          <a:endParaRPr lang="en-GB" sz="1200" kern="1200" dirty="0">
            <a:latin typeface="DT Flow" pitchFamily="50" charset="0"/>
          </a:endParaRPr>
        </a:p>
      </dsp:txBody>
      <dsp:txXfrm rot="5400000">
        <a:off x="1109318" y="1869287"/>
        <a:ext cx="1017450" cy="1017450"/>
      </dsp:txXfrm>
    </dsp:sp>
    <dsp:sp modelId="{BA67DAA6-DAC2-499A-8BD6-F059A4C5EB1D}">
      <dsp:nvSpPr>
        <dsp:cNvPr id="0" name=""/>
        <dsp:cNvSpPr/>
      </dsp:nvSpPr>
      <dsp:spPr>
        <a:xfrm>
          <a:off x="1911600" y="1536980"/>
          <a:ext cx="496800" cy="432000"/>
        </a:xfrm>
        <a:prstGeom prst="circular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2A52C37A-25FB-46AF-B0C1-872FCFC33E6E}">
      <dsp:nvSpPr>
        <dsp:cNvPr id="0" name=""/>
        <dsp:cNvSpPr/>
      </dsp:nvSpPr>
      <dsp:spPr>
        <a:xfrm rot="10800000">
          <a:off x="1911600" y="1703133"/>
          <a:ext cx="496800" cy="432000"/>
        </a:xfrm>
        <a:prstGeom prst="circular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210A5-D812-4E7C-96A2-F094225FB5B7}">
      <dsp:nvSpPr>
        <dsp:cNvPr id="0" name=""/>
        <dsp:cNvSpPr/>
      </dsp:nvSpPr>
      <dsp:spPr>
        <a:xfrm>
          <a:off x="2678399" y="2434210"/>
          <a:ext cx="1641600" cy="1063384"/>
        </a:xfrm>
        <a:prstGeom prst="roundRect">
          <a:avLst>
            <a:gd name="adj" fmla="val 10000"/>
          </a:avLst>
        </a:prstGeom>
        <a:noFill/>
        <a:ln w="6350" cap="flat" cmpd="sng" algn="ctr">
          <a:solidFill>
            <a:srgbClr val="0E99CB"/>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t" anchorCtr="0">
          <a:noAutofit/>
        </a:bodyPr>
        <a:lstStyle/>
        <a:p>
          <a:pPr marL="114300" lvl="1" indent="-114300" algn="ctr" defTabSz="533400">
            <a:lnSpc>
              <a:spcPct val="90000"/>
            </a:lnSpc>
            <a:spcBef>
              <a:spcPct val="0"/>
            </a:spcBef>
            <a:spcAft>
              <a:spcPct val="15000"/>
            </a:spcAft>
            <a:buNone/>
          </a:pPr>
          <a:r>
            <a:rPr lang="en-SE" sz="1200" b="1" kern="1200" dirty="0">
              <a:solidFill>
                <a:schemeClr val="bg1"/>
              </a:solidFill>
              <a:latin typeface="DT Flow Text V1.011"/>
            </a:rPr>
            <a:t>Ensure Guides, Education and Docs are available</a:t>
          </a:r>
          <a:endParaRPr lang="en-GB" sz="1200" kern="1200" dirty="0">
            <a:solidFill>
              <a:schemeClr val="bg1"/>
            </a:solidFill>
            <a:latin typeface="DT Flow" pitchFamily="50" charset="0"/>
          </a:endParaRPr>
        </a:p>
      </dsp:txBody>
      <dsp:txXfrm>
        <a:off x="3194239" y="2723415"/>
        <a:ext cx="1102402" cy="750820"/>
      </dsp:txXfrm>
    </dsp:sp>
    <dsp:sp modelId="{62407460-0ECC-40FE-83EF-35DAAB104595}">
      <dsp:nvSpPr>
        <dsp:cNvPr id="0" name=""/>
        <dsp:cNvSpPr/>
      </dsp:nvSpPr>
      <dsp:spPr>
        <a:xfrm>
          <a:off x="0" y="2434210"/>
          <a:ext cx="1641600" cy="1063384"/>
        </a:xfrm>
        <a:prstGeom prst="roundRect">
          <a:avLst>
            <a:gd name="adj" fmla="val 10000"/>
          </a:avLst>
        </a:prstGeom>
        <a:noFill/>
        <a:ln w="6350" cap="flat" cmpd="sng" algn="ctr">
          <a:solidFill>
            <a:srgbClr val="03CA9C"/>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114300" lvl="1" indent="-114300" algn="ctr" defTabSz="533400">
            <a:lnSpc>
              <a:spcPct val="90000"/>
            </a:lnSpc>
            <a:spcBef>
              <a:spcPct val="0"/>
            </a:spcBef>
            <a:spcAft>
              <a:spcPct val="15000"/>
            </a:spcAft>
            <a:buNone/>
          </a:pPr>
          <a:r>
            <a:rPr lang="en-SE" sz="1200" b="1" kern="1200" dirty="0">
              <a:solidFill>
                <a:schemeClr val="bg1"/>
              </a:solidFill>
              <a:latin typeface="DT Flow Text V1.011"/>
            </a:rPr>
            <a:t>Identify SME’s and Promote Best Practices Contribution</a:t>
          </a:r>
          <a:endParaRPr lang="en-GB" sz="1200" kern="1200" dirty="0">
            <a:latin typeface="DT Flow" pitchFamily="50" charset="0"/>
          </a:endParaRPr>
        </a:p>
      </dsp:txBody>
      <dsp:txXfrm>
        <a:off x="23359" y="2723415"/>
        <a:ext cx="1102402" cy="750820"/>
      </dsp:txXfrm>
    </dsp:sp>
    <dsp:sp modelId="{7F538BA8-ACB5-447C-A7EE-5AD51D7E6745}">
      <dsp:nvSpPr>
        <dsp:cNvPr id="0" name=""/>
        <dsp:cNvSpPr/>
      </dsp:nvSpPr>
      <dsp:spPr>
        <a:xfrm>
          <a:off x="2678399" y="174518"/>
          <a:ext cx="1641600" cy="1063384"/>
        </a:xfrm>
        <a:prstGeom prst="roundRect">
          <a:avLst>
            <a:gd name="adj" fmla="val 10000"/>
          </a:avLst>
        </a:prstGeom>
        <a:noFill/>
        <a:ln w="6350" cap="flat" cmpd="sng" algn="ctr">
          <a:solidFill>
            <a:srgbClr val="2C58FE"/>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t" anchorCtr="0">
          <a:noAutofit/>
        </a:bodyPr>
        <a:lstStyle/>
        <a:p>
          <a:pPr marL="114300" lvl="1" indent="-114300" algn="ctr" defTabSz="533400">
            <a:lnSpc>
              <a:spcPct val="90000"/>
            </a:lnSpc>
            <a:spcBef>
              <a:spcPct val="0"/>
            </a:spcBef>
            <a:spcAft>
              <a:spcPct val="15000"/>
            </a:spcAft>
            <a:buNone/>
          </a:pPr>
          <a:r>
            <a:rPr lang="en-SE" sz="1200" b="1" kern="1200" dirty="0">
              <a:solidFill>
                <a:schemeClr val="bg1"/>
              </a:solidFill>
              <a:latin typeface="DT Flow Text V1.011"/>
            </a:rPr>
            <a:t>Facilitate Persona Based Learning and Certification</a:t>
          </a:r>
          <a:endParaRPr lang="en-GB" sz="1200" kern="1200" dirty="0">
            <a:solidFill>
              <a:schemeClr val="bg1"/>
            </a:solidFill>
            <a:latin typeface="DT Flow" pitchFamily="50" charset="0"/>
          </a:endParaRPr>
        </a:p>
      </dsp:txBody>
      <dsp:txXfrm>
        <a:off x="3194239" y="197877"/>
        <a:ext cx="1102402" cy="750820"/>
      </dsp:txXfrm>
    </dsp:sp>
    <dsp:sp modelId="{7FB3F16D-3187-4B47-9D9C-442366C12306}">
      <dsp:nvSpPr>
        <dsp:cNvPr id="0" name=""/>
        <dsp:cNvSpPr/>
      </dsp:nvSpPr>
      <dsp:spPr>
        <a:xfrm>
          <a:off x="0" y="174518"/>
          <a:ext cx="1641600" cy="1063384"/>
        </a:xfrm>
        <a:prstGeom prst="roundRect">
          <a:avLst>
            <a:gd name="adj" fmla="val 10000"/>
          </a:avLst>
        </a:prstGeom>
        <a:noFill/>
        <a:ln w="6350" cap="flat" cmpd="sng" algn="ctr">
          <a:solidFill>
            <a:srgbClr val="7124FE"/>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t" anchorCtr="0">
          <a:noAutofit/>
        </a:bodyPr>
        <a:lstStyle/>
        <a:p>
          <a:pPr marL="114300" lvl="1" indent="-114300" algn="ctr" defTabSz="533400">
            <a:lnSpc>
              <a:spcPct val="90000"/>
            </a:lnSpc>
            <a:spcBef>
              <a:spcPct val="0"/>
            </a:spcBef>
            <a:spcAft>
              <a:spcPct val="15000"/>
            </a:spcAft>
            <a:buClrTx/>
            <a:buSzTx/>
            <a:buFont typeface="Arial" panose="020B0604020202020204" pitchFamily="34" charset="0"/>
            <a:buNone/>
          </a:pPr>
          <a:r>
            <a:rPr lang="en-SE" sz="1200" b="1" kern="1200" dirty="0">
              <a:solidFill>
                <a:schemeClr val="bg1"/>
              </a:solidFill>
              <a:latin typeface="DT Flow Text V1.011"/>
            </a:rPr>
            <a:t>Facilitate User Orientation and Guided Learning</a:t>
          </a:r>
          <a:endParaRPr lang="en-GB" sz="1200" kern="1200" dirty="0">
            <a:solidFill>
              <a:schemeClr val="bg1"/>
            </a:solidFill>
            <a:latin typeface="DT Flow" pitchFamily="50" charset="0"/>
          </a:endParaRPr>
        </a:p>
      </dsp:txBody>
      <dsp:txXfrm>
        <a:off x="23359" y="197877"/>
        <a:ext cx="1102402" cy="750820"/>
      </dsp:txXfrm>
    </dsp:sp>
    <dsp:sp modelId="{6791AEBC-3854-4006-BB2E-40C66E85E8ED}">
      <dsp:nvSpPr>
        <dsp:cNvPr id="0" name=""/>
        <dsp:cNvSpPr/>
      </dsp:nvSpPr>
      <dsp:spPr>
        <a:xfrm>
          <a:off x="687876" y="363933"/>
          <a:ext cx="1438892" cy="1438892"/>
        </a:xfrm>
        <a:prstGeom prst="pieWedge">
          <a:avLst/>
        </a:prstGeom>
        <a:solidFill>
          <a:srgbClr val="7124F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SE" sz="1200" kern="1200" dirty="0">
              <a:latin typeface="DT Flow" pitchFamily="50" charset="0"/>
            </a:rPr>
            <a:t>Onboarding</a:t>
          </a:r>
          <a:endParaRPr lang="en-GB" sz="1200" kern="1200" dirty="0">
            <a:latin typeface="DT Flow" pitchFamily="50" charset="0"/>
          </a:endParaRPr>
        </a:p>
      </dsp:txBody>
      <dsp:txXfrm>
        <a:off x="1109318" y="785375"/>
        <a:ext cx="1017450" cy="1017450"/>
      </dsp:txXfrm>
    </dsp:sp>
    <dsp:sp modelId="{C784C723-056D-4D62-BFBF-CD88D097FD76}">
      <dsp:nvSpPr>
        <dsp:cNvPr id="0" name=""/>
        <dsp:cNvSpPr/>
      </dsp:nvSpPr>
      <dsp:spPr>
        <a:xfrm rot="5400000">
          <a:off x="2193230" y="363933"/>
          <a:ext cx="1438892" cy="1438892"/>
        </a:xfrm>
        <a:prstGeom prst="pieWedge">
          <a:avLst/>
        </a:prstGeom>
        <a:solidFill>
          <a:srgbClr val="2C58F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SE" sz="1200" kern="1200" dirty="0">
              <a:latin typeface="DT Flow" pitchFamily="50" charset="0"/>
            </a:rPr>
            <a:t>Training</a:t>
          </a:r>
          <a:endParaRPr lang="en-GB" sz="1200" kern="1200" dirty="0">
            <a:latin typeface="DT Flow" pitchFamily="50" charset="0"/>
          </a:endParaRPr>
        </a:p>
      </dsp:txBody>
      <dsp:txXfrm rot="-5400000">
        <a:off x="2193230" y="785375"/>
        <a:ext cx="1017450" cy="1017450"/>
      </dsp:txXfrm>
    </dsp:sp>
    <dsp:sp modelId="{54AB0149-6F4C-4C1C-8A60-DB2C3D8D68D1}">
      <dsp:nvSpPr>
        <dsp:cNvPr id="0" name=""/>
        <dsp:cNvSpPr/>
      </dsp:nvSpPr>
      <dsp:spPr>
        <a:xfrm rot="10800000">
          <a:off x="2193230" y="1869287"/>
          <a:ext cx="1438892" cy="1438892"/>
        </a:xfrm>
        <a:prstGeom prst="pieWedge">
          <a:avLst/>
        </a:prstGeom>
        <a:solidFill>
          <a:srgbClr val="0E99C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SE" sz="1200" kern="1200" dirty="0">
              <a:latin typeface="DT Flow" pitchFamily="50" charset="0"/>
            </a:rPr>
            <a:t>Self-enablement</a:t>
          </a:r>
          <a:endParaRPr lang="en-GB" sz="1200" kern="1200" dirty="0">
            <a:latin typeface="DT Flow" pitchFamily="50" charset="0"/>
          </a:endParaRPr>
        </a:p>
      </dsp:txBody>
      <dsp:txXfrm rot="10800000">
        <a:off x="2193230" y="1869287"/>
        <a:ext cx="1017450" cy="1017450"/>
      </dsp:txXfrm>
    </dsp:sp>
    <dsp:sp modelId="{8038C720-E5B8-4167-B36F-D876394D7B53}">
      <dsp:nvSpPr>
        <dsp:cNvPr id="0" name=""/>
        <dsp:cNvSpPr/>
      </dsp:nvSpPr>
      <dsp:spPr>
        <a:xfrm rot="16200000">
          <a:off x="687876" y="1869287"/>
          <a:ext cx="1438892" cy="1438892"/>
        </a:xfrm>
        <a:prstGeom prst="pieWedge">
          <a:avLst/>
        </a:prstGeom>
        <a:solidFill>
          <a:srgbClr val="03CA9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SE" sz="1200" kern="1200" dirty="0">
              <a:latin typeface="DT Flow" pitchFamily="50" charset="0"/>
            </a:rPr>
            <a:t>Knowledge sharing</a:t>
          </a:r>
          <a:endParaRPr lang="en-GB" sz="1200" kern="1200" dirty="0">
            <a:latin typeface="DT Flow" pitchFamily="50" charset="0"/>
          </a:endParaRPr>
        </a:p>
      </dsp:txBody>
      <dsp:txXfrm rot="5400000">
        <a:off x="1109318" y="1869287"/>
        <a:ext cx="1017450" cy="1017450"/>
      </dsp:txXfrm>
    </dsp:sp>
    <dsp:sp modelId="{BA67DAA6-DAC2-499A-8BD6-F059A4C5EB1D}">
      <dsp:nvSpPr>
        <dsp:cNvPr id="0" name=""/>
        <dsp:cNvSpPr/>
      </dsp:nvSpPr>
      <dsp:spPr>
        <a:xfrm>
          <a:off x="1911600" y="1536980"/>
          <a:ext cx="496800" cy="432000"/>
        </a:xfrm>
        <a:prstGeom prst="circular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2A52C37A-25FB-46AF-B0C1-872FCFC33E6E}">
      <dsp:nvSpPr>
        <dsp:cNvPr id="0" name=""/>
        <dsp:cNvSpPr/>
      </dsp:nvSpPr>
      <dsp:spPr>
        <a:xfrm rot="10800000">
          <a:off x="1911600" y="1703133"/>
          <a:ext cx="496800" cy="432000"/>
        </a:xfrm>
        <a:prstGeom prst="circular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210A5-D812-4E7C-96A2-F094225FB5B7}">
      <dsp:nvSpPr>
        <dsp:cNvPr id="0" name=""/>
        <dsp:cNvSpPr/>
      </dsp:nvSpPr>
      <dsp:spPr>
        <a:xfrm>
          <a:off x="2678399" y="2434210"/>
          <a:ext cx="1641600" cy="1063384"/>
        </a:xfrm>
        <a:prstGeom prst="roundRect">
          <a:avLst>
            <a:gd name="adj" fmla="val 10000"/>
          </a:avLst>
        </a:prstGeom>
        <a:noFill/>
        <a:ln w="6350" cap="flat" cmpd="sng" algn="ctr">
          <a:solidFill>
            <a:srgbClr val="0E99CB"/>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b" anchorCtr="0">
          <a:noAutofit/>
        </a:bodyPr>
        <a:lstStyle/>
        <a:p>
          <a:pPr marL="114300" lvl="1" indent="-114300" algn="ctr" defTabSz="533400">
            <a:lnSpc>
              <a:spcPct val="90000"/>
            </a:lnSpc>
            <a:spcBef>
              <a:spcPct val="0"/>
            </a:spcBef>
            <a:spcAft>
              <a:spcPct val="15000"/>
            </a:spcAft>
            <a:buNone/>
          </a:pPr>
          <a:r>
            <a:rPr kumimoji="0" lang="en-SE" sz="1200" b="1" i="0" u="none" strike="noStrike" kern="1200" cap="none" spc="0" normalizeH="0" baseline="0" noProof="0" dirty="0">
              <a:ln>
                <a:noFill/>
              </a:ln>
              <a:solidFill>
                <a:schemeClr val="bg1"/>
              </a:solidFill>
              <a:effectLst/>
              <a:uLnTx/>
              <a:uFillTx/>
              <a:latin typeface="DT Flow Text V1.011"/>
            </a:rPr>
            <a:t>Embed Observability into Activities &amp; Processes</a:t>
          </a:r>
          <a:endParaRPr lang="en-GB" sz="1200" kern="1200" dirty="0">
            <a:solidFill>
              <a:schemeClr val="bg1"/>
            </a:solidFill>
            <a:latin typeface="DT Flow" pitchFamily="50" charset="0"/>
          </a:endParaRPr>
        </a:p>
      </dsp:txBody>
      <dsp:txXfrm>
        <a:off x="3194239" y="2723415"/>
        <a:ext cx="1102402" cy="750820"/>
      </dsp:txXfrm>
    </dsp:sp>
    <dsp:sp modelId="{62407460-0ECC-40FE-83EF-35DAAB104595}">
      <dsp:nvSpPr>
        <dsp:cNvPr id="0" name=""/>
        <dsp:cNvSpPr/>
      </dsp:nvSpPr>
      <dsp:spPr>
        <a:xfrm>
          <a:off x="0" y="2434210"/>
          <a:ext cx="1641600" cy="1063384"/>
        </a:xfrm>
        <a:prstGeom prst="roundRect">
          <a:avLst>
            <a:gd name="adj" fmla="val 10000"/>
          </a:avLst>
        </a:prstGeom>
        <a:noFill/>
        <a:ln w="6350" cap="flat" cmpd="sng" algn="ctr">
          <a:solidFill>
            <a:srgbClr val="03CA9C"/>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6800" rIns="45720" bIns="45720" numCol="1" spcCol="1270" anchor="b" anchorCtr="0">
          <a:noAutofit/>
        </a:bodyPr>
        <a:lstStyle/>
        <a:p>
          <a:pPr marL="114300" lvl="1" indent="-114300" algn="ctr" defTabSz="533400">
            <a:lnSpc>
              <a:spcPct val="90000"/>
            </a:lnSpc>
            <a:spcBef>
              <a:spcPct val="0"/>
            </a:spcBef>
            <a:spcAft>
              <a:spcPct val="15000"/>
            </a:spcAft>
            <a:buNone/>
          </a:pPr>
          <a:r>
            <a:rPr kumimoji="0" lang="en-SE" sz="1200" b="1" i="0" u="none" strike="noStrike" kern="1200" cap="none" spc="0" normalizeH="0" baseline="0" noProof="0" dirty="0">
              <a:ln>
                <a:noFill/>
              </a:ln>
              <a:solidFill>
                <a:schemeClr val="bg1"/>
              </a:solidFill>
              <a:effectLst/>
              <a:uLnTx/>
              <a:uFillTx/>
              <a:latin typeface="DT Flow Text V1.011"/>
            </a:rPr>
            <a:t>Promote Collaboration &amp; Success Story Sharing Across Teams</a:t>
          </a:r>
          <a:endParaRPr lang="en-GB" sz="1200" kern="1200" dirty="0">
            <a:latin typeface="DT Flow" pitchFamily="50" charset="0"/>
          </a:endParaRPr>
        </a:p>
      </dsp:txBody>
      <dsp:txXfrm>
        <a:off x="23359" y="2723415"/>
        <a:ext cx="1102402" cy="750820"/>
      </dsp:txXfrm>
    </dsp:sp>
    <dsp:sp modelId="{7F538BA8-ACB5-447C-A7EE-5AD51D7E6745}">
      <dsp:nvSpPr>
        <dsp:cNvPr id="0" name=""/>
        <dsp:cNvSpPr/>
      </dsp:nvSpPr>
      <dsp:spPr>
        <a:xfrm>
          <a:off x="2678399" y="174518"/>
          <a:ext cx="1641600" cy="1063384"/>
        </a:xfrm>
        <a:prstGeom prst="roundRect">
          <a:avLst>
            <a:gd name="adj" fmla="val 10000"/>
          </a:avLst>
        </a:prstGeom>
        <a:noFill/>
        <a:ln w="6350" cap="flat" cmpd="sng" algn="ctr">
          <a:solidFill>
            <a:srgbClr val="2C58FE"/>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t" anchorCtr="0">
          <a:noAutofit/>
        </a:bodyPr>
        <a:lstStyle/>
        <a:p>
          <a:pPr marL="114300" lvl="1" indent="-114300" algn="ctr" defTabSz="533400">
            <a:lnSpc>
              <a:spcPct val="90000"/>
            </a:lnSpc>
            <a:spcBef>
              <a:spcPct val="0"/>
            </a:spcBef>
            <a:spcAft>
              <a:spcPct val="15000"/>
            </a:spcAft>
            <a:buNone/>
          </a:pPr>
          <a:r>
            <a:rPr kumimoji="0" lang="nl-NL" sz="1200" b="1" i="0" u="none" strike="noStrike" kern="1200" cap="none" spc="0" normalizeH="0" baseline="0" noProof="0" dirty="0">
              <a:ln>
                <a:noFill/>
              </a:ln>
              <a:solidFill>
                <a:schemeClr val="bg1"/>
              </a:solidFill>
              <a:effectLst/>
              <a:uLnTx/>
              <a:uFillTx/>
              <a:latin typeface="DT Flow Text V1.011"/>
            </a:rPr>
            <a:t>Ensure</a:t>
          </a:r>
          <a:r>
            <a:rPr kumimoji="0" lang="en-SE" sz="1200" b="1" i="0" u="none" strike="noStrike" kern="1200" cap="none" spc="0" normalizeH="0" baseline="0" noProof="0" dirty="0">
              <a:ln>
                <a:noFill/>
              </a:ln>
              <a:solidFill>
                <a:schemeClr val="bg1"/>
              </a:solidFill>
              <a:effectLst/>
              <a:uLnTx/>
              <a:uFillTx/>
              <a:latin typeface="DT Flow Text V1.011"/>
            </a:rPr>
            <a:t> Operational &amp; End User Support is Available</a:t>
          </a:r>
          <a:endParaRPr lang="en-GB" sz="1200" kern="1200" dirty="0">
            <a:solidFill>
              <a:schemeClr val="bg1"/>
            </a:solidFill>
            <a:latin typeface="DT Flow" pitchFamily="50" charset="0"/>
          </a:endParaRPr>
        </a:p>
      </dsp:txBody>
      <dsp:txXfrm>
        <a:off x="3194239" y="197877"/>
        <a:ext cx="1102402" cy="750820"/>
      </dsp:txXfrm>
    </dsp:sp>
    <dsp:sp modelId="{7FB3F16D-3187-4B47-9D9C-442366C12306}">
      <dsp:nvSpPr>
        <dsp:cNvPr id="0" name=""/>
        <dsp:cNvSpPr/>
      </dsp:nvSpPr>
      <dsp:spPr>
        <a:xfrm>
          <a:off x="0" y="174518"/>
          <a:ext cx="1641600" cy="1063384"/>
        </a:xfrm>
        <a:prstGeom prst="roundRect">
          <a:avLst>
            <a:gd name="adj" fmla="val 10000"/>
          </a:avLst>
        </a:prstGeom>
        <a:noFill/>
        <a:ln w="6350" cap="flat" cmpd="sng" algn="ctr">
          <a:solidFill>
            <a:srgbClr val="7124FE"/>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t" anchorCtr="0">
          <a:noAutofit/>
        </a:bodyPr>
        <a:lstStyle/>
        <a:p>
          <a:pPr marL="114300" lvl="1" indent="-114300" algn="ctr" defTabSz="533400">
            <a:lnSpc>
              <a:spcPct val="90000"/>
            </a:lnSpc>
            <a:spcBef>
              <a:spcPct val="0"/>
            </a:spcBef>
            <a:spcAft>
              <a:spcPct val="15000"/>
            </a:spcAft>
            <a:buClrTx/>
            <a:buSzTx/>
            <a:buFont typeface="Arial" panose="020B0604020202020204" pitchFamily="34" charset="0"/>
            <a:buNone/>
          </a:pPr>
          <a:r>
            <a:rPr kumimoji="0" lang="en-SE" sz="1200" b="1" i="0" u="none" strike="noStrike" kern="1200" cap="none" spc="0" normalizeH="0" baseline="0" noProof="0" dirty="0">
              <a:ln>
                <a:noFill/>
              </a:ln>
              <a:solidFill>
                <a:schemeClr val="bg1"/>
              </a:solidFill>
              <a:effectLst/>
              <a:uLnTx/>
              <a:uFillTx/>
              <a:latin typeface="DT Flow Text V1.011"/>
            </a:rPr>
            <a:t>Ensure Best Practices, Templates &amp; Guides are Followed</a:t>
          </a:r>
          <a:endParaRPr lang="en-GB" sz="1200" kern="1200" dirty="0">
            <a:solidFill>
              <a:schemeClr val="bg1"/>
            </a:solidFill>
            <a:latin typeface="DT Flow" pitchFamily="50" charset="0"/>
          </a:endParaRPr>
        </a:p>
      </dsp:txBody>
      <dsp:txXfrm>
        <a:off x="23359" y="197877"/>
        <a:ext cx="1102402" cy="750820"/>
      </dsp:txXfrm>
    </dsp:sp>
    <dsp:sp modelId="{6791AEBC-3854-4006-BB2E-40C66E85E8ED}">
      <dsp:nvSpPr>
        <dsp:cNvPr id="0" name=""/>
        <dsp:cNvSpPr/>
      </dsp:nvSpPr>
      <dsp:spPr>
        <a:xfrm>
          <a:off x="687876" y="363933"/>
          <a:ext cx="1438892" cy="1438892"/>
        </a:xfrm>
        <a:prstGeom prst="pieWedge">
          <a:avLst/>
        </a:prstGeom>
        <a:solidFill>
          <a:srgbClr val="7124F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SE" sz="1200" kern="1200" dirty="0">
              <a:latin typeface="DT Flow" pitchFamily="50" charset="0"/>
            </a:rPr>
            <a:t>Operational Standards</a:t>
          </a:r>
          <a:endParaRPr lang="en-GB" sz="1200" kern="1200" dirty="0">
            <a:latin typeface="DT Flow" pitchFamily="50" charset="0"/>
          </a:endParaRPr>
        </a:p>
      </dsp:txBody>
      <dsp:txXfrm>
        <a:off x="1109318" y="785375"/>
        <a:ext cx="1017450" cy="1017450"/>
      </dsp:txXfrm>
    </dsp:sp>
    <dsp:sp modelId="{C784C723-056D-4D62-BFBF-CD88D097FD76}">
      <dsp:nvSpPr>
        <dsp:cNvPr id="0" name=""/>
        <dsp:cNvSpPr/>
      </dsp:nvSpPr>
      <dsp:spPr>
        <a:xfrm rot="5400000">
          <a:off x="2193230" y="363933"/>
          <a:ext cx="1438892" cy="1438892"/>
        </a:xfrm>
        <a:prstGeom prst="pieWedge">
          <a:avLst/>
        </a:prstGeom>
        <a:solidFill>
          <a:srgbClr val="2C58F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SE" sz="1200" kern="1200" dirty="0">
              <a:latin typeface="DT Flow" pitchFamily="50" charset="0"/>
            </a:rPr>
            <a:t>Support</a:t>
          </a:r>
          <a:endParaRPr lang="en-GB" sz="1200" kern="1200" dirty="0">
            <a:latin typeface="DT Flow" pitchFamily="50" charset="0"/>
          </a:endParaRPr>
        </a:p>
      </dsp:txBody>
      <dsp:txXfrm rot="-5400000">
        <a:off x="2193230" y="785375"/>
        <a:ext cx="1017450" cy="1017450"/>
      </dsp:txXfrm>
    </dsp:sp>
    <dsp:sp modelId="{54AB0149-6F4C-4C1C-8A60-DB2C3D8D68D1}">
      <dsp:nvSpPr>
        <dsp:cNvPr id="0" name=""/>
        <dsp:cNvSpPr/>
      </dsp:nvSpPr>
      <dsp:spPr>
        <a:xfrm rot="10800000">
          <a:off x="2193230" y="1869287"/>
          <a:ext cx="1438892" cy="1438892"/>
        </a:xfrm>
        <a:prstGeom prst="pieWedge">
          <a:avLst/>
        </a:prstGeom>
        <a:solidFill>
          <a:srgbClr val="0E99C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SE" sz="1200" kern="1200" dirty="0">
              <a:latin typeface="DT Flow" pitchFamily="50" charset="0"/>
            </a:rPr>
            <a:t>Use &amp; Embed</a:t>
          </a:r>
          <a:endParaRPr lang="en-GB" sz="1200" kern="1200" dirty="0">
            <a:latin typeface="DT Flow" pitchFamily="50" charset="0"/>
          </a:endParaRPr>
        </a:p>
      </dsp:txBody>
      <dsp:txXfrm rot="10800000">
        <a:off x="2193230" y="1869287"/>
        <a:ext cx="1017450" cy="1017450"/>
      </dsp:txXfrm>
    </dsp:sp>
    <dsp:sp modelId="{8038C720-E5B8-4167-B36F-D876394D7B53}">
      <dsp:nvSpPr>
        <dsp:cNvPr id="0" name=""/>
        <dsp:cNvSpPr/>
      </dsp:nvSpPr>
      <dsp:spPr>
        <a:xfrm rot="16200000">
          <a:off x="687876" y="1869287"/>
          <a:ext cx="1438892" cy="1438892"/>
        </a:xfrm>
        <a:prstGeom prst="pieWedge">
          <a:avLst/>
        </a:prstGeom>
        <a:solidFill>
          <a:srgbClr val="03CA9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85344" rIns="85344" bIns="85344" numCol="1" spcCol="1270" anchor="ctr" anchorCtr="0">
          <a:noAutofit/>
        </a:bodyPr>
        <a:lstStyle/>
        <a:p>
          <a:pPr marL="0" lvl="0" indent="0" algn="ctr" defTabSz="533400">
            <a:lnSpc>
              <a:spcPct val="90000"/>
            </a:lnSpc>
            <a:spcBef>
              <a:spcPct val="0"/>
            </a:spcBef>
            <a:spcAft>
              <a:spcPct val="35000"/>
            </a:spcAft>
            <a:buNone/>
          </a:pPr>
          <a:r>
            <a:rPr lang="en-SE" sz="1200" kern="1200" dirty="0">
              <a:latin typeface="DT Flow" pitchFamily="50" charset="0"/>
            </a:rPr>
            <a:t>Collaboration</a:t>
          </a:r>
          <a:endParaRPr lang="en-GB" sz="1200" kern="1200" dirty="0">
            <a:latin typeface="DT Flow" pitchFamily="50" charset="0"/>
          </a:endParaRPr>
        </a:p>
      </dsp:txBody>
      <dsp:txXfrm rot="5400000">
        <a:off x="1109318" y="1869287"/>
        <a:ext cx="1017450" cy="1017450"/>
      </dsp:txXfrm>
    </dsp:sp>
    <dsp:sp modelId="{BA67DAA6-DAC2-499A-8BD6-F059A4C5EB1D}">
      <dsp:nvSpPr>
        <dsp:cNvPr id="0" name=""/>
        <dsp:cNvSpPr/>
      </dsp:nvSpPr>
      <dsp:spPr>
        <a:xfrm>
          <a:off x="1911600" y="1536980"/>
          <a:ext cx="496800" cy="432000"/>
        </a:xfrm>
        <a:prstGeom prst="circular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2A52C37A-25FB-46AF-B0C1-872FCFC33E6E}">
      <dsp:nvSpPr>
        <dsp:cNvPr id="0" name=""/>
        <dsp:cNvSpPr/>
      </dsp:nvSpPr>
      <dsp:spPr>
        <a:xfrm rot="10800000">
          <a:off x="1911600" y="1703133"/>
          <a:ext cx="496800" cy="432000"/>
        </a:xfrm>
        <a:prstGeom prst="circular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210A5-D812-4E7C-96A2-F094225FB5B7}">
      <dsp:nvSpPr>
        <dsp:cNvPr id="0" name=""/>
        <dsp:cNvSpPr/>
      </dsp:nvSpPr>
      <dsp:spPr>
        <a:xfrm>
          <a:off x="2678399" y="2434210"/>
          <a:ext cx="1641600" cy="1063384"/>
        </a:xfrm>
        <a:prstGeom prst="roundRect">
          <a:avLst>
            <a:gd name="adj" fmla="val 10000"/>
          </a:avLst>
        </a:prstGeom>
        <a:noFill/>
        <a:ln w="6350" cap="flat" cmpd="sng" algn="ctr">
          <a:solidFill>
            <a:srgbClr val="0E99CB"/>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b" anchorCtr="0">
          <a:noAutofit/>
        </a:bodyPr>
        <a:lstStyle/>
        <a:p>
          <a:pPr marL="114300" lvl="1" indent="-114300" algn="ctr" defTabSz="533400">
            <a:lnSpc>
              <a:spcPct val="90000"/>
            </a:lnSpc>
            <a:spcBef>
              <a:spcPct val="0"/>
            </a:spcBef>
            <a:spcAft>
              <a:spcPct val="15000"/>
            </a:spcAft>
            <a:buNone/>
          </a:pPr>
          <a:r>
            <a:rPr lang="en-SE" sz="1200" b="1" kern="1200">
              <a:solidFill>
                <a:schemeClr val="bg1"/>
              </a:solidFill>
              <a:latin typeface="DT Flow Text V1.011"/>
            </a:rPr>
            <a:t>Establish Performance First Practice</a:t>
          </a:r>
          <a:endParaRPr lang="en-GB" sz="1200" kern="1200" dirty="0">
            <a:solidFill>
              <a:schemeClr val="bg1"/>
            </a:solidFill>
            <a:latin typeface="DT Flow" pitchFamily="50" charset="0"/>
          </a:endParaRPr>
        </a:p>
      </dsp:txBody>
      <dsp:txXfrm>
        <a:off x="3194239" y="2723415"/>
        <a:ext cx="1102402" cy="750820"/>
      </dsp:txXfrm>
    </dsp:sp>
    <dsp:sp modelId="{62407460-0ECC-40FE-83EF-35DAAB104595}">
      <dsp:nvSpPr>
        <dsp:cNvPr id="0" name=""/>
        <dsp:cNvSpPr/>
      </dsp:nvSpPr>
      <dsp:spPr>
        <a:xfrm>
          <a:off x="0" y="2434210"/>
          <a:ext cx="1641600" cy="1063384"/>
        </a:xfrm>
        <a:prstGeom prst="roundRect">
          <a:avLst>
            <a:gd name="adj" fmla="val 10000"/>
          </a:avLst>
        </a:prstGeom>
        <a:noFill/>
        <a:ln w="6350" cap="flat" cmpd="sng" algn="ctr">
          <a:solidFill>
            <a:srgbClr val="03CA9C"/>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6800" rIns="45720" bIns="45720" numCol="1" spcCol="1270" anchor="b" anchorCtr="0">
          <a:noAutofit/>
        </a:bodyPr>
        <a:lstStyle/>
        <a:p>
          <a:pPr marL="114300" lvl="1" indent="-114300" algn="ctr" defTabSz="533400">
            <a:lnSpc>
              <a:spcPct val="90000"/>
            </a:lnSpc>
            <a:spcBef>
              <a:spcPct val="0"/>
            </a:spcBef>
            <a:spcAft>
              <a:spcPct val="15000"/>
            </a:spcAft>
            <a:buNone/>
          </a:pPr>
          <a:r>
            <a:rPr lang="en-SE" sz="1200" b="1" kern="1200" dirty="0">
              <a:solidFill>
                <a:schemeClr val="bg1"/>
              </a:solidFill>
              <a:latin typeface="DT Flow Text V1.011"/>
            </a:rPr>
            <a:t>BizDevOps, DevSecOps, FinOps &amp; CarbonOps</a:t>
          </a:r>
          <a:endParaRPr lang="en-GB" sz="1200" kern="1200" dirty="0">
            <a:latin typeface="DT Flow" pitchFamily="50" charset="0"/>
          </a:endParaRPr>
        </a:p>
      </dsp:txBody>
      <dsp:txXfrm>
        <a:off x="23359" y="2723415"/>
        <a:ext cx="1102402" cy="750820"/>
      </dsp:txXfrm>
    </dsp:sp>
    <dsp:sp modelId="{7F538BA8-ACB5-447C-A7EE-5AD51D7E6745}">
      <dsp:nvSpPr>
        <dsp:cNvPr id="0" name=""/>
        <dsp:cNvSpPr/>
      </dsp:nvSpPr>
      <dsp:spPr>
        <a:xfrm>
          <a:off x="2678399" y="174518"/>
          <a:ext cx="1641600" cy="1063384"/>
        </a:xfrm>
        <a:prstGeom prst="roundRect">
          <a:avLst>
            <a:gd name="adj" fmla="val 10000"/>
          </a:avLst>
        </a:prstGeom>
        <a:noFill/>
        <a:ln w="6350" cap="flat" cmpd="sng" algn="ctr">
          <a:solidFill>
            <a:srgbClr val="2C58FE"/>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t" anchorCtr="0">
          <a:noAutofit/>
        </a:bodyPr>
        <a:lstStyle/>
        <a:p>
          <a:pPr marL="114300" lvl="1" indent="-114300" algn="ctr" defTabSz="533400">
            <a:lnSpc>
              <a:spcPct val="90000"/>
            </a:lnSpc>
            <a:spcBef>
              <a:spcPct val="0"/>
            </a:spcBef>
            <a:spcAft>
              <a:spcPct val="15000"/>
            </a:spcAft>
            <a:buNone/>
          </a:pPr>
          <a:r>
            <a:rPr kumimoji="0" lang="en-SE" sz="1200" b="1" i="0" u="none" strike="noStrike" kern="1200" cap="none" spc="0" normalizeH="0" baseline="0" noProof="0" dirty="0">
              <a:ln>
                <a:noFill/>
              </a:ln>
              <a:solidFill>
                <a:schemeClr val="bg1"/>
              </a:solidFill>
              <a:effectLst/>
              <a:uLnTx/>
              <a:uFillTx/>
              <a:latin typeface="DT Flow Text V1.011"/>
            </a:rPr>
            <a:t>Establish Security as a Service</a:t>
          </a:r>
          <a:endParaRPr lang="en-GB" sz="1200" kern="1200" dirty="0">
            <a:solidFill>
              <a:schemeClr val="bg1"/>
            </a:solidFill>
            <a:latin typeface="DT Flow" pitchFamily="50" charset="0"/>
          </a:endParaRPr>
        </a:p>
      </dsp:txBody>
      <dsp:txXfrm>
        <a:off x="3194239" y="197877"/>
        <a:ext cx="1102402" cy="750820"/>
      </dsp:txXfrm>
    </dsp:sp>
    <dsp:sp modelId="{7FB3F16D-3187-4B47-9D9C-442366C12306}">
      <dsp:nvSpPr>
        <dsp:cNvPr id="0" name=""/>
        <dsp:cNvSpPr/>
      </dsp:nvSpPr>
      <dsp:spPr>
        <a:xfrm>
          <a:off x="0" y="174518"/>
          <a:ext cx="1641600" cy="1063384"/>
        </a:xfrm>
        <a:prstGeom prst="roundRect">
          <a:avLst>
            <a:gd name="adj" fmla="val 10000"/>
          </a:avLst>
        </a:prstGeom>
        <a:noFill/>
        <a:ln w="6350" cap="flat" cmpd="sng" algn="ctr">
          <a:solidFill>
            <a:srgbClr val="7124FE"/>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t" anchorCtr="0">
          <a:noAutofit/>
        </a:bodyPr>
        <a:lstStyle/>
        <a:p>
          <a:pPr marL="114300" lvl="1" indent="-114300" algn="ctr" defTabSz="533400">
            <a:lnSpc>
              <a:spcPct val="90000"/>
            </a:lnSpc>
            <a:spcBef>
              <a:spcPct val="0"/>
            </a:spcBef>
            <a:spcAft>
              <a:spcPct val="15000"/>
            </a:spcAft>
            <a:buClrTx/>
            <a:buSzTx/>
            <a:buFont typeface="Arial" panose="020B0604020202020204" pitchFamily="34" charset="0"/>
            <a:buNone/>
          </a:pPr>
          <a:r>
            <a:rPr lang="en-SE" sz="1200" b="1" kern="1200" dirty="0">
              <a:solidFill>
                <a:schemeClr val="bg1"/>
              </a:solidFill>
              <a:latin typeface="DT Flow Text V1.011"/>
            </a:rPr>
            <a:t>Integrate with Business Analytics Platforms </a:t>
          </a:r>
          <a:endParaRPr lang="en-GB" sz="1200" kern="1200" dirty="0">
            <a:solidFill>
              <a:schemeClr val="bg1"/>
            </a:solidFill>
            <a:latin typeface="DT Flow" pitchFamily="50" charset="0"/>
          </a:endParaRPr>
        </a:p>
      </dsp:txBody>
      <dsp:txXfrm>
        <a:off x="23359" y="197877"/>
        <a:ext cx="1102402" cy="750820"/>
      </dsp:txXfrm>
    </dsp:sp>
    <dsp:sp modelId="{6791AEBC-3854-4006-BB2E-40C66E85E8ED}">
      <dsp:nvSpPr>
        <dsp:cNvPr id="0" name=""/>
        <dsp:cNvSpPr/>
      </dsp:nvSpPr>
      <dsp:spPr>
        <a:xfrm>
          <a:off x="687876" y="363933"/>
          <a:ext cx="1438892" cy="1438892"/>
        </a:xfrm>
        <a:prstGeom prst="pieWedge">
          <a:avLst/>
        </a:prstGeom>
        <a:solidFill>
          <a:srgbClr val="7124F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SE" sz="1200" kern="1200" dirty="0">
              <a:latin typeface="DT Flow" pitchFamily="50" charset="0"/>
            </a:rPr>
            <a:t>Business Analytics</a:t>
          </a:r>
          <a:endParaRPr lang="en-GB" sz="1200" kern="1200" dirty="0">
            <a:latin typeface="DT Flow" pitchFamily="50" charset="0"/>
          </a:endParaRPr>
        </a:p>
      </dsp:txBody>
      <dsp:txXfrm>
        <a:off x="1109318" y="785375"/>
        <a:ext cx="1017450" cy="1017450"/>
      </dsp:txXfrm>
    </dsp:sp>
    <dsp:sp modelId="{C784C723-056D-4D62-BFBF-CD88D097FD76}">
      <dsp:nvSpPr>
        <dsp:cNvPr id="0" name=""/>
        <dsp:cNvSpPr/>
      </dsp:nvSpPr>
      <dsp:spPr>
        <a:xfrm rot="5400000">
          <a:off x="2193230" y="363933"/>
          <a:ext cx="1438892" cy="1438892"/>
        </a:xfrm>
        <a:prstGeom prst="pieWedge">
          <a:avLst/>
        </a:prstGeom>
        <a:solidFill>
          <a:srgbClr val="2C58F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SE" sz="1200" kern="1200" dirty="0">
              <a:latin typeface="DT Flow" pitchFamily="50" charset="0"/>
            </a:rPr>
            <a:t>Security Analytics</a:t>
          </a:r>
          <a:endParaRPr lang="en-GB" sz="1200" kern="1200" dirty="0">
            <a:latin typeface="DT Flow" pitchFamily="50" charset="0"/>
          </a:endParaRPr>
        </a:p>
      </dsp:txBody>
      <dsp:txXfrm rot="-5400000">
        <a:off x="2193230" y="785375"/>
        <a:ext cx="1017450" cy="1017450"/>
      </dsp:txXfrm>
    </dsp:sp>
    <dsp:sp modelId="{54AB0149-6F4C-4C1C-8A60-DB2C3D8D68D1}">
      <dsp:nvSpPr>
        <dsp:cNvPr id="0" name=""/>
        <dsp:cNvSpPr/>
      </dsp:nvSpPr>
      <dsp:spPr>
        <a:xfrm rot="10800000">
          <a:off x="2193230" y="1869287"/>
          <a:ext cx="1438892" cy="1438892"/>
        </a:xfrm>
        <a:prstGeom prst="pieWedge">
          <a:avLst/>
        </a:prstGeom>
        <a:solidFill>
          <a:srgbClr val="0E99C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36000" bIns="85344" numCol="1" spcCol="1270" anchor="ctr" anchorCtr="0">
          <a:noAutofit/>
        </a:bodyPr>
        <a:lstStyle/>
        <a:p>
          <a:pPr marL="0" lvl="0" indent="0" algn="ctr" defTabSz="533400">
            <a:lnSpc>
              <a:spcPct val="90000"/>
            </a:lnSpc>
            <a:spcBef>
              <a:spcPct val="0"/>
            </a:spcBef>
            <a:spcAft>
              <a:spcPct val="35000"/>
            </a:spcAft>
            <a:buNone/>
          </a:pPr>
          <a:r>
            <a:rPr lang="en-SE" sz="1200" kern="1200" dirty="0">
              <a:latin typeface="DT Flow" pitchFamily="50" charset="0"/>
            </a:rPr>
            <a:t>Performance Analytics</a:t>
          </a:r>
          <a:endParaRPr lang="en-GB" sz="1200" kern="1200" dirty="0">
            <a:latin typeface="DT Flow" pitchFamily="50" charset="0"/>
          </a:endParaRPr>
        </a:p>
      </dsp:txBody>
      <dsp:txXfrm rot="10800000">
        <a:off x="2193230" y="1869287"/>
        <a:ext cx="1017450" cy="1017450"/>
      </dsp:txXfrm>
    </dsp:sp>
    <dsp:sp modelId="{8038C720-E5B8-4167-B36F-D876394D7B53}">
      <dsp:nvSpPr>
        <dsp:cNvPr id="0" name=""/>
        <dsp:cNvSpPr/>
      </dsp:nvSpPr>
      <dsp:spPr>
        <a:xfrm rot="16200000">
          <a:off x="687876" y="1869287"/>
          <a:ext cx="1438892" cy="1438892"/>
        </a:xfrm>
        <a:prstGeom prst="pieWedge">
          <a:avLst/>
        </a:prstGeom>
        <a:solidFill>
          <a:srgbClr val="03CA9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SE" sz="1200" kern="1200" dirty="0">
              <a:latin typeface="DT Flow" pitchFamily="50" charset="0"/>
            </a:rPr>
            <a:t>Establish Practices</a:t>
          </a:r>
          <a:endParaRPr lang="en-GB" sz="1200" kern="1200" dirty="0">
            <a:latin typeface="DT Flow" pitchFamily="50" charset="0"/>
          </a:endParaRPr>
        </a:p>
      </dsp:txBody>
      <dsp:txXfrm rot="5400000">
        <a:off x="1109318" y="1869287"/>
        <a:ext cx="1017450" cy="1017450"/>
      </dsp:txXfrm>
    </dsp:sp>
    <dsp:sp modelId="{BA67DAA6-DAC2-499A-8BD6-F059A4C5EB1D}">
      <dsp:nvSpPr>
        <dsp:cNvPr id="0" name=""/>
        <dsp:cNvSpPr/>
      </dsp:nvSpPr>
      <dsp:spPr>
        <a:xfrm>
          <a:off x="1911600" y="1536980"/>
          <a:ext cx="496800" cy="432000"/>
        </a:xfrm>
        <a:prstGeom prst="circular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2A52C37A-25FB-46AF-B0C1-872FCFC33E6E}">
      <dsp:nvSpPr>
        <dsp:cNvPr id="0" name=""/>
        <dsp:cNvSpPr/>
      </dsp:nvSpPr>
      <dsp:spPr>
        <a:xfrm rot="10800000">
          <a:off x="1911600" y="1703133"/>
          <a:ext cx="496800" cy="432000"/>
        </a:xfrm>
        <a:prstGeom prst="circular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210A5-D812-4E7C-96A2-F094225FB5B7}">
      <dsp:nvSpPr>
        <dsp:cNvPr id="0" name=""/>
        <dsp:cNvSpPr/>
      </dsp:nvSpPr>
      <dsp:spPr>
        <a:xfrm>
          <a:off x="2678399" y="2434210"/>
          <a:ext cx="1641600" cy="1063384"/>
        </a:xfrm>
        <a:prstGeom prst="roundRect">
          <a:avLst>
            <a:gd name="adj" fmla="val 10000"/>
          </a:avLst>
        </a:prstGeom>
        <a:noFill/>
        <a:ln w="6350" cap="flat" cmpd="sng" algn="ctr">
          <a:solidFill>
            <a:srgbClr val="0E99CB"/>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b" anchorCtr="0">
          <a:noAutofit/>
        </a:bodyPr>
        <a:lstStyle/>
        <a:p>
          <a:pPr marL="114300" lvl="1" indent="-114300" algn="ctr" defTabSz="533400">
            <a:lnSpc>
              <a:spcPct val="90000"/>
            </a:lnSpc>
            <a:spcBef>
              <a:spcPct val="0"/>
            </a:spcBef>
            <a:spcAft>
              <a:spcPct val="15000"/>
            </a:spcAft>
            <a:buNone/>
          </a:pPr>
          <a:r>
            <a:rPr lang="en-SE" sz="1200" b="1" kern="1200" dirty="0">
              <a:solidFill>
                <a:schemeClr val="bg1"/>
              </a:solidFill>
              <a:latin typeface="DT Flow Text V1.011"/>
            </a:rPr>
            <a:t>Introduce SRE</a:t>
          </a:r>
          <a:endParaRPr lang="en-GB" sz="1200" kern="1200" dirty="0">
            <a:solidFill>
              <a:schemeClr val="bg1"/>
            </a:solidFill>
            <a:latin typeface="DT Flow" pitchFamily="50" charset="0"/>
          </a:endParaRPr>
        </a:p>
      </dsp:txBody>
      <dsp:txXfrm>
        <a:off x="3194239" y="2723415"/>
        <a:ext cx="1102402" cy="750820"/>
      </dsp:txXfrm>
    </dsp:sp>
    <dsp:sp modelId="{62407460-0ECC-40FE-83EF-35DAAB104595}">
      <dsp:nvSpPr>
        <dsp:cNvPr id="0" name=""/>
        <dsp:cNvSpPr/>
      </dsp:nvSpPr>
      <dsp:spPr>
        <a:xfrm>
          <a:off x="0" y="2434210"/>
          <a:ext cx="1641600" cy="1063384"/>
        </a:xfrm>
        <a:prstGeom prst="roundRect">
          <a:avLst>
            <a:gd name="adj" fmla="val 10000"/>
          </a:avLst>
        </a:prstGeom>
        <a:noFill/>
        <a:ln w="6350" cap="flat" cmpd="sng" algn="ctr">
          <a:solidFill>
            <a:srgbClr val="03CA9C"/>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6800" rIns="45720" bIns="45720" numCol="1" spcCol="1270" anchor="b" anchorCtr="0">
          <a:noAutofit/>
        </a:bodyPr>
        <a:lstStyle/>
        <a:p>
          <a:pPr marL="114300" lvl="1" indent="-114300" algn="ctr" defTabSz="533400">
            <a:lnSpc>
              <a:spcPct val="90000"/>
            </a:lnSpc>
            <a:spcBef>
              <a:spcPct val="0"/>
            </a:spcBef>
            <a:spcAft>
              <a:spcPct val="15000"/>
            </a:spcAft>
            <a:buNone/>
          </a:pPr>
          <a:r>
            <a:rPr lang="en-SE" sz="1200" b="1" kern="1200" dirty="0">
              <a:solidFill>
                <a:schemeClr val="bg1"/>
              </a:solidFill>
              <a:latin typeface="DT Flow Text V1.011"/>
            </a:rPr>
            <a:t>Establish the Next Practice</a:t>
          </a:r>
          <a:endParaRPr lang="en-GB" sz="1200" b="1" kern="1200" dirty="0">
            <a:solidFill>
              <a:schemeClr val="bg1"/>
            </a:solidFill>
            <a:latin typeface="DT Flow Text V1.011"/>
          </a:endParaRPr>
        </a:p>
      </dsp:txBody>
      <dsp:txXfrm>
        <a:off x="23359" y="2723415"/>
        <a:ext cx="1102402" cy="750820"/>
      </dsp:txXfrm>
    </dsp:sp>
    <dsp:sp modelId="{7F538BA8-ACB5-447C-A7EE-5AD51D7E6745}">
      <dsp:nvSpPr>
        <dsp:cNvPr id="0" name=""/>
        <dsp:cNvSpPr/>
      </dsp:nvSpPr>
      <dsp:spPr>
        <a:xfrm>
          <a:off x="2678399" y="174518"/>
          <a:ext cx="1641600" cy="1063384"/>
        </a:xfrm>
        <a:prstGeom prst="roundRect">
          <a:avLst>
            <a:gd name="adj" fmla="val 10000"/>
          </a:avLst>
        </a:prstGeom>
        <a:noFill/>
        <a:ln w="6350" cap="flat" cmpd="sng" algn="ctr">
          <a:solidFill>
            <a:srgbClr val="2C58FE"/>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t" anchorCtr="0">
          <a:noAutofit/>
        </a:bodyPr>
        <a:lstStyle/>
        <a:p>
          <a:pPr marL="114300" lvl="1" indent="-114300" algn="ctr" defTabSz="533400">
            <a:lnSpc>
              <a:spcPct val="90000"/>
            </a:lnSpc>
            <a:spcBef>
              <a:spcPct val="0"/>
            </a:spcBef>
            <a:spcAft>
              <a:spcPct val="15000"/>
            </a:spcAft>
            <a:buNone/>
          </a:pPr>
          <a:r>
            <a:rPr kumimoji="0" lang="en-SE" sz="1200" b="1" i="0" u="none" strike="noStrike" kern="1200" cap="none" spc="0" normalizeH="0" baseline="0" noProof="0" dirty="0">
              <a:ln>
                <a:noFill/>
              </a:ln>
              <a:solidFill>
                <a:schemeClr val="bg1"/>
              </a:solidFill>
              <a:effectLst/>
              <a:uLnTx/>
              <a:uFillTx/>
              <a:latin typeface="DT Flow Text V1.011"/>
            </a:rPr>
            <a:t>Establish Observability Team &amp; Enhance </a:t>
          </a:r>
          <a:r>
            <a:rPr lang="en-SE" sz="1200" b="1" kern="1200" dirty="0">
              <a:solidFill>
                <a:schemeClr val="bg1"/>
              </a:solidFill>
              <a:latin typeface="DT Flow Text V1.011"/>
            </a:rPr>
            <a:t>Global Standards</a:t>
          </a:r>
          <a:endParaRPr lang="en-GB" sz="1200" kern="1200" dirty="0">
            <a:solidFill>
              <a:schemeClr val="bg1"/>
            </a:solidFill>
            <a:latin typeface="DT Flow" pitchFamily="50" charset="0"/>
          </a:endParaRPr>
        </a:p>
      </dsp:txBody>
      <dsp:txXfrm>
        <a:off x="3194239" y="197877"/>
        <a:ext cx="1102402" cy="750820"/>
      </dsp:txXfrm>
    </dsp:sp>
    <dsp:sp modelId="{7FB3F16D-3187-4B47-9D9C-442366C12306}">
      <dsp:nvSpPr>
        <dsp:cNvPr id="0" name=""/>
        <dsp:cNvSpPr/>
      </dsp:nvSpPr>
      <dsp:spPr>
        <a:xfrm>
          <a:off x="0" y="174518"/>
          <a:ext cx="1641600" cy="1063384"/>
        </a:xfrm>
        <a:prstGeom prst="roundRect">
          <a:avLst>
            <a:gd name="adj" fmla="val 10000"/>
          </a:avLst>
        </a:prstGeom>
        <a:noFill/>
        <a:ln w="6350" cap="flat" cmpd="sng" algn="ctr">
          <a:solidFill>
            <a:srgbClr val="7124FE"/>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t" anchorCtr="0">
          <a:noAutofit/>
        </a:bodyPr>
        <a:lstStyle/>
        <a:p>
          <a:pPr marL="114300" lvl="1" indent="-114300" algn="ctr" defTabSz="533400">
            <a:lnSpc>
              <a:spcPct val="90000"/>
            </a:lnSpc>
            <a:spcBef>
              <a:spcPct val="0"/>
            </a:spcBef>
            <a:spcAft>
              <a:spcPct val="15000"/>
            </a:spcAft>
            <a:buClrTx/>
            <a:buSzTx/>
            <a:buFont typeface="Arial" panose="020B0604020202020204" pitchFamily="34" charset="0"/>
            <a:buNone/>
          </a:pPr>
          <a:r>
            <a:rPr lang="en-SE" sz="1200" b="1" kern="1200" dirty="0">
              <a:solidFill>
                <a:schemeClr val="bg1"/>
              </a:solidFill>
              <a:latin typeface="DT Flow Text V1.011"/>
            </a:rPr>
            <a:t>Create Blueprints and Workflows</a:t>
          </a:r>
          <a:endParaRPr lang="en-GB" sz="1200" kern="1200" dirty="0">
            <a:solidFill>
              <a:schemeClr val="bg1"/>
            </a:solidFill>
            <a:latin typeface="DT Flow" pitchFamily="50" charset="0"/>
          </a:endParaRPr>
        </a:p>
      </dsp:txBody>
      <dsp:txXfrm>
        <a:off x="23359" y="197877"/>
        <a:ext cx="1102402" cy="750820"/>
      </dsp:txXfrm>
    </dsp:sp>
    <dsp:sp modelId="{6791AEBC-3854-4006-BB2E-40C66E85E8ED}">
      <dsp:nvSpPr>
        <dsp:cNvPr id="0" name=""/>
        <dsp:cNvSpPr/>
      </dsp:nvSpPr>
      <dsp:spPr>
        <a:xfrm>
          <a:off x="687876" y="363933"/>
          <a:ext cx="1438892" cy="1438892"/>
        </a:xfrm>
        <a:prstGeom prst="pieWedge">
          <a:avLst/>
        </a:prstGeom>
        <a:solidFill>
          <a:srgbClr val="7124F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bg1"/>
              </a:solidFill>
            </a:rPr>
            <a:t>Repeatable Processes</a:t>
          </a:r>
          <a:endParaRPr lang="en-GB" sz="1200" kern="1200" dirty="0">
            <a:solidFill>
              <a:schemeClr val="bg1"/>
            </a:solidFill>
            <a:latin typeface="DT Flow" pitchFamily="50" charset="0"/>
          </a:endParaRPr>
        </a:p>
      </dsp:txBody>
      <dsp:txXfrm>
        <a:off x="1109318" y="785375"/>
        <a:ext cx="1017450" cy="1017450"/>
      </dsp:txXfrm>
    </dsp:sp>
    <dsp:sp modelId="{C784C723-056D-4D62-BFBF-CD88D097FD76}">
      <dsp:nvSpPr>
        <dsp:cNvPr id="0" name=""/>
        <dsp:cNvSpPr/>
      </dsp:nvSpPr>
      <dsp:spPr>
        <a:xfrm rot="5400000">
          <a:off x="2193230" y="363933"/>
          <a:ext cx="1438892" cy="1438892"/>
        </a:xfrm>
        <a:prstGeom prst="pieWedge">
          <a:avLst/>
        </a:prstGeom>
        <a:solidFill>
          <a:srgbClr val="2C58F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0"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bg1"/>
              </a:solidFill>
            </a:rPr>
            <a:t>Observability Practice</a:t>
          </a:r>
          <a:endParaRPr lang="en-GB" sz="1200" kern="1200" dirty="0">
            <a:solidFill>
              <a:schemeClr val="bg1"/>
            </a:solidFill>
            <a:latin typeface="DT Flow" pitchFamily="50" charset="0"/>
          </a:endParaRPr>
        </a:p>
      </dsp:txBody>
      <dsp:txXfrm rot="-5400000">
        <a:off x="2193230" y="785375"/>
        <a:ext cx="1017450" cy="1017450"/>
      </dsp:txXfrm>
    </dsp:sp>
    <dsp:sp modelId="{54AB0149-6F4C-4C1C-8A60-DB2C3D8D68D1}">
      <dsp:nvSpPr>
        <dsp:cNvPr id="0" name=""/>
        <dsp:cNvSpPr/>
      </dsp:nvSpPr>
      <dsp:spPr>
        <a:xfrm rot="10800000">
          <a:off x="2193230" y="1869287"/>
          <a:ext cx="1438892" cy="1438892"/>
        </a:xfrm>
        <a:prstGeom prst="pieWedge">
          <a:avLst/>
        </a:prstGeom>
        <a:solidFill>
          <a:srgbClr val="0E99C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36000"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bg1"/>
              </a:solidFill>
            </a:rPr>
            <a:t>Performance Engineering</a:t>
          </a:r>
          <a:endParaRPr lang="en-GB" sz="1200" kern="1200" dirty="0">
            <a:solidFill>
              <a:schemeClr val="bg1"/>
            </a:solidFill>
            <a:latin typeface="DT Flow" pitchFamily="50" charset="0"/>
          </a:endParaRPr>
        </a:p>
      </dsp:txBody>
      <dsp:txXfrm rot="10800000">
        <a:off x="2193230" y="1869287"/>
        <a:ext cx="1017450" cy="1017450"/>
      </dsp:txXfrm>
    </dsp:sp>
    <dsp:sp modelId="{8038C720-E5B8-4167-B36F-D876394D7B53}">
      <dsp:nvSpPr>
        <dsp:cNvPr id="0" name=""/>
        <dsp:cNvSpPr/>
      </dsp:nvSpPr>
      <dsp:spPr>
        <a:xfrm rot="16200000">
          <a:off x="687876" y="1869287"/>
          <a:ext cx="1438892" cy="1438892"/>
        </a:xfrm>
        <a:prstGeom prst="pieWedge">
          <a:avLst/>
        </a:prstGeom>
        <a:solidFill>
          <a:srgbClr val="03CA9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SE" sz="1200" kern="1200" dirty="0">
              <a:solidFill>
                <a:schemeClr val="bg1"/>
              </a:solidFill>
              <a:latin typeface="DT Flow" pitchFamily="50" charset="0"/>
            </a:rPr>
            <a:t>Innovation</a:t>
          </a:r>
          <a:endParaRPr lang="en-GB" sz="1200" kern="1200" dirty="0">
            <a:solidFill>
              <a:schemeClr val="bg1"/>
            </a:solidFill>
            <a:latin typeface="DT Flow" pitchFamily="50" charset="0"/>
          </a:endParaRPr>
        </a:p>
      </dsp:txBody>
      <dsp:txXfrm rot="5400000">
        <a:off x="1109318" y="1869287"/>
        <a:ext cx="1017450" cy="1017450"/>
      </dsp:txXfrm>
    </dsp:sp>
    <dsp:sp modelId="{BA67DAA6-DAC2-499A-8BD6-F059A4C5EB1D}">
      <dsp:nvSpPr>
        <dsp:cNvPr id="0" name=""/>
        <dsp:cNvSpPr/>
      </dsp:nvSpPr>
      <dsp:spPr>
        <a:xfrm>
          <a:off x="1911600" y="1536980"/>
          <a:ext cx="496800" cy="432000"/>
        </a:xfrm>
        <a:prstGeom prst="circular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2A52C37A-25FB-46AF-B0C1-872FCFC33E6E}">
      <dsp:nvSpPr>
        <dsp:cNvPr id="0" name=""/>
        <dsp:cNvSpPr/>
      </dsp:nvSpPr>
      <dsp:spPr>
        <a:xfrm rot="10800000">
          <a:off x="1911600" y="1703133"/>
          <a:ext cx="496800" cy="432000"/>
        </a:xfrm>
        <a:prstGeom prst="circular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434A32-7511-8C43-93A3-DE9403D239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Bernina Sans Offc" panose="02000000000000000000" pitchFamily="2" charset="77"/>
            </a:endParaRPr>
          </a:p>
        </p:txBody>
      </p:sp>
      <p:sp>
        <p:nvSpPr>
          <p:cNvPr id="3" name="Date Placeholder 2">
            <a:extLst>
              <a:ext uri="{FF2B5EF4-FFF2-40B4-BE49-F238E27FC236}">
                <a16:creationId xmlns:a16="http://schemas.microsoft.com/office/drawing/2014/main" id="{AC367D4B-0CFC-9A42-80C2-A558705BB3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BB3A80-9212-694F-9646-09E5B1B63663}" type="datetimeFigureOut">
              <a:rPr lang="en-US" smtClean="0">
                <a:latin typeface="Bernina Sans Offc" panose="02000000000000000000" pitchFamily="2" charset="77"/>
              </a:rPr>
              <a:t>4/9/2024</a:t>
            </a:fld>
            <a:endParaRPr lang="en-US">
              <a:latin typeface="Bernina Sans Offc" panose="02000000000000000000" pitchFamily="2" charset="77"/>
            </a:endParaRPr>
          </a:p>
        </p:txBody>
      </p:sp>
      <p:sp>
        <p:nvSpPr>
          <p:cNvPr id="4" name="Footer Placeholder 3">
            <a:extLst>
              <a:ext uri="{FF2B5EF4-FFF2-40B4-BE49-F238E27FC236}">
                <a16:creationId xmlns:a16="http://schemas.microsoft.com/office/drawing/2014/main" id="{F6BD3EF5-D65F-CE45-B8C0-982B5048D2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Bernina Sans Offc" panose="02000000000000000000" pitchFamily="2" charset="77"/>
            </a:endParaRPr>
          </a:p>
        </p:txBody>
      </p:sp>
      <p:sp>
        <p:nvSpPr>
          <p:cNvPr id="5" name="Slide Number Placeholder 4">
            <a:extLst>
              <a:ext uri="{FF2B5EF4-FFF2-40B4-BE49-F238E27FC236}">
                <a16:creationId xmlns:a16="http://schemas.microsoft.com/office/drawing/2014/main" id="{50C93D6A-87D5-7140-87ED-C6831CE618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722681-44E4-CF4F-8AB8-36CACAFE212E}" type="slidenum">
              <a:rPr lang="en-US" smtClean="0">
                <a:latin typeface="Bernina Sans Offc" panose="02000000000000000000" pitchFamily="2" charset="77"/>
              </a:rPr>
              <a:t>‹#›</a:t>
            </a:fld>
            <a:endParaRPr lang="en-US">
              <a:latin typeface="Bernina Sans Offc" panose="02000000000000000000" pitchFamily="2" charset="77"/>
            </a:endParaRPr>
          </a:p>
        </p:txBody>
      </p:sp>
    </p:spTree>
    <p:extLst>
      <p:ext uri="{BB962C8B-B14F-4D97-AF65-F5344CB8AC3E}">
        <p14:creationId xmlns:p14="http://schemas.microsoft.com/office/powerpoint/2010/main" val="28687474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Bernina Sans Offc" panose="02000000000000000000"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Bernina Sans Offc" panose="02000000000000000000" pitchFamily="2" charset="77"/>
              </a:defRPr>
            </a:lvl1pPr>
          </a:lstStyle>
          <a:p>
            <a:fld id="{D0C2CEBF-44E1-424B-BDE3-1D18FF87BDBC}" type="datetimeFigureOut">
              <a:rPr lang="en-US" smtClean="0"/>
              <a:pPr/>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Bernina Sans Offc" panose="02000000000000000000"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Bernina Sans Offc" panose="02000000000000000000" pitchFamily="2" charset="77"/>
              </a:defRPr>
            </a:lvl1pPr>
          </a:lstStyle>
          <a:p>
            <a:fld id="{E599A960-DA56-5541-9DBD-B49AD79C0B5E}" type="slidenum">
              <a:rPr lang="en-US" smtClean="0"/>
              <a:pPr/>
              <a:t>‹#›</a:t>
            </a:fld>
            <a:endParaRPr lang="en-US"/>
          </a:p>
        </p:txBody>
      </p:sp>
    </p:spTree>
    <p:extLst>
      <p:ext uri="{BB962C8B-B14F-4D97-AF65-F5344CB8AC3E}">
        <p14:creationId xmlns:p14="http://schemas.microsoft.com/office/powerpoint/2010/main" val="706339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Bernina Sans Offc" panose="02000000000000000000" pitchFamily="2" charset="77"/>
        <a:ea typeface="+mn-ea"/>
        <a:cs typeface="+mn-cs"/>
      </a:defRPr>
    </a:lvl1pPr>
    <a:lvl2pPr marL="457200" algn="l" defTabSz="914400" rtl="0" eaLnBrk="1" latinLnBrk="0" hangingPunct="1">
      <a:defRPr sz="1200" b="0" i="0" kern="1200">
        <a:solidFill>
          <a:schemeClr val="tx1"/>
        </a:solidFill>
        <a:latin typeface="Bernina Sans Offc" panose="02000000000000000000" pitchFamily="2" charset="77"/>
        <a:ea typeface="+mn-ea"/>
        <a:cs typeface="+mn-cs"/>
      </a:defRPr>
    </a:lvl2pPr>
    <a:lvl3pPr marL="914400" algn="l" defTabSz="914400" rtl="0" eaLnBrk="1" latinLnBrk="0" hangingPunct="1">
      <a:defRPr sz="1200" b="0" i="0" kern="1200">
        <a:solidFill>
          <a:schemeClr val="tx1"/>
        </a:solidFill>
        <a:latin typeface="Bernina Sans Offc" panose="02000000000000000000" pitchFamily="2" charset="77"/>
        <a:ea typeface="+mn-ea"/>
        <a:cs typeface="+mn-cs"/>
      </a:defRPr>
    </a:lvl3pPr>
    <a:lvl4pPr marL="1371600" algn="l" defTabSz="914400" rtl="0" eaLnBrk="1" latinLnBrk="0" hangingPunct="1">
      <a:defRPr sz="1200" b="0" i="0" kern="1200">
        <a:solidFill>
          <a:schemeClr val="tx1"/>
        </a:solidFill>
        <a:latin typeface="Bernina Sans Offc" panose="02000000000000000000" pitchFamily="2" charset="77"/>
        <a:ea typeface="+mn-ea"/>
        <a:cs typeface="+mn-cs"/>
      </a:defRPr>
    </a:lvl4pPr>
    <a:lvl5pPr marL="1828800" algn="l" defTabSz="914400" rtl="0" eaLnBrk="1" latinLnBrk="0" hangingPunct="1">
      <a:defRPr sz="1200" b="0" i="0" kern="1200">
        <a:solidFill>
          <a:schemeClr val="tx1"/>
        </a:solidFill>
        <a:latin typeface="Bernina Sans Offc" panose="02000000000000000000"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pPr marL="0" marR="0" lvl="0" indent="0" algn="r" defTabSz="3656317" rtl="0" eaLnBrk="1" fontAlgn="auto" latinLnBrk="0" hangingPunct="1">
              <a:lnSpc>
                <a:spcPct val="100000"/>
              </a:lnSpc>
              <a:spcBef>
                <a:spcPts val="0"/>
              </a:spcBef>
              <a:spcAft>
                <a:spcPts val="0"/>
              </a:spcAft>
              <a:buClrTx/>
              <a:buSzTx/>
              <a:buFontTx/>
              <a:buNone/>
              <a:tabLst/>
              <a:defRPr/>
            </a:pPr>
            <a:fld id="{FAA1038F-6634-544B-85D0-0C51AF60D7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65631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340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599A960-DA56-5541-9DBD-B49AD79C0B5E}" type="slidenum">
              <a:rPr lang="en-US" smtClean="0"/>
              <a:pPr/>
              <a:t>11</a:t>
            </a:fld>
            <a:endParaRPr lang="en-US"/>
          </a:p>
        </p:txBody>
      </p:sp>
    </p:spTree>
    <p:extLst>
      <p:ext uri="{BB962C8B-B14F-4D97-AF65-F5344CB8AC3E}">
        <p14:creationId xmlns:p14="http://schemas.microsoft.com/office/powerpoint/2010/main" val="3453078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9A960-DA56-5541-9DBD-B49AD79C0B5E}" type="slidenum">
              <a:rPr lang="en-US" smtClean="0"/>
              <a:pPr/>
              <a:t>12</a:t>
            </a:fld>
            <a:endParaRPr lang="en-US"/>
          </a:p>
        </p:txBody>
      </p:sp>
    </p:spTree>
    <p:extLst>
      <p:ext uri="{BB962C8B-B14F-4D97-AF65-F5344CB8AC3E}">
        <p14:creationId xmlns:p14="http://schemas.microsoft.com/office/powerpoint/2010/main" val="1459547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9A960-DA56-5541-9DBD-B49AD79C0B5E}" type="slidenum">
              <a:rPr lang="en-US" smtClean="0"/>
              <a:pPr/>
              <a:t>13</a:t>
            </a:fld>
            <a:endParaRPr lang="en-US"/>
          </a:p>
        </p:txBody>
      </p:sp>
    </p:spTree>
    <p:extLst>
      <p:ext uri="{BB962C8B-B14F-4D97-AF65-F5344CB8AC3E}">
        <p14:creationId xmlns:p14="http://schemas.microsoft.com/office/powerpoint/2010/main" val="2734249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599A960-DA56-5541-9DBD-B49AD79C0B5E}" type="slidenum">
              <a:rPr lang="en-US" smtClean="0"/>
              <a:pPr/>
              <a:t>14</a:t>
            </a:fld>
            <a:endParaRPr lang="en-US"/>
          </a:p>
        </p:txBody>
      </p:sp>
    </p:spTree>
    <p:extLst>
      <p:ext uri="{BB962C8B-B14F-4D97-AF65-F5344CB8AC3E}">
        <p14:creationId xmlns:p14="http://schemas.microsoft.com/office/powerpoint/2010/main" val="3514067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at key focus based on Roles – SRE Focus, ITOps</a:t>
            </a:r>
            <a:endParaRPr lang="en-CA"/>
          </a:p>
        </p:txBody>
      </p:sp>
      <p:sp>
        <p:nvSpPr>
          <p:cNvPr id="4" name="Slide Number Placeholder 3"/>
          <p:cNvSpPr>
            <a:spLocks noGrp="1"/>
          </p:cNvSpPr>
          <p:nvPr>
            <p:ph type="sldNum" sz="quarter" idx="5"/>
          </p:nvPr>
        </p:nvSpPr>
        <p:spPr/>
        <p:txBody>
          <a:bodyPr/>
          <a:lstStyle/>
          <a:p>
            <a:fld id="{E599A960-DA56-5541-9DBD-B49AD79C0B5E}" type="slidenum">
              <a:rPr lang="en-US" smtClean="0"/>
              <a:pPr/>
              <a:t>15</a:t>
            </a:fld>
            <a:endParaRPr lang="en-US"/>
          </a:p>
        </p:txBody>
      </p:sp>
    </p:spTree>
    <p:extLst>
      <p:ext uri="{BB962C8B-B14F-4D97-AF65-F5344CB8AC3E}">
        <p14:creationId xmlns:p14="http://schemas.microsoft.com/office/powerpoint/2010/main" val="3691557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31ED2-500B-4D13-94F2-4B89BA4535C5}" type="slidenum">
              <a:rPr lang="de-AT" smtClean="0"/>
              <a:t>16</a:t>
            </a:fld>
            <a:endParaRPr lang="de-AT"/>
          </a:p>
        </p:txBody>
      </p:sp>
    </p:spTree>
    <p:extLst>
      <p:ext uri="{BB962C8B-B14F-4D97-AF65-F5344CB8AC3E}">
        <p14:creationId xmlns:p14="http://schemas.microsoft.com/office/powerpoint/2010/main" val="2726079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56317" rtl="0" eaLnBrk="1" fontAlgn="auto" latinLnBrk="0" hangingPunct="1">
              <a:lnSpc>
                <a:spcPct val="100000"/>
              </a:lnSpc>
              <a:spcBef>
                <a:spcPts val="0"/>
              </a:spcBef>
              <a:spcAft>
                <a:spcPts val="0"/>
              </a:spcAft>
              <a:buClrTx/>
              <a:buSzTx/>
              <a:buFontTx/>
              <a:buNone/>
              <a:tabLst/>
              <a:defRPr/>
            </a:pPr>
            <a:r>
              <a:rPr lang="en-GB"/>
              <a:t>So the next three use cases that are present are actually working in our own environments this way, and we make it also accessible to you so that you can do and implement them to.</a:t>
            </a:r>
          </a:p>
          <a:p>
            <a:endParaRPr lang="en-AT"/>
          </a:p>
        </p:txBody>
      </p:sp>
      <p:sp>
        <p:nvSpPr>
          <p:cNvPr id="4" name="Slide Number Placeholder 3"/>
          <p:cNvSpPr>
            <a:spLocks noGrp="1"/>
          </p:cNvSpPr>
          <p:nvPr>
            <p:ph type="sldNum" sz="quarter" idx="5"/>
          </p:nvPr>
        </p:nvSpPr>
        <p:spPr/>
        <p:txBody>
          <a:bodyPr/>
          <a:lstStyle/>
          <a:p>
            <a:pPr marL="0" marR="0" lvl="0" indent="0" algn="r" defTabSz="3656317" rtl="0" eaLnBrk="1" fontAlgn="auto" latinLnBrk="0" hangingPunct="1">
              <a:lnSpc>
                <a:spcPct val="100000"/>
              </a:lnSpc>
              <a:spcBef>
                <a:spcPts val="0"/>
              </a:spcBef>
              <a:spcAft>
                <a:spcPts val="0"/>
              </a:spcAft>
              <a:buClrTx/>
              <a:buSzTx/>
              <a:buFontTx/>
              <a:buNone/>
              <a:tabLst/>
              <a:defRPr/>
            </a:pPr>
            <a:fld id="{FAA1038F-6634-544B-85D0-0C51AF60D7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65631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768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599A960-DA56-5541-9DBD-B49AD79C0B5E}" type="slidenum">
              <a:rPr lang="en-US" smtClean="0"/>
              <a:pPr/>
              <a:t>3</a:t>
            </a:fld>
            <a:endParaRPr lang="en-US"/>
          </a:p>
        </p:txBody>
      </p:sp>
    </p:spTree>
    <p:extLst>
      <p:ext uri="{BB962C8B-B14F-4D97-AF65-F5344CB8AC3E}">
        <p14:creationId xmlns:p14="http://schemas.microsoft.com/office/powerpoint/2010/main" val="3507299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599A960-DA56-5541-9DBD-B49AD79C0B5E}" type="slidenum">
              <a:rPr lang="en-US" smtClean="0"/>
              <a:pPr/>
              <a:t>4</a:t>
            </a:fld>
            <a:endParaRPr lang="en-US"/>
          </a:p>
        </p:txBody>
      </p:sp>
    </p:spTree>
    <p:extLst>
      <p:ext uri="{BB962C8B-B14F-4D97-AF65-F5344CB8AC3E}">
        <p14:creationId xmlns:p14="http://schemas.microsoft.com/office/powerpoint/2010/main" val="1998444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599A960-DA56-5541-9DBD-B49AD79C0B5E}" type="slidenum">
              <a:rPr lang="en-US" smtClean="0"/>
              <a:pPr/>
              <a:t>5</a:t>
            </a:fld>
            <a:endParaRPr lang="en-US"/>
          </a:p>
        </p:txBody>
      </p:sp>
    </p:spTree>
    <p:extLst>
      <p:ext uri="{BB962C8B-B14F-4D97-AF65-F5344CB8AC3E}">
        <p14:creationId xmlns:p14="http://schemas.microsoft.com/office/powerpoint/2010/main" val="2825745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599A960-DA56-5541-9DBD-B49AD79C0B5E}" type="slidenum">
              <a:rPr lang="en-US" smtClean="0"/>
              <a:pPr/>
              <a:t>6</a:t>
            </a:fld>
            <a:endParaRPr lang="en-US"/>
          </a:p>
        </p:txBody>
      </p:sp>
    </p:spTree>
    <p:extLst>
      <p:ext uri="{BB962C8B-B14F-4D97-AF65-F5344CB8AC3E}">
        <p14:creationId xmlns:p14="http://schemas.microsoft.com/office/powerpoint/2010/main" val="2483785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599A960-DA56-5541-9DBD-B49AD79C0B5E}" type="slidenum">
              <a:rPr lang="en-US" smtClean="0"/>
              <a:pPr/>
              <a:t>7</a:t>
            </a:fld>
            <a:endParaRPr lang="en-US"/>
          </a:p>
        </p:txBody>
      </p:sp>
    </p:spTree>
    <p:extLst>
      <p:ext uri="{BB962C8B-B14F-4D97-AF65-F5344CB8AC3E}">
        <p14:creationId xmlns:p14="http://schemas.microsoft.com/office/powerpoint/2010/main" val="3980757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599A960-DA56-5541-9DBD-B49AD79C0B5E}" type="slidenum">
              <a:rPr lang="en-US" smtClean="0"/>
              <a:pPr/>
              <a:t>8</a:t>
            </a:fld>
            <a:endParaRPr lang="en-US"/>
          </a:p>
        </p:txBody>
      </p:sp>
    </p:spTree>
    <p:extLst>
      <p:ext uri="{BB962C8B-B14F-4D97-AF65-F5344CB8AC3E}">
        <p14:creationId xmlns:p14="http://schemas.microsoft.com/office/powerpoint/2010/main" val="345185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599A960-DA56-5541-9DBD-B49AD79C0B5E}" type="slidenum">
              <a:rPr lang="en-US" smtClean="0"/>
              <a:pPr/>
              <a:t>9</a:t>
            </a:fld>
            <a:endParaRPr lang="en-US"/>
          </a:p>
        </p:txBody>
      </p:sp>
    </p:spTree>
    <p:extLst>
      <p:ext uri="{BB962C8B-B14F-4D97-AF65-F5344CB8AC3E}">
        <p14:creationId xmlns:p14="http://schemas.microsoft.com/office/powerpoint/2010/main" val="61186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599A960-DA56-5541-9DBD-B49AD79C0B5E}" type="slidenum">
              <a:rPr lang="en-US" smtClean="0"/>
              <a:pPr/>
              <a:t>10</a:t>
            </a:fld>
            <a:endParaRPr lang="en-US"/>
          </a:p>
        </p:txBody>
      </p:sp>
    </p:spTree>
    <p:extLst>
      <p:ext uri="{BB962C8B-B14F-4D97-AF65-F5344CB8AC3E}">
        <p14:creationId xmlns:p14="http://schemas.microsoft.com/office/powerpoint/2010/main" val="20624383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2.jpeg"/><Relationship Id="rId4" Type="http://schemas.openxmlformats.org/officeDocument/2006/relationships/image" Target="../media/image13.jpe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emf"/><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svg"/></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6.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Master" Target="../slideMasters/slideMaster5.xml"/><Relationship Id="rId4" Type="http://schemas.openxmlformats.org/officeDocument/2006/relationships/image" Target="../media/image30.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emf"/><Relationship Id="rId1" Type="http://schemas.openxmlformats.org/officeDocument/2006/relationships/slideMaster" Target="../slideMasters/slideMaster5.xml"/><Relationship Id="rId4" Type="http://schemas.openxmlformats.org/officeDocument/2006/relationships/image" Target="../media/image30.svg"/></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5.xml"/><Relationship Id="rId4" Type="http://schemas.openxmlformats.org/officeDocument/2006/relationships/image" Target="../media/image34.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5.xml"/><Relationship Id="rId4" Type="http://schemas.openxmlformats.org/officeDocument/2006/relationships/image" Target="../media/image37.jpe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30.svg"/></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2.jpeg"/><Relationship Id="rId1" Type="http://schemas.openxmlformats.org/officeDocument/2006/relationships/slideMaster" Target="../slideMasters/slideMaster5.xml"/><Relationship Id="rId4" Type="http://schemas.openxmlformats.org/officeDocument/2006/relationships/image" Target="../media/image34.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4.jpeg"/><Relationship Id="rId1" Type="http://schemas.openxmlformats.org/officeDocument/2006/relationships/slideMaster" Target="../slideMasters/slideMaster5.xml"/><Relationship Id="rId4" Type="http://schemas.openxmlformats.org/officeDocument/2006/relationships/image" Target="../media/image30.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Master" Target="../slideMasters/slideMaster5.xml"/><Relationship Id="rId4" Type="http://schemas.openxmlformats.org/officeDocument/2006/relationships/image" Target="../media/image30.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jpeg"/><Relationship Id="rId1" Type="http://schemas.openxmlformats.org/officeDocument/2006/relationships/slideMaster" Target="../slideMasters/slideMaster5.xml"/><Relationship Id="rId4" Type="http://schemas.openxmlformats.org/officeDocument/2006/relationships/image" Target="../media/image30.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png"/><Relationship Id="rId1" Type="http://schemas.openxmlformats.org/officeDocument/2006/relationships/slideMaster" Target="../slideMasters/slideMaster5.xml"/><Relationship Id="rId4" Type="http://schemas.openxmlformats.org/officeDocument/2006/relationships/image" Target="../media/image30.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5.xml"/><Relationship Id="rId4" Type="http://schemas.openxmlformats.org/officeDocument/2006/relationships/image" Target="../media/image49.svg"/></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emf"/><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2.jpeg"/><Relationship Id="rId4" Type="http://schemas.openxmlformats.org/officeDocument/2006/relationships/image" Target="../media/image13.jpe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emf"/><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2.jpeg"/><Relationship Id="rId4" Type="http://schemas.openxmlformats.org/officeDocument/2006/relationships/image" Target="../media/image13.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emf"/><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55EED6E1-9768-7EAB-7FA4-99FE99AC6322}"/>
              </a:ext>
            </a:extLst>
          </p:cNvPr>
          <p:cNvPicPr>
            <a:picLocks noChangeAspect="1"/>
          </p:cNvPicPr>
          <p:nvPr userDrawn="1"/>
        </p:nvPicPr>
        <p:blipFill rotWithShape="1">
          <a:blip r:embed="rId2"/>
          <a:srcRect l="442" t="223" b="840"/>
          <a:stretch/>
        </p:blipFill>
        <p:spPr>
          <a:xfrm>
            <a:off x="0" y="-15554"/>
            <a:ext cx="12324488" cy="6889108"/>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9939F6EF-BF6E-8DFA-F4C8-335C177420AF}"/>
              </a:ext>
            </a:extLst>
          </p:cNvPr>
          <p:cNvPicPr>
            <a:picLocks noChangeAspect="1"/>
          </p:cNvPicPr>
          <p:nvPr userDrawn="1"/>
        </p:nvPicPr>
        <p:blipFill rotWithShape="1">
          <a:blip r:embed="rId3"/>
          <a:srcRect t="2795" b="2885"/>
          <a:stretch/>
        </p:blipFill>
        <p:spPr>
          <a:xfrm>
            <a:off x="0" y="-15554"/>
            <a:ext cx="12192000" cy="6468504"/>
          </a:xfrm>
          <a:prstGeom prst="rect">
            <a:avLst/>
          </a:prstGeom>
        </p:spPr>
      </p:pic>
      <p:pic>
        <p:nvPicPr>
          <p:cNvPr id="12" name="Picture 11" descr="Shape&#10;&#10;Description automatically generated">
            <a:extLst>
              <a:ext uri="{FF2B5EF4-FFF2-40B4-BE49-F238E27FC236}">
                <a16:creationId xmlns:a16="http://schemas.microsoft.com/office/drawing/2014/main" id="{B9B14AA4-45F6-0870-6DCC-1C030977E7AF}"/>
              </a:ext>
            </a:extLst>
          </p:cNvPr>
          <p:cNvPicPr>
            <a:picLocks noChangeAspect="1"/>
          </p:cNvPicPr>
          <p:nvPr userDrawn="1"/>
        </p:nvPicPr>
        <p:blipFill>
          <a:blip r:embed="rId4"/>
          <a:stretch>
            <a:fillRect/>
          </a:stretch>
        </p:blipFill>
        <p:spPr>
          <a:xfrm>
            <a:off x="132488" y="15554"/>
            <a:ext cx="12192000" cy="6858000"/>
          </a:xfrm>
          <a:prstGeom prst="rect">
            <a:avLst/>
          </a:prstGeom>
        </p:spPr>
      </p:pic>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703532"/>
            <a:ext cx="10406958" cy="923330"/>
          </a:xfrm>
        </p:spPr>
        <p:txBody>
          <a:bodyPr wrap="square"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60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40187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pic>
        <p:nvPicPr>
          <p:cNvPr id="13" name="Graphic 12">
            <a:extLst>
              <a:ext uri="{FF2B5EF4-FFF2-40B4-BE49-F238E27FC236}">
                <a16:creationId xmlns:a16="http://schemas.microsoft.com/office/drawing/2014/main" id="{C6D70604-2298-F29B-1BFD-7D0582FD7D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21640" y="373942"/>
            <a:ext cx="2268000" cy="396000"/>
          </a:xfrm>
          <a:prstGeom prst="rect">
            <a:avLst/>
          </a:prstGeom>
        </p:spPr>
      </p:pic>
      <p:sp>
        <p:nvSpPr>
          <p:cNvPr id="39" name="Rectangle 38">
            <a:extLst>
              <a:ext uri="{FF2B5EF4-FFF2-40B4-BE49-F238E27FC236}">
                <a16:creationId xmlns:a16="http://schemas.microsoft.com/office/drawing/2014/main" id="{7AE261D4-1C25-9B1B-8326-5B0F8EBA718F}"/>
              </a:ext>
            </a:extLst>
          </p:cNvPr>
          <p:cNvSpPr/>
          <p:nvPr userDrawn="1"/>
        </p:nvSpPr>
        <p:spPr>
          <a:xfrm>
            <a:off x="458763" y="3777088"/>
            <a:ext cx="1090868"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4021633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slide with photo">
    <p:spTree>
      <p:nvGrpSpPr>
        <p:cNvPr id="1" name=""/>
        <p:cNvGrpSpPr/>
        <p:nvPr/>
      </p:nvGrpSpPr>
      <p:grpSpPr>
        <a:xfrm>
          <a:off x="0" y="0"/>
          <a:ext cx="0" cy="0"/>
          <a:chOff x="0" y="0"/>
          <a:chExt cx="0" cy="0"/>
        </a:xfrm>
      </p:grpSpPr>
      <p:sp>
        <p:nvSpPr>
          <p:cNvPr id="14" name="Picture Placeholder 15">
            <a:extLst>
              <a:ext uri="{FF2B5EF4-FFF2-40B4-BE49-F238E27FC236}">
                <a16:creationId xmlns:a16="http://schemas.microsoft.com/office/drawing/2014/main" id="{6A3B9D20-B61E-D6DA-8014-23D28060F4F9}"/>
              </a:ext>
            </a:extLst>
          </p:cNvPr>
          <p:cNvSpPr>
            <a:spLocks noGrp="1"/>
          </p:cNvSpPr>
          <p:nvPr>
            <p:ph type="pic" sz="quarter" idx="13" hasCustomPrompt="1"/>
          </p:nvPr>
        </p:nvSpPr>
        <p:spPr>
          <a:xfrm>
            <a:off x="5365865" y="225425"/>
            <a:ext cx="6576353" cy="6011864"/>
          </a:xfrm>
          <a:prstGeom prst="rect">
            <a:avLst/>
          </a:prstGeom>
          <a:noFill/>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photo onto the slide</a:t>
            </a: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3" y="225425"/>
            <a:ext cx="4572147" cy="827088"/>
          </a:xfrm>
        </p:spPr>
        <p:txBody>
          <a:bodyPr/>
          <a:lstStyle/>
          <a:p>
            <a:r>
              <a:rPr lang="en-US"/>
              <a:t>Click to edit Master title style</a:t>
            </a:r>
            <a:endParaRPr lang="en-CA"/>
          </a:p>
        </p:txBody>
      </p:sp>
      <p:grpSp>
        <p:nvGrpSpPr>
          <p:cNvPr id="7" name="Group 6">
            <a:extLst>
              <a:ext uri="{FF2B5EF4-FFF2-40B4-BE49-F238E27FC236}">
                <a16:creationId xmlns:a16="http://schemas.microsoft.com/office/drawing/2014/main" id="{D9A5FCD5-6CB6-48D6-2005-915F96D989C5}"/>
              </a:ext>
            </a:extLst>
          </p:cNvPr>
          <p:cNvGrpSpPr/>
          <p:nvPr userDrawn="1"/>
        </p:nvGrpSpPr>
        <p:grpSpPr>
          <a:xfrm>
            <a:off x="12328207" y="-10758"/>
            <a:ext cx="1973057" cy="3229446"/>
            <a:chOff x="12328207" y="-10758"/>
            <a:chExt cx="1973057" cy="3229446"/>
          </a:xfrm>
        </p:grpSpPr>
        <p:sp>
          <p:nvSpPr>
            <p:cNvPr id="9" name="Rectangle 14">
              <a:extLst>
                <a:ext uri="{FF2B5EF4-FFF2-40B4-BE49-F238E27FC236}">
                  <a16:creationId xmlns:a16="http://schemas.microsoft.com/office/drawing/2014/main" id="{451EE6F6-96E7-E1CF-F691-709CA741DDAD}"/>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10" name="Rectangle 9">
              <a:extLst>
                <a:ext uri="{FF2B5EF4-FFF2-40B4-BE49-F238E27FC236}">
                  <a16:creationId xmlns:a16="http://schemas.microsoft.com/office/drawing/2014/main" id="{2B8746AC-A978-860C-40CA-C08D14AC11BC}"/>
                </a:ext>
              </a:extLst>
            </p:cNvPr>
            <p:cNvSpPr/>
            <p:nvPr userDrawn="1"/>
          </p:nvSpPr>
          <p:spPr>
            <a:xfrm>
              <a:off x="12423920" y="252709"/>
              <a:ext cx="1877344" cy="2965979"/>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a:p>
              <a:pPr marL="0" marR="0" indent="0" algn="l" defTabSz="914400" rtl="0" eaLnBrk="1" fontAlgn="auto" latinLnBrk="0" hangingPunct="1">
                <a:lnSpc>
                  <a:spcPct val="100000"/>
                </a:lnSpc>
                <a:spcBef>
                  <a:spcPts val="1000"/>
                </a:spcBef>
                <a:spcAft>
                  <a:spcPts val="300"/>
                </a:spcAft>
                <a:buClrTx/>
                <a:buSzTx/>
                <a:buFont typeface="Wingdings" charset="2"/>
                <a:buNone/>
                <a:tabLst/>
                <a:defRPr/>
              </a:pPr>
              <a:r>
                <a:rPr lang="en-US" sz="900" b="0" i="0" kern="1200" baseline="0">
                  <a:solidFill>
                    <a:schemeClr val="tx1"/>
                  </a:solidFill>
                  <a:latin typeface="+mj-lt"/>
                  <a:ea typeface="Raleway" charset="0"/>
                  <a:cs typeface="Raleway" charset="0"/>
                </a:rPr>
                <a:t>Note:</a:t>
              </a:r>
            </a:p>
            <a:p>
              <a:pPr marL="93663" marR="0" lvl="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Segoe UI" panose="020B0502040204020203" pitchFamily="34" charset="0"/>
                  <a:cs typeface="Raleway" charset="0"/>
                </a:rPr>
                <a:t>You can move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sz="900" b="0" i="0" kern="1200">
                  <a:solidFill>
                    <a:srgbClr val="464B54"/>
                  </a:solidFill>
                  <a:latin typeface="Bernina Sans Offc" panose="02000000000000000000" pitchFamily="2" charset="77"/>
                  <a:ea typeface="Segoe UI" panose="020B0502040204020203" pitchFamily="34" charset="0"/>
                  <a:cs typeface="Raleway" charset="0"/>
                </a:rPr>
                <a:t>where you want in the slide, but take care to select both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background</a:t>
              </a:r>
              <a:r>
                <a:rPr lang="en-US" sz="900" b="0" i="0" kern="1200">
                  <a:solidFill>
                    <a:srgbClr val="464B54"/>
                  </a:solidFill>
                  <a:latin typeface="Bernina Sans Offc" panose="02000000000000000000" pitchFamily="2" charset="77"/>
                  <a:ea typeface="Segoe UI" panose="020B0502040204020203" pitchFamily="34" charset="0"/>
                  <a:cs typeface="Raleway" charset="0"/>
                </a:rPr>
                <a:t> and the image placeholder</a:t>
              </a:r>
            </a:p>
          </p:txBody>
        </p:sp>
      </p:gr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11" name="Content Placeholder 3">
            <a:extLst>
              <a:ext uri="{FF2B5EF4-FFF2-40B4-BE49-F238E27FC236}">
                <a16:creationId xmlns:a16="http://schemas.microsoft.com/office/drawing/2014/main" id="{BE8EE840-559E-39C0-A0B9-B7BC1CF60B59}"/>
              </a:ext>
            </a:extLst>
          </p:cNvPr>
          <p:cNvSpPr>
            <a:spLocks noGrp="1"/>
          </p:cNvSpPr>
          <p:nvPr>
            <p:ph sz="quarter" idx="23"/>
          </p:nvPr>
        </p:nvSpPr>
        <p:spPr>
          <a:xfrm>
            <a:off x="442913" y="1376313"/>
            <a:ext cx="4572147"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Rectangle 12">
            <a:extLst>
              <a:ext uri="{FF2B5EF4-FFF2-40B4-BE49-F238E27FC236}">
                <a16:creationId xmlns:a16="http://schemas.microsoft.com/office/drawing/2014/main" id="{E9AE6A6E-D9B5-47DC-6F61-705C75EC932E}"/>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2" name="Footer Placeholder 2">
            <a:extLst>
              <a:ext uri="{FF2B5EF4-FFF2-40B4-BE49-F238E27FC236}">
                <a16:creationId xmlns:a16="http://schemas.microsoft.com/office/drawing/2014/main" id="{FACFDA5A-9DD1-95D0-A8D0-0C6AA11073B9}"/>
              </a:ext>
            </a:extLst>
          </p:cNvPr>
          <p:cNvSpPr>
            <a:spLocks noGrp="1"/>
          </p:cNvSpPr>
          <p:nvPr>
            <p:ph type="ftr" sz="quarter" idx="2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Tree>
    <p:extLst>
      <p:ext uri="{BB962C8B-B14F-4D97-AF65-F5344CB8AC3E}">
        <p14:creationId xmlns:p14="http://schemas.microsoft.com/office/powerpoint/2010/main" val="19303429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C9AA34E9-8C90-C4DC-EB26-D400C73DD1B8}"/>
              </a:ext>
            </a:extLst>
          </p:cNvPr>
          <p:cNvSpPr>
            <a:spLocks/>
          </p:cNvSpPr>
          <p:nvPr userDrawn="1"/>
        </p:nvSpPr>
        <p:spPr>
          <a:xfrm rot="10800000">
            <a:off x="6284365" y="1478705"/>
            <a:ext cx="5461146" cy="4849915"/>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3" name="Rounded Rectangle 2">
            <a:extLst>
              <a:ext uri="{FF2B5EF4-FFF2-40B4-BE49-F238E27FC236}">
                <a16:creationId xmlns:a16="http://schemas.microsoft.com/office/drawing/2014/main" id="{6E30C128-7594-4FD1-64D9-96FD94EFE9BB}"/>
              </a:ext>
            </a:extLst>
          </p:cNvPr>
          <p:cNvSpPr>
            <a:spLocks/>
          </p:cNvSpPr>
          <p:nvPr userDrawn="1"/>
        </p:nvSpPr>
        <p:spPr>
          <a:xfrm rot="10800000">
            <a:off x="445032" y="1492073"/>
            <a:ext cx="5458581" cy="4847965"/>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50" normalizeH="0" baseline="0" noProof="0" err="1">
                <a:ln>
                  <a:noFill/>
                </a:ln>
                <a:solidFill>
                  <a:srgbClr val="FFFFFF"/>
                </a:solidFill>
                <a:effectLst/>
                <a:uLnTx/>
                <a:uFillTx/>
                <a:latin typeface="Bernina Sans Offc" panose="02000000000000000000" pitchFamily="2" charset="77"/>
                <a:ea typeface="+mn-ea"/>
                <a:cs typeface="+mn-cs"/>
              </a:rPr>
              <a:t>i</a:t>
            </a: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5" name="Title 24">
            <a:extLst>
              <a:ext uri="{FF2B5EF4-FFF2-40B4-BE49-F238E27FC236}">
                <a16:creationId xmlns:a16="http://schemas.microsoft.com/office/drawing/2014/main" id="{6357364B-CEAA-54E0-4325-09CDDB041FF0}"/>
              </a:ext>
            </a:extLst>
          </p:cNvPr>
          <p:cNvSpPr>
            <a:spLocks noGrp="1"/>
          </p:cNvSpPr>
          <p:nvPr>
            <p:ph type="title"/>
          </p:nvPr>
        </p:nvSpPr>
        <p:spPr/>
        <p:txBody>
          <a:bodyPr/>
          <a:lstStyle>
            <a:lvl1pPr algn="ctr">
              <a:defRPr/>
            </a:lvl1pPr>
          </a:lstStyle>
          <a:p>
            <a:r>
              <a:rPr lang="en-US"/>
              <a:t>Click to edit Master title style</a:t>
            </a:r>
            <a:endParaRPr lang="en-CA"/>
          </a:p>
        </p:txBody>
      </p:sp>
      <p:sp>
        <p:nvSpPr>
          <p:cNvPr id="23" name="Date Placeholder 18">
            <a:extLst>
              <a:ext uri="{FF2B5EF4-FFF2-40B4-BE49-F238E27FC236}">
                <a16:creationId xmlns:a16="http://schemas.microsoft.com/office/drawing/2014/main" id="{69D3E7B4-CFE4-467B-BA4D-96B326DC3339}"/>
              </a:ext>
            </a:extLst>
          </p:cNvPr>
          <p:cNvSpPr>
            <a:spLocks noGrp="1"/>
          </p:cNvSpPr>
          <p:nvPr>
            <p:ph type="dt" sz="half" idx="27"/>
          </p:nvPr>
        </p:nvSpPr>
        <p:spPr>
          <a:xfrm flipH="1">
            <a:off x="-1" y="6858000"/>
            <a:ext cx="0" cy="0"/>
          </a:xfrm>
          <a:prstGeom prst="rect">
            <a:avLst/>
          </a:prstGeom>
        </p:spPr>
        <p:txBody>
          <a:bodyPr/>
          <a:lstStyle>
            <a:lvl1pPr>
              <a:defRPr b="0" i="0">
                <a:solidFill>
                  <a:schemeClr val="tx1"/>
                </a:solidFill>
                <a:latin typeface="Bernina Sans Offc" panose="02000000000000000000" pitchFamily="2" charset="77"/>
              </a:defRPr>
            </a:lvl1pPr>
          </a:lstStyle>
          <a:p>
            <a:endParaRPr lang="en-US"/>
          </a:p>
        </p:txBody>
      </p:sp>
      <p:sp>
        <p:nvSpPr>
          <p:cNvPr id="32" name="Text Placeholder 25">
            <a:extLst>
              <a:ext uri="{FF2B5EF4-FFF2-40B4-BE49-F238E27FC236}">
                <a16:creationId xmlns:a16="http://schemas.microsoft.com/office/drawing/2014/main" id="{B2427629-206D-D2A1-60B2-1221483F145E}"/>
              </a:ext>
            </a:extLst>
          </p:cNvPr>
          <p:cNvSpPr>
            <a:spLocks noGrp="1"/>
          </p:cNvSpPr>
          <p:nvPr>
            <p:ph type="body" sz="quarter" idx="31" hasCustomPrompt="1"/>
          </p:nvPr>
        </p:nvSpPr>
        <p:spPr>
          <a:xfrm>
            <a:off x="418267" y="2054383"/>
            <a:ext cx="544119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3200"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1" name="Text Placeholder 25">
            <a:extLst>
              <a:ext uri="{FF2B5EF4-FFF2-40B4-BE49-F238E27FC236}">
                <a16:creationId xmlns:a16="http://schemas.microsoft.com/office/drawing/2014/main" id="{0D64A629-9BDB-D9AD-6C53-E6CF9383E669}"/>
              </a:ext>
            </a:extLst>
          </p:cNvPr>
          <p:cNvSpPr>
            <a:spLocks noGrp="1"/>
          </p:cNvSpPr>
          <p:nvPr>
            <p:ph type="body" sz="quarter" idx="35" hasCustomPrompt="1"/>
          </p:nvPr>
        </p:nvSpPr>
        <p:spPr>
          <a:xfrm>
            <a:off x="396684" y="2720888"/>
            <a:ext cx="5441192"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3" name="Text Placeholder 25">
            <a:extLst>
              <a:ext uri="{FF2B5EF4-FFF2-40B4-BE49-F238E27FC236}">
                <a16:creationId xmlns:a16="http://schemas.microsoft.com/office/drawing/2014/main" id="{1564652B-578C-7ECC-0A79-B6636319D726}"/>
              </a:ext>
            </a:extLst>
          </p:cNvPr>
          <p:cNvSpPr>
            <a:spLocks noGrp="1"/>
          </p:cNvSpPr>
          <p:nvPr>
            <p:ph type="body" sz="quarter" idx="36" hasCustomPrompt="1"/>
          </p:nvPr>
        </p:nvSpPr>
        <p:spPr>
          <a:xfrm>
            <a:off x="6265287" y="2054383"/>
            <a:ext cx="544119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3200"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4" name="Text Placeholder 25">
            <a:extLst>
              <a:ext uri="{FF2B5EF4-FFF2-40B4-BE49-F238E27FC236}">
                <a16:creationId xmlns:a16="http://schemas.microsoft.com/office/drawing/2014/main" id="{4F80E8AE-20BA-47BF-B6CC-CE5C189F263D}"/>
              </a:ext>
            </a:extLst>
          </p:cNvPr>
          <p:cNvSpPr>
            <a:spLocks noGrp="1"/>
          </p:cNvSpPr>
          <p:nvPr>
            <p:ph type="body" sz="quarter" idx="37" hasCustomPrompt="1"/>
          </p:nvPr>
        </p:nvSpPr>
        <p:spPr>
          <a:xfrm>
            <a:off x="6265287" y="2720888"/>
            <a:ext cx="5441192"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5" name="Rectangle 14">
            <a:extLst>
              <a:ext uri="{FF2B5EF4-FFF2-40B4-BE49-F238E27FC236}">
                <a16:creationId xmlns:a16="http://schemas.microsoft.com/office/drawing/2014/main" id="{665B1184-CD8E-CEC5-55BB-14F362EFF61A}"/>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grpSp>
        <p:nvGrpSpPr>
          <p:cNvPr id="16" name="Group 15">
            <a:extLst>
              <a:ext uri="{FF2B5EF4-FFF2-40B4-BE49-F238E27FC236}">
                <a16:creationId xmlns:a16="http://schemas.microsoft.com/office/drawing/2014/main" id="{4C020F05-C7C7-2144-E4CF-05FBC4BC16C8}"/>
              </a:ext>
            </a:extLst>
          </p:cNvPr>
          <p:cNvGrpSpPr/>
          <p:nvPr userDrawn="1"/>
        </p:nvGrpSpPr>
        <p:grpSpPr>
          <a:xfrm>
            <a:off x="12427761" y="258184"/>
            <a:ext cx="1873503" cy="1596814"/>
            <a:chOff x="12429634" y="1603586"/>
            <a:chExt cx="1873503" cy="1596814"/>
          </a:xfrm>
          <a:solidFill>
            <a:schemeClr val="bg1"/>
          </a:solidFill>
        </p:grpSpPr>
        <p:grpSp>
          <p:nvGrpSpPr>
            <p:cNvPr id="17" name="Group 16">
              <a:extLst>
                <a:ext uri="{FF2B5EF4-FFF2-40B4-BE49-F238E27FC236}">
                  <a16:creationId xmlns:a16="http://schemas.microsoft.com/office/drawing/2014/main" id="{FD5B926E-890B-9AB9-9E12-2BC3DC390044}"/>
                </a:ext>
              </a:extLst>
            </p:cNvPr>
            <p:cNvGrpSpPr/>
            <p:nvPr userDrawn="1"/>
          </p:nvGrpSpPr>
          <p:grpSpPr>
            <a:xfrm>
              <a:off x="12429634" y="1603586"/>
              <a:ext cx="1873503" cy="1596814"/>
              <a:chOff x="12272640" y="5584054"/>
              <a:chExt cx="1432839" cy="1596814"/>
            </a:xfrm>
            <a:grpFill/>
          </p:grpSpPr>
          <p:sp>
            <p:nvSpPr>
              <p:cNvPr id="21" name="Rectangle 20">
                <a:extLst>
                  <a:ext uri="{FF2B5EF4-FFF2-40B4-BE49-F238E27FC236}">
                    <a16:creationId xmlns:a16="http://schemas.microsoft.com/office/drawing/2014/main" id="{8C217E03-ADAD-7F21-192D-03C7F5B40F56}"/>
                  </a:ext>
                </a:extLst>
              </p:cNvPr>
              <p:cNvSpPr/>
              <p:nvPr userDrawn="1"/>
            </p:nvSpPr>
            <p:spPr>
              <a:xfrm>
                <a:off x="12272640" y="5584054"/>
                <a:ext cx="1432839" cy="1596814"/>
              </a:xfrm>
              <a:prstGeom prst="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IBM Plex Sans" panose="020B0503050203000203" pitchFamily="34" charset="0"/>
                </a:endParaRPr>
              </a:p>
            </p:txBody>
          </p:sp>
          <p:sp>
            <p:nvSpPr>
              <p:cNvPr id="22" name="TextBox 21">
                <a:extLst>
                  <a:ext uri="{FF2B5EF4-FFF2-40B4-BE49-F238E27FC236}">
                    <a16:creationId xmlns:a16="http://schemas.microsoft.com/office/drawing/2014/main" id="{445AA837-71A8-AE75-B6C8-E27FA3FD5E78}"/>
                  </a:ext>
                </a:extLst>
              </p:cNvPr>
              <p:cNvSpPr txBox="1"/>
              <p:nvPr userDrawn="1"/>
            </p:nvSpPr>
            <p:spPr>
              <a:xfrm>
                <a:off x="12425440" y="6014608"/>
                <a:ext cx="1161546" cy="415498"/>
              </a:xfrm>
              <a:prstGeom prst="rect">
                <a:avLst/>
              </a:prstGeom>
              <a:grpFill/>
            </p:spPr>
            <p:txBody>
              <a:bodyPr vert="horz" wrap="square" lIns="0" tIns="0" rIns="0" bIns="0" rtlCol="0" anchor="t">
                <a:spAutoFit/>
              </a:bodyPr>
              <a:lstStyle/>
              <a:p>
                <a:pPr algn="l"/>
                <a:r>
                  <a:rPr lang="en-US" sz="900" b="0" i="0">
                    <a:latin typeface="Bernina Sans Offc" panose="02000000000000000000" pitchFamily="2" charset="77"/>
                    <a:ea typeface="Arial" charset="0"/>
                    <a:cs typeface="Arial" charset="0"/>
                  </a:rPr>
                  <a:t>Access programmed text formats by using the ‘Indent More’ button.</a:t>
                </a:r>
              </a:p>
            </p:txBody>
          </p:sp>
          <p:pic>
            <p:nvPicPr>
              <p:cNvPr id="24" name="Picture 23">
                <a:extLst>
                  <a:ext uri="{FF2B5EF4-FFF2-40B4-BE49-F238E27FC236}">
                    <a16:creationId xmlns:a16="http://schemas.microsoft.com/office/drawing/2014/main" id="{68498836-D2CA-7BD7-F032-F81A562F73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12426082" y="5678187"/>
                <a:ext cx="196784" cy="228984"/>
              </a:xfrm>
              <a:prstGeom prst="roundRect">
                <a:avLst/>
              </a:prstGeom>
              <a:grpFill/>
              <a:ln>
                <a:solidFill>
                  <a:schemeClr val="accent1"/>
                </a:solidFill>
              </a:ln>
            </p:spPr>
          </p:pic>
        </p:grpSp>
        <p:pic>
          <p:nvPicPr>
            <p:cNvPr id="19" name="Picture 18" descr="Text&#10;&#10;Description automatically generated with medium confidence">
              <a:extLst>
                <a:ext uri="{FF2B5EF4-FFF2-40B4-BE49-F238E27FC236}">
                  <a16:creationId xmlns:a16="http://schemas.microsoft.com/office/drawing/2014/main" id="{1F11CC2D-93E1-C88F-92B8-2D60F01A1D3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654930" y="2617350"/>
              <a:ext cx="1429060" cy="413516"/>
            </a:xfrm>
            <a:prstGeom prst="rect">
              <a:avLst/>
            </a:prstGeom>
            <a:grpFill/>
            <a:ln>
              <a:solidFill>
                <a:schemeClr val="bg2"/>
              </a:solidFill>
            </a:ln>
          </p:spPr>
        </p:pic>
      </p:grpSp>
      <p:pic>
        <p:nvPicPr>
          <p:cNvPr id="31" name="Picture 30" descr="Shape, circle&#10;&#10;Description automatically generated">
            <a:extLst>
              <a:ext uri="{FF2B5EF4-FFF2-40B4-BE49-F238E27FC236}">
                <a16:creationId xmlns:a16="http://schemas.microsoft.com/office/drawing/2014/main" id="{F93CDD40-F302-53F2-A1FC-EF681BCE60AF}"/>
              </a:ext>
            </a:extLst>
          </p:cNvPr>
          <p:cNvPicPr>
            <a:picLocks noChangeAspect="1"/>
          </p:cNvPicPr>
          <p:nvPr userDrawn="1"/>
        </p:nvPicPr>
        <p:blipFill rotWithShape="1">
          <a:blip r:embed="rId4"/>
          <a:srcRect t="56663" r="6422"/>
          <a:stretch/>
        </p:blipFill>
        <p:spPr>
          <a:xfrm>
            <a:off x="442555" y="1483282"/>
            <a:ext cx="5458582" cy="189466"/>
          </a:xfrm>
          <a:prstGeom prst="rect">
            <a:avLst/>
          </a:prstGeom>
        </p:spPr>
      </p:pic>
      <p:pic>
        <p:nvPicPr>
          <p:cNvPr id="33" name="Picture 32" descr="Shape, circle&#10;&#10;Description automatically generated">
            <a:extLst>
              <a:ext uri="{FF2B5EF4-FFF2-40B4-BE49-F238E27FC236}">
                <a16:creationId xmlns:a16="http://schemas.microsoft.com/office/drawing/2014/main" id="{77B19F78-36D5-0472-CD74-DDF812835027}"/>
              </a:ext>
            </a:extLst>
          </p:cNvPr>
          <p:cNvPicPr>
            <a:picLocks noChangeAspect="1"/>
          </p:cNvPicPr>
          <p:nvPr userDrawn="1"/>
        </p:nvPicPr>
        <p:blipFill rotWithShape="1">
          <a:blip r:embed="rId4"/>
          <a:srcRect t="56663" r="6422"/>
          <a:stretch/>
        </p:blipFill>
        <p:spPr>
          <a:xfrm>
            <a:off x="6286750" y="1478706"/>
            <a:ext cx="5458582" cy="189466"/>
          </a:xfrm>
          <a:prstGeom prst="rect">
            <a:avLst/>
          </a:prstGeom>
        </p:spPr>
      </p:pic>
      <p:sp>
        <p:nvSpPr>
          <p:cNvPr id="7" name="Slide Number Placeholder 6">
            <a:extLst>
              <a:ext uri="{FF2B5EF4-FFF2-40B4-BE49-F238E27FC236}">
                <a16:creationId xmlns:a16="http://schemas.microsoft.com/office/drawing/2014/main" id="{EB2D421B-DD8E-0764-656A-F4A83BB30DD5}"/>
              </a:ext>
            </a:extLst>
          </p:cNvPr>
          <p:cNvSpPr>
            <a:spLocks noGrp="1"/>
          </p:cNvSpPr>
          <p:nvPr>
            <p:ph type="sldNum" sz="quarter" idx="34"/>
          </p:nvPr>
        </p:nvSpPr>
        <p:spPr>
          <a:xfrm>
            <a:off x="11417212" y="6487290"/>
            <a:ext cx="410527" cy="246221"/>
          </a:xfrm>
          <a:prstGeom prst="rect">
            <a:avLst/>
          </a:prstGeom>
        </p:spPr>
        <p:txBody>
          <a:bodyPr/>
          <a:lstStyle>
            <a:lvl1pPr>
              <a:defRPr b="0" i="0">
                <a:solidFill>
                  <a:schemeClr val="tx1"/>
                </a:solidFill>
                <a:latin typeface="Bernina Sans Offc" panose="02000000000000000000" pitchFamily="2" charset="77"/>
              </a:defRPr>
            </a:lvl1pPr>
          </a:lstStyle>
          <a:p>
            <a:fld id="{0A1A0966-58B5-D140-B861-27719A32589F}" type="slidenum">
              <a:rPr lang="en-US" smtClean="0"/>
              <a:pPr/>
              <a:t>‹#›</a:t>
            </a:fld>
            <a:endParaRPr lang="en-US"/>
          </a:p>
        </p:txBody>
      </p:sp>
      <p:sp>
        <p:nvSpPr>
          <p:cNvPr id="2" name="Footer Placeholder 2">
            <a:extLst>
              <a:ext uri="{FF2B5EF4-FFF2-40B4-BE49-F238E27FC236}">
                <a16:creationId xmlns:a16="http://schemas.microsoft.com/office/drawing/2014/main" id="{4C6EDFAD-49F4-CC1C-C22C-0DB87FBCD4E8}"/>
              </a:ext>
            </a:extLst>
          </p:cNvPr>
          <p:cNvSpPr>
            <a:spLocks noGrp="1"/>
          </p:cNvSpPr>
          <p:nvPr>
            <p:ph type="ftr" sz="quarter" idx="2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Tree>
    <p:extLst>
      <p:ext uri="{BB962C8B-B14F-4D97-AF65-F5344CB8AC3E}">
        <p14:creationId xmlns:p14="http://schemas.microsoft.com/office/powerpoint/2010/main" val="8583966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9D1A68A1-5F7D-D578-1214-BC39F82BF30E}"/>
              </a:ext>
            </a:extLst>
          </p:cNvPr>
          <p:cNvSpPr>
            <a:spLocks/>
          </p:cNvSpPr>
          <p:nvPr userDrawn="1"/>
        </p:nvSpPr>
        <p:spPr>
          <a:xfrm rot="10800000">
            <a:off x="4231668" y="1545926"/>
            <a:ext cx="3701703" cy="4367509"/>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6" name="Rounded Rectangle 5">
            <a:extLst>
              <a:ext uri="{FF2B5EF4-FFF2-40B4-BE49-F238E27FC236}">
                <a16:creationId xmlns:a16="http://schemas.microsoft.com/office/drawing/2014/main" id="{BD9157B2-4E51-6DE9-CAA8-29AD62620431}"/>
              </a:ext>
            </a:extLst>
          </p:cNvPr>
          <p:cNvSpPr>
            <a:spLocks/>
          </p:cNvSpPr>
          <p:nvPr userDrawn="1"/>
        </p:nvSpPr>
        <p:spPr>
          <a:xfrm rot="10800000">
            <a:off x="381133" y="1545926"/>
            <a:ext cx="3701703" cy="4367509"/>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7" name="Rounded Rectangle 6">
            <a:extLst>
              <a:ext uri="{FF2B5EF4-FFF2-40B4-BE49-F238E27FC236}">
                <a16:creationId xmlns:a16="http://schemas.microsoft.com/office/drawing/2014/main" id="{01BEC223-2986-3383-7532-476D464EC48E}"/>
              </a:ext>
            </a:extLst>
          </p:cNvPr>
          <p:cNvSpPr>
            <a:spLocks/>
          </p:cNvSpPr>
          <p:nvPr userDrawn="1"/>
        </p:nvSpPr>
        <p:spPr>
          <a:xfrm rot="10800000">
            <a:off x="8045764" y="1603585"/>
            <a:ext cx="3701703" cy="4309850"/>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5" name="Title 24">
            <a:extLst>
              <a:ext uri="{FF2B5EF4-FFF2-40B4-BE49-F238E27FC236}">
                <a16:creationId xmlns:a16="http://schemas.microsoft.com/office/drawing/2014/main" id="{6357364B-CEAA-54E0-4325-09CDDB041FF0}"/>
              </a:ext>
            </a:extLst>
          </p:cNvPr>
          <p:cNvSpPr>
            <a:spLocks noGrp="1"/>
          </p:cNvSpPr>
          <p:nvPr>
            <p:ph type="title"/>
          </p:nvPr>
        </p:nvSpPr>
        <p:spPr/>
        <p:txBody>
          <a:bodyPr/>
          <a:lstStyle>
            <a:lvl1pPr algn="ctr">
              <a:defRPr/>
            </a:lvl1pPr>
          </a:lstStyle>
          <a:p>
            <a:r>
              <a:rPr lang="en-US"/>
              <a:t>Click to edit Master title style</a:t>
            </a:r>
            <a:endParaRPr lang="en-CA"/>
          </a:p>
        </p:txBody>
      </p:sp>
      <p:sp>
        <p:nvSpPr>
          <p:cNvPr id="8" name="Rectangle 14">
            <a:extLst>
              <a:ext uri="{FF2B5EF4-FFF2-40B4-BE49-F238E27FC236}">
                <a16:creationId xmlns:a16="http://schemas.microsoft.com/office/drawing/2014/main" id="{C8F49261-13AC-8796-D971-15F0480CCC22}"/>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24" name="Date Placeholder 18">
            <a:extLst>
              <a:ext uri="{FF2B5EF4-FFF2-40B4-BE49-F238E27FC236}">
                <a16:creationId xmlns:a16="http://schemas.microsoft.com/office/drawing/2014/main" id="{8F42231E-BFBA-F657-D917-DAC6CCBCC24C}"/>
              </a:ext>
            </a:extLst>
          </p:cNvPr>
          <p:cNvSpPr>
            <a:spLocks noGrp="1"/>
          </p:cNvSpPr>
          <p:nvPr>
            <p:ph type="dt" sz="half" idx="25"/>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grpSp>
        <p:nvGrpSpPr>
          <p:cNvPr id="19" name="Group 18">
            <a:extLst>
              <a:ext uri="{FF2B5EF4-FFF2-40B4-BE49-F238E27FC236}">
                <a16:creationId xmlns:a16="http://schemas.microsoft.com/office/drawing/2014/main" id="{285773A7-3EB6-7E35-6F5D-C4F09CEF0B2B}"/>
              </a:ext>
            </a:extLst>
          </p:cNvPr>
          <p:cNvGrpSpPr/>
          <p:nvPr userDrawn="1"/>
        </p:nvGrpSpPr>
        <p:grpSpPr>
          <a:xfrm>
            <a:off x="12427761" y="258184"/>
            <a:ext cx="1873503" cy="1596814"/>
            <a:chOff x="12429634" y="1603586"/>
            <a:chExt cx="1873503" cy="1596814"/>
          </a:xfrm>
          <a:solidFill>
            <a:schemeClr val="bg1"/>
          </a:solidFill>
        </p:grpSpPr>
        <p:grpSp>
          <p:nvGrpSpPr>
            <p:cNvPr id="3" name="Group 2">
              <a:extLst>
                <a:ext uri="{FF2B5EF4-FFF2-40B4-BE49-F238E27FC236}">
                  <a16:creationId xmlns:a16="http://schemas.microsoft.com/office/drawing/2014/main" id="{41F0B2BA-108B-E970-6ECB-33C997777C82}"/>
                </a:ext>
              </a:extLst>
            </p:cNvPr>
            <p:cNvGrpSpPr/>
            <p:nvPr userDrawn="1"/>
          </p:nvGrpSpPr>
          <p:grpSpPr>
            <a:xfrm>
              <a:off x="12429634" y="1603586"/>
              <a:ext cx="1873503" cy="1596814"/>
              <a:chOff x="12272640" y="5584054"/>
              <a:chExt cx="1432839" cy="1596814"/>
            </a:xfrm>
            <a:grpFill/>
          </p:grpSpPr>
          <p:sp>
            <p:nvSpPr>
              <p:cNvPr id="14" name="Rectangle 13">
                <a:extLst>
                  <a:ext uri="{FF2B5EF4-FFF2-40B4-BE49-F238E27FC236}">
                    <a16:creationId xmlns:a16="http://schemas.microsoft.com/office/drawing/2014/main" id="{A18546EB-6A13-606A-51D5-B8E744E76B37}"/>
                  </a:ext>
                </a:extLst>
              </p:cNvPr>
              <p:cNvSpPr/>
              <p:nvPr userDrawn="1"/>
            </p:nvSpPr>
            <p:spPr>
              <a:xfrm>
                <a:off x="12272640" y="5584054"/>
                <a:ext cx="1432839" cy="1596814"/>
              </a:xfrm>
              <a:prstGeom prst="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IBM Plex Sans" panose="020B0503050203000203" pitchFamily="34" charset="0"/>
                </a:endParaRPr>
              </a:p>
            </p:txBody>
          </p:sp>
          <p:sp>
            <p:nvSpPr>
              <p:cNvPr id="15" name="TextBox 14">
                <a:extLst>
                  <a:ext uri="{FF2B5EF4-FFF2-40B4-BE49-F238E27FC236}">
                    <a16:creationId xmlns:a16="http://schemas.microsoft.com/office/drawing/2014/main" id="{68A9A0F6-734D-B170-D149-BDAECA3C7AA5}"/>
                  </a:ext>
                </a:extLst>
              </p:cNvPr>
              <p:cNvSpPr txBox="1"/>
              <p:nvPr userDrawn="1"/>
            </p:nvSpPr>
            <p:spPr>
              <a:xfrm>
                <a:off x="12425440" y="6014608"/>
                <a:ext cx="1161546" cy="415498"/>
              </a:xfrm>
              <a:prstGeom prst="rect">
                <a:avLst/>
              </a:prstGeom>
              <a:grpFill/>
            </p:spPr>
            <p:txBody>
              <a:bodyPr vert="horz" wrap="square" lIns="0" tIns="0" rIns="0" bIns="0" rtlCol="0" anchor="t">
                <a:spAutoFit/>
              </a:bodyPr>
              <a:lstStyle/>
              <a:p>
                <a:pPr algn="l"/>
                <a:r>
                  <a:rPr lang="en-US" sz="900" b="0" i="0">
                    <a:latin typeface="Bernina Sans Offc" panose="02000000000000000000" pitchFamily="2" charset="77"/>
                    <a:ea typeface="Arial" charset="0"/>
                    <a:cs typeface="Arial" charset="0"/>
                  </a:rPr>
                  <a:t>Access programmed text formats by using the ‘Indent More’ button.</a:t>
                </a:r>
              </a:p>
            </p:txBody>
          </p:sp>
          <p:pic>
            <p:nvPicPr>
              <p:cNvPr id="16" name="Picture 15">
                <a:extLst>
                  <a:ext uri="{FF2B5EF4-FFF2-40B4-BE49-F238E27FC236}">
                    <a16:creationId xmlns:a16="http://schemas.microsoft.com/office/drawing/2014/main" id="{083B555B-F43A-5841-A22A-8EA0EC0FC1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12426082" y="5678187"/>
                <a:ext cx="196784" cy="228984"/>
              </a:xfrm>
              <a:prstGeom prst="roundRect">
                <a:avLst/>
              </a:prstGeom>
              <a:grpFill/>
              <a:ln>
                <a:solidFill>
                  <a:schemeClr val="accent1"/>
                </a:solidFill>
              </a:ln>
            </p:spPr>
          </p:pic>
        </p:grpSp>
        <p:pic>
          <p:nvPicPr>
            <p:cNvPr id="18" name="Picture 17" descr="Text&#10;&#10;Description automatically generated with medium confidence">
              <a:extLst>
                <a:ext uri="{FF2B5EF4-FFF2-40B4-BE49-F238E27FC236}">
                  <a16:creationId xmlns:a16="http://schemas.microsoft.com/office/drawing/2014/main" id="{F8E58D14-0A6D-D9B8-2648-9952C7535E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654930" y="2617350"/>
              <a:ext cx="1429060" cy="413516"/>
            </a:xfrm>
            <a:prstGeom prst="rect">
              <a:avLst/>
            </a:prstGeom>
            <a:grpFill/>
            <a:ln>
              <a:solidFill>
                <a:schemeClr val="bg2"/>
              </a:solidFill>
            </a:ln>
          </p:spPr>
        </p:pic>
      </p:grpSp>
      <p:sp>
        <p:nvSpPr>
          <p:cNvPr id="20" name="Footer Placeholder 19">
            <a:extLst>
              <a:ext uri="{FF2B5EF4-FFF2-40B4-BE49-F238E27FC236}">
                <a16:creationId xmlns:a16="http://schemas.microsoft.com/office/drawing/2014/main" id="{F665560D-9A23-D664-05DC-D92209F492ED}"/>
              </a:ext>
            </a:extLst>
          </p:cNvPr>
          <p:cNvSpPr>
            <a:spLocks noGrp="1"/>
          </p:cNvSpPr>
          <p:nvPr>
            <p:ph type="ftr" sz="quarter" idx="3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21" name="Slide Number Placeholder 20">
            <a:extLst>
              <a:ext uri="{FF2B5EF4-FFF2-40B4-BE49-F238E27FC236}">
                <a16:creationId xmlns:a16="http://schemas.microsoft.com/office/drawing/2014/main" id="{49BB74B4-0E2C-4040-195A-69D5FB668A0A}"/>
              </a:ext>
            </a:extLst>
          </p:cNvPr>
          <p:cNvSpPr>
            <a:spLocks noGrp="1"/>
          </p:cNvSpPr>
          <p:nvPr>
            <p:ph type="sldNum" sz="quarter" idx="3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9" name="Text Placeholder 25">
            <a:extLst>
              <a:ext uri="{FF2B5EF4-FFF2-40B4-BE49-F238E27FC236}">
                <a16:creationId xmlns:a16="http://schemas.microsoft.com/office/drawing/2014/main" id="{0914D27D-8C9C-3D22-BC49-5DEFCC9DC54C}"/>
              </a:ext>
            </a:extLst>
          </p:cNvPr>
          <p:cNvSpPr>
            <a:spLocks noGrp="1"/>
          </p:cNvSpPr>
          <p:nvPr>
            <p:ph type="body" sz="quarter" idx="33" hasCustomPrompt="1"/>
          </p:nvPr>
        </p:nvSpPr>
        <p:spPr>
          <a:xfrm>
            <a:off x="418734" y="1836581"/>
            <a:ext cx="3641076"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1" name="Text Placeholder 25">
            <a:extLst>
              <a:ext uri="{FF2B5EF4-FFF2-40B4-BE49-F238E27FC236}">
                <a16:creationId xmlns:a16="http://schemas.microsoft.com/office/drawing/2014/main" id="{58D7D8D1-1035-4418-7753-AE068635B634}"/>
              </a:ext>
            </a:extLst>
          </p:cNvPr>
          <p:cNvSpPr>
            <a:spLocks noGrp="1"/>
          </p:cNvSpPr>
          <p:nvPr>
            <p:ph type="body" sz="quarter" idx="35" hasCustomPrompt="1"/>
          </p:nvPr>
        </p:nvSpPr>
        <p:spPr>
          <a:xfrm>
            <a:off x="415356" y="2191868"/>
            <a:ext cx="3641076"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2" name="Text Placeholder 25">
            <a:extLst>
              <a:ext uri="{FF2B5EF4-FFF2-40B4-BE49-F238E27FC236}">
                <a16:creationId xmlns:a16="http://schemas.microsoft.com/office/drawing/2014/main" id="{78D48D42-8EA5-0F6E-93B9-26399BD7DBE7}"/>
              </a:ext>
            </a:extLst>
          </p:cNvPr>
          <p:cNvSpPr>
            <a:spLocks noGrp="1"/>
          </p:cNvSpPr>
          <p:nvPr>
            <p:ph type="body" sz="quarter" idx="36" hasCustomPrompt="1"/>
          </p:nvPr>
        </p:nvSpPr>
        <p:spPr>
          <a:xfrm>
            <a:off x="4259509" y="1836581"/>
            <a:ext cx="3641076"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3" name="Text Placeholder 25">
            <a:extLst>
              <a:ext uri="{FF2B5EF4-FFF2-40B4-BE49-F238E27FC236}">
                <a16:creationId xmlns:a16="http://schemas.microsoft.com/office/drawing/2014/main" id="{8AB924EE-7D80-4C22-D58B-47B4EEC554D5}"/>
              </a:ext>
            </a:extLst>
          </p:cNvPr>
          <p:cNvSpPr>
            <a:spLocks noGrp="1"/>
          </p:cNvSpPr>
          <p:nvPr>
            <p:ph type="body" sz="quarter" idx="37" hasCustomPrompt="1"/>
          </p:nvPr>
        </p:nvSpPr>
        <p:spPr>
          <a:xfrm>
            <a:off x="4266764" y="2191868"/>
            <a:ext cx="3641076"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7" name="Text Placeholder 25">
            <a:extLst>
              <a:ext uri="{FF2B5EF4-FFF2-40B4-BE49-F238E27FC236}">
                <a16:creationId xmlns:a16="http://schemas.microsoft.com/office/drawing/2014/main" id="{4EF4F3E6-0A52-B8BA-77C2-EB629E376F19}"/>
              </a:ext>
            </a:extLst>
          </p:cNvPr>
          <p:cNvSpPr>
            <a:spLocks noGrp="1"/>
          </p:cNvSpPr>
          <p:nvPr>
            <p:ph type="body" sz="quarter" idx="38" hasCustomPrompt="1"/>
          </p:nvPr>
        </p:nvSpPr>
        <p:spPr>
          <a:xfrm>
            <a:off x="8069395" y="1836581"/>
            <a:ext cx="3641076"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22" name="Text Placeholder 25">
            <a:extLst>
              <a:ext uri="{FF2B5EF4-FFF2-40B4-BE49-F238E27FC236}">
                <a16:creationId xmlns:a16="http://schemas.microsoft.com/office/drawing/2014/main" id="{D24ED2FD-97FA-FEC8-21E8-E0244C2A56FB}"/>
              </a:ext>
            </a:extLst>
          </p:cNvPr>
          <p:cNvSpPr>
            <a:spLocks noGrp="1"/>
          </p:cNvSpPr>
          <p:nvPr>
            <p:ph type="body" sz="quarter" idx="39" hasCustomPrompt="1"/>
          </p:nvPr>
        </p:nvSpPr>
        <p:spPr>
          <a:xfrm>
            <a:off x="8075444" y="2191868"/>
            <a:ext cx="3641076"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pic>
        <p:nvPicPr>
          <p:cNvPr id="31" name="Picture 30">
            <a:extLst>
              <a:ext uri="{FF2B5EF4-FFF2-40B4-BE49-F238E27FC236}">
                <a16:creationId xmlns:a16="http://schemas.microsoft.com/office/drawing/2014/main" id="{6CD1390F-8591-75A8-8754-77DA6867FEF1}"/>
              </a:ext>
            </a:extLst>
          </p:cNvPr>
          <p:cNvPicPr>
            <a:picLocks noChangeAspect="1"/>
          </p:cNvPicPr>
          <p:nvPr userDrawn="1"/>
        </p:nvPicPr>
        <p:blipFill rotWithShape="1">
          <a:blip r:embed="rId4"/>
          <a:srcRect l="11431" t="20506" r="34688" b="65953"/>
          <a:stretch/>
        </p:blipFill>
        <p:spPr>
          <a:xfrm rot="10800000">
            <a:off x="4233180" y="1552970"/>
            <a:ext cx="3700192" cy="112682"/>
          </a:xfrm>
          <a:prstGeom prst="rect">
            <a:avLst/>
          </a:prstGeom>
        </p:spPr>
      </p:pic>
      <p:pic>
        <p:nvPicPr>
          <p:cNvPr id="32" name="Picture 31">
            <a:extLst>
              <a:ext uri="{FF2B5EF4-FFF2-40B4-BE49-F238E27FC236}">
                <a16:creationId xmlns:a16="http://schemas.microsoft.com/office/drawing/2014/main" id="{0153D372-0DAC-1B16-0D0A-96DEEEDAA261}"/>
              </a:ext>
            </a:extLst>
          </p:cNvPr>
          <p:cNvPicPr>
            <a:picLocks noChangeAspect="1"/>
          </p:cNvPicPr>
          <p:nvPr userDrawn="1"/>
        </p:nvPicPr>
        <p:blipFill rotWithShape="1">
          <a:blip r:embed="rId5"/>
          <a:srcRect l="18353" t="43736" r="27233" b="49171"/>
          <a:stretch/>
        </p:blipFill>
        <p:spPr>
          <a:xfrm rot="10800000">
            <a:off x="8038175" y="1545926"/>
            <a:ext cx="3709291" cy="121282"/>
          </a:xfrm>
          <a:prstGeom prst="rect">
            <a:avLst/>
          </a:prstGeom>
        </p:spPr>
      </p:pic>
      <p:pic>
        <p:nvPicPr>
          <p:cNvPr id="41" name="Picture 40" descr="Shape, circle&#10;&#10;Description automatically generated">
            <a:extLst>
              <a:ext uri="{FF2B5EF4-FFF2-40B4-BE49-F238E27FC236}">
                <a16:creationId xmlns:a16="http://schemas.microsoft.com/office/drawing/2014/main" id="{FC24810D-E688-3742-362A-7ABD85D679EC}"/>
              </a:ext>
            </a:extLst>
          </p:cNvPr>
          <p:cNvPicPr>
            <a:picLocks noChangeAspect="1"/>
          </p:cNvPicPr>
          <p:nvPr userDrawn="1"/>
        </p:nvPicPr>
        <p:blipFill rotWithShape="1">
          <a:blip r:embed="rId6"/>
          <a:srcRect l="1" t="56662" r="37629" b="16412"/>
          <a:stretch/>
        </p:blipFill>
        <p:spPr>
          <a:xfrm>
            <a:off x="381133" y="1547109"/>
            <a:ext cx="3700192" cy="119727"/>
          </a:xfrm>
          <a:prstGeom prst="rect">
            <a:avLst/>
          </a:prstGeom>
        </p:spPr>
      </p:pic>
    </p:spTree>
    <p:extLst>
      <p:ext uri="{BB962C8B-B14F-4D97-AF65-F5344CB8AC3E}">
        <p14:creationId xmlns:p14="http://schemas.microsoft.com/office/powerpoint/2010/main" val="3592358651"/>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457EA6E8-4C91-7151-A35B-7014D8ED044C}"/>
              </a:ext>
            </a:extLst>
          </p:cNvPr>
          <p:cNvSpPr>
            <a:spLocks/>
          </p:cNvSpPr>
          <p:nvPr userDrawn="1"/>
        </p:nvSpPr>
        <p:spPr>
          <a:xfrm rot="10800000">
            <a:off x="381133" y="1603585"/>
            <a:ext cx="2798531" cy="4309850"/>
          </a:xfrm>
          <a:prstGeom prst="roundRect">
            <a:avLst>
              <a:gd name="adj" fmla="val 0"/>
            </a:avLst>
          </a:prstGeom>
          <a:solidFill>
            <a:schemeClr val="bg1"/>
          </a:solidFill>
          <a:ln>
            <a:noFill/>
          </a:ln>
          <a:effectLst>
            <a:outerShdw blurRad="235545" sx="110282" sy="110282" algn="ctr" rotWithShape="0">
              <a:srgbClr val="000000">
                <a:alpha val="5623"/>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2" name="Rounded Rectangle 11">
            <a:extLst>
              <a:ext uri="{FF2B5EF4-FFF2-40B4-BE49-F238E27FC236}">
                <a16:creationId xmlns:a16="http://schemas.microsoft.com/office/drawing/2014/main" id="{13F9FEC6-A736-B71A-7D17-10955C582122}"/>
              </a:ext>
            </a:extLst>
          </p:cNvPr>
          <p:cNvSpPr>
            <a:spLocks/>
          </p:cNvSpPr>
          <p:nvPr userDrawn="1"/>
        </p:nvSpPr>
        <p:spPr>
          <a:xfrm rot="10800000">
            <a:off x="3260680" y="1603585"/>
            <a:ext cx="2798531" cy="4309850"/>
          </a:xfrm>
          <a:prstGeom prst="roundRect">
            <a:avLst>
              <a:gd name="adj" fmla="val 0"/>
            </a:avLst>
          </a:prstGeom>
          <a:solidFill>
            <a:schemeClr val="bg1"/>
          </a:solidFill>
          <a:ln>
            <a:noFill/>
          </a:ln>
          <a:effectLst>
            <a:outerShdw blurRad="235545" sx="104000" sy="104000" algn="ctr" rotWithShape="0">
              <a:srgbClr val="000000">
                <a:alpha val="6269"/>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3" name="Rounded Rectangle 12">
            <a:extLst>
              <a:ext uri="{FF2B5EF4-FFF2-40B4-BE49-F238E27FC236}">
                <a16:creationId xmlns:a16="http://schemas.microsoft.com/office/drawing/2014/main" id="{853DDC7F-D4A6-8617-188C-F15900634FC8}"/>
              </a:ext>
            </a:extLst>
          </p:cNvPr>
          <p:cNvSpPr>
            <a:spLocks/>
          </p:cNvSpPr>
          <p:nvPr userDrawn="1"/>
        </p:nvSpPr>
        <p:spPr>
          <a:xfrm rot="10800000">
            <a:off x="6140225" y="1603585"/>
            <a:ext cx="2798531" cy="4309850"/>
          </a:xfrm>
          <a:prstGeom prst="roundRect">
            <a:avLst>
              <a:gd name="adj" fmla="val 0"/>
            </a:avLst>
          </a:prstGeom>
          <a:solidFill>
            <a:schemeClr val="bg1"/>
          </a:solidFill>
          <a:ln>
            <a:noFill/>
          </a:ln>
          <a:effectLst>
            <a:outerShdw blurRad="235545" sx="104000" sy="104000" algn="ctr" rotWithShape="0">
              <a:srgbClr val="000000">
                <a:alpha val="5922"/>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4" name="Rounded Rectangle 13">
            <a:extLst>
              <a:ext uri="{FF2B5EF4-FFF2-40B4-BE49-F238E27FC236}">
                <a16:creationId xmlns:a16="http://schemas.microsoft.com/office/drawing/2014/main" id="{EC0DC43F-0C5A-2B65-96D2-2530B0F5A0C1}"/>
              </a:ext>
            </a:extLst>
          </p:cNvPr>
          <p:cNvSpPr>
            <a:spLocks/>
          </p:cNvSpPr>
          <p:nvPr userDrawn="1"/>
        </p:nvSpPr>
        <p:spPr>
          <a:xfrm rot="10800000">
            <a:off x="9019770" y="1600964"/>
            <a:ext cx="2798531" cy="4309850"/>
          </a:xfrm>
          <a:prstGeom prst="roundRect">
            <a:avLst>
              <a:gd name="adj" fmla="val 0"/>
            </a:avLst>
          </a:prstGeom>
          <a:solidFill>
            <a:schemeClr val="bg1"/>
          </a:solidFill>
          <a:ln>
            <a:noFill/>
          </a:ln>
          <a:effectLst>
            <a:outerShdw blurRad="235545" sx="104000" sy="104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5" name="Title 24">
            <a:extLst>
              <a:ext uri="{FF2B5EF4-FFF2-40B4-BE49-F238E27FC236}">
                <a16:creationId xmlns:a16="http://schemas.microsoft.com/office/drawing/2014/main" id="{6357364B-CEAA-54E0-4325-09CDDB041FF0}"/>
              </a:ext>
            </a:extLst>
          </p:cNvPr>
          <p:cNvSpPr>
            <a:spLocks noGrp="1"/>
          </p:cNvSpPr>
          <p:nvPr userDrawn="1">
            <p:ph type="title"/>
          </p:nvPr>
        </p:nvSpPr>
        <p:spPr/>
        <p:txBody>
          <a:bodyPr/>
          <a:lstStyle>
            <a:lvl1pPr algn="ctr">
              <a:defRPr/>
            </a:lvl1pPr>
          </a:lstStyle>
          <a:p>
            <a:r>
              <a:rPr lang="en-US"/>
              <a:t>Click to edit Master title style</a:t>
            </a:r>
            <a:endParaRPr lang="en-CA"/>
          </a:p>
        </p:txBody>
      </p:sp>
      <p:sp>
        <p:nvSpPr>
          <p:cNvPr id="38" name="Date Placeholder 37">
            <a:extLst>
              <a:ext uri="{FF2B5EF4-FFF2-40B4-BE49-F238E27FC236}">
                <a16:creationId xmlns:a16="http://schemas.microsoft.com/office/drawing/2014/main" id="{7BBE1667-D207-7F74-B678-937962C97165}"/>
              </a:ext>
            </a:extLst>
          </p:cNvPr>
          <p:cNvSpPr>
            <a:spLocks noGrp="1"/>
          </p:cNvSpPr>
          <p:nvPr>
            <p:ph type="dt" sz="half" idx="36"/>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9" name="Footer Placeholder 38">
            <a:extLst>
              <a:ext uri="{FF2B5EF4-FFF2-40B4-BE49-F238E27FC236}">
                <a16:creationId xmlns:a16="http://schemas.microsoft.com/office/drawing/2014/main" id="{CD9BD250-9387-5A26-4149-69A189D0E4ED}"/>
              </a:ext>
            </a:extLst>
          </p:cNvPr>
          <p:cNvSpPr>
            <a:spLocks noGrp="1"/>
          </p:cNvSpPr>
          <p:nvPr>
            <p:ph type="ftr" sz="quarter" idx="37"/>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40" name="Slide Number Placeholder 39">
            <a:extLst>
              <a:ext uri="{FF2B5EF4-FFF2-40B4-BE49-F238E27FC236}">
                <a16:creationId xmlns:a16="http://schemas.microsoft.com/office/drawing/2014/main" id="{AEEDA682-5F2B-85F5-653A-271741D495C8}"/>
              </a:ext>
            </a:extLst>
          </p:cNvPr>
          <p:cNvSpPr>
            <a:spLocks noGrp="1"/>
          </p:cNvSpPr>
          <p:nvPr>
            <p:ph type="sldNum" sz="quarter" idx="38"/>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16" name="Text Placeholder 25">
            <a:extLst>
              <a:ext uri="{FF2B5EF4-FFF2-40B4-BE49-F238E27FC236}">
                <a16:creationId xmlns:a16="http://schemas.microsoft.com/office/drawing/2014/main" id="{EF38CDBE-6859-3D56-5AAD-455C7E17AB2D}"/>
              </a:ext>
            </a:extLst>
          </p:cNvPr>
          <p:cNvSpPr>
            <a:spLocks noGrp="1"/>
          </p:cNvSpPr>
          <p:nvPr>
            <p:ph type="body" sz="quarter" idx="33" hasCustomPrompt="1"/>
          </p:nvPr>
        </p:nvSpPr>
        <p:spPr>
          <a:xfrm>
            <a:off x="403758" y="1823907"/>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7" name="Text Placeholder 25">
            <a:extLst>
              <a:ext uri="{FF2B5EF4-FFF2-40B4-BE49-F238E27FC236}">
                <a16:creationId xmlns:a16="http://schemas.microsoft.com/office/drawing/2014/main" id="{309D28BF-4030-F73D-BC74-05738A370A0A}"/>
              </a:ext>
            </a:extLst>
          </p:cNvPr>
          <p:cNvSpPr>
            <a:spLocks noGrp="1"/>
          </p:cNvSpPr>
          <p:nvPr>
            <p:ph type="body" sz="quarter" idx="35" hasCustomPrompt="1"/>
          </p:nvPr>
        </p:nvSpPr>
        <p:spPr>
          <a:xfrm>
            <a:off x="400380" y="2179194"/>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8" name="Text Placeholder 25">
            <a:extLst>
              <a:ext uri="{FF2B5EF4-FFF2-40B4-BE49-F238E27FC236}">
                <a16:creationId xmlns:a16="http://schemas.microsoft.com/office/drawing/2014/main" id="{AE028DF3-AC30-4580-FAA0-E8B980484888}"/>
              </a:ext>
            </a:extLst>
          </p:cNvPr>
          <p:cNvSpPr>
            <a:spLocks noGrp="1"/>
          </p:cNvSpPr>
          <p:nvPr>
            <p:ph type="body" sz="quarter" idx="39" hasCustomPrompt="1"/>
          </p:nvPr>
        </p:nvSpPr>
        <p:spPr>
          <a:xfrm>
            <a:off x="3272671" y="1826825"/>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9" name="Text Placeholder 25">
            <a:extLst>
              <a:ext uri="{FF2B5EF4-FFF2-40B4-BE49-F238E27FC236}">
                <a16:creationId xmlns:a16="http://schemas.microsoft.com/office/drawing/2014/main" id="{F4E431D4-5050-8A33-F373-B1A45812107D}"/>
              </a:ext>
            </a:extLst>
          </p:cNvPr>
          <p:cNvSpPr>
            <a:spLocks noGrp="1"/>
          </p:cNvSpPr>
          <p:nvPr>
            <p:ph type="body" sz="quarter" idx="40" hasCustomPrompt="1"/>
          </p:nvPr>
        </p:nvSpPr>
        <p:spPr>
          <a:xfrm>
            <a:off x="3279926" y="2182112"/>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0" name="Text Placeholder 25">
            <a:extLst>
              <a:ext uri="{FF2B5EF4-FFF2-40B4-BE49-F238E27FC236}">
                <a16:creationId xmlns:a16="http://schemas.microsoft.com/office/drawing/2014/main" id="{B2AA7736-1D1A-1D64-D3C3-B0F74AEF68A8}"/>
              </a:ext>
            </a:extLst>
          </p:cNvPr>
          <p:cNvSpPr>
            <a:spLocks noGrp="1"/>
          </p:cNvSpPr>
          <p:nvPr>
            <p:ph type="body" sz="quarter" idx="41" hasCustomPrompt="1"/>
          </p:nvPr>
        </p:nvSpPr>
        <p:spPr>
          <a:xfrm>
            <a:off x="6156853" y="1836476"/>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21" name="Text Placeholder 25">
            <a:extLst>
              <a:ext uri="{FF2B5EF4-FFF2-40B4-BE49-F238E27FC236}">
                <a16:creationId xmlns:a16="http://schemas.microsoft.com/office/drawing/2014/main" id="{88215765-85B4-D122-9344-79F62D611687}"/>
              </a:ext>
            </a:extLst>
          </p:cNvPr>
          <p:cNvSpPr>
            <a:spLocks noGrp="1"/>
          </p:cNvSpPr>
          <p:nvPr>
            <p:ph type="body" sz="quarter" idx="42" hasCustomPrompt="1"/>
          </p:nvPr>
        </p:nvSpPr>
        <p:spPr>
          <a:xfrm>
            <a:off x="6153475" y="2191763"/>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2" name="Text Placeholder 25">
            <a:extLst>
              <a:ext uri="{FF2B5EF4-FFF2-40B4-BE49-F238E27FC236}">
                <a16:creationId xmlns:a16="http://schemas.microsoft.com/office/drawing/2014/main" id="{74CFCC5E-2F79-E9A8-0599-7BA9A7968E54}"/>
              </a:ext>
            </a:extLst>
          </p:cNvPr>
          <p:cNvSpPr>
            <a:spLocks noGrp="1"/>
          </p:cNvSpPr>
          <p:nvPr>
            <p:ph type="body" sz="quarter" idx="43" hasCustomPrompt="1"/>
          </p:nvPr>
        </p:nvSpPr>
        <p:spPr>
          <a:xfrm>
            <a:off x="9042216" y="1836476"/>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23" name="Text Placeholder 25">
            <a:extLst>
              <a:ext uri="{FF2B5EF4-FFF2-40B4-BE49-F238E27FC236}">
                <a16:creationId xmlns:a16="http://schemas.microsoft.com/office/drawing/2014/main" id="{BE1A8351-DE6C-EFE5-B710-431190EEBA58}"/>
              </a:ext>
            </a:extLst>
          </p:cNvPr>
          <p:cNvSpPr>
            <a:spLocks noGrp="1"/>
          </p:cNvSpPr>
          <p:nvPr>
            <p:ph type="body" sz="quarter" idx="44" hasCustomPrompt="1"/>
          </p:nvPr>
        </p:nvSpPr>
        <p:spPr>
          <a:xfrm>
            <a:off x="9038838" y="2191763"/>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8" name="Rectangle 14">
            <a:extLst>
              <a:ext uri="{FF2B5EF4-FFF2-40B4-BE49-F238E27FC236}">
                <a16:creationId xmlns:a16="http://schemas.microsoft.com/office/drawing/2014/main" id="{F1AD59E5-7366-DBD8-E6B8-E62D219CAE36}"/>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grpSp>
        <p:nvGrpSpPr>
          <p:cNvPr id="30" name="Group 29">
            <a:extLst>
              <a:ext uri="{FF2B5EF4-FFF2-40B4-BE49-F238E27FC236}">
                <a16:creationId xmlns:a16="http://schemas.microsoft.com/office/drawing/2014/main" id="{A2E3D78C-73A3-8275-7069-215FBE81644C}"/>
              </a:ext>
            </a:extLst>
          </p:cNvPr>
          <p:cNvGrpSpPr/>
          <p:nvPr userDrawn="1"/>
        </p:nvGrpSpPr>
        <p:grpSpPr>
          <a:xfrm>
            <a:off x="12427761" y="258184"/>
            <a:ext cx="1873503" cy="1596814"/>
            <a:chOff x="12429634" y="1603586"/>
            <a:chExt cx="1873503" cy="1596814"/>
          </a:xfrm>
          <a:solidFill>
            <a:schemeClr val="bg1"/>
          </a:solidFill>
        </p:grpSpPr>
        <p:grpSp>
          <p:nvGrpSpPr>
            <p:cNvPr id="31" name="Group 30">
              <a:extLst>
                <a:ext uri="{FF2B5EF4-FFF2-40B4-BE49-F238E27FC236}">
                  <a16:creationId xmlns:a16="http://schemas.microsoft.com/office/drawing/2014/main" id="{4C603B30-E5CA-4862-623F-C17C01019354}"/>
                </a:ext>
              </a:extLst>
            </p:cNvPr>
            <p:cNvGrpSpPr/>
            <p:nvPr userDrawn="1"/>
          </p:nvGrpSpPr>
          <p:grpSpPr>
            <a:xfrm>
              <a:off x="12429634" y="1603586"/>
              <a:ext cx="1873503" cy="1596814"/>
              <a:chOff x="12272640" y="5584054"/>
              <a:chExt cx="1432839" cy="1596814"/>
            </a:xfrm>
            <a:grpFill/>
          </p:grpSpPr>
          <p:sp>
            <p:nvSpPr>
              <p:cNvPr id="35" name="Rectangle 34">
                <a:extLst>
                  <a:ext uri="{FF2B5EF4-FFF2-40B4-BE49-F238E27FC236}">
                    <a16:creationId xmlns:a16="http://schemas.microsoft.com/office/drawing/2014/main" id="{F0EAC9C7-5714-BFC0-304D-3B217508BEF1}"/>
                  </a:ext>
                </a:extLst>
              </p:cNvPr>
              <p:cNvSpPr/>
              <p:nvPr userDrawn="1"/>
            </p:nvSpPr>
            <p:spPr>
              <a:xfrm>
                <a:off x="12272640" y="5584054"/>
                <a:ext cx="1432839" cy="1596814"/>
              </a:xfrm>
              <a:prstGeom prst="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IBM Plex Sans" panose="020B0503050203000203" pitchFamily="34" charset="0"/>
                </a:endParaRPr>
              </a:p>
            </p:txBody>
          </p:sp>
          <p:sp>
            <p:nvSpPr>
              <p:cNvPr id="36" name="TextBox 35">
                <a:extLst>
                  <a:ext uri="{FF2B5EF4-FFF2-40B4-BE49-F238E27FC236}">
                    <a16:creationId xmlns:a16="http://schemas.microsoft.com/office/drawing/2014/main" id="{12939C05-B003-6C19-591E-A418B98E76EC}"/>
                  </a:ext>
                </a:extLst>
              </p:cNvPr>
              <p:cNvSpPr txBox="1"/>
              <p:nvPr userDrawn="1"/>
            </p:nvSpPr>
            <p:spPr>
              <a:xfrm>
                <a:off x="12425440" y="6014608"/>
                <a:ext cx="1161546" cy="415498"/>
              </a:xfrm>
              <a:prstGeom prst="rect">
                <a:avLst/>
              </a:prstGeom>
              <a:grpFill/>
            </p:spPr>
            <p:txBody>
              <a:bodyPr vert="horz" wrap="square" lIns="0" tIns="0" rIns="0" bIns="0" rtlCol="0" anchor="t">
                <a:spAutoFit/>
              </a:bodyPr>
              <a:lstStyle/>
              <a:p>
                <a:pPr algn="l"/>
                <a:r>
                  <a:rPr lang="en-US" sz="900" b="0" i="0">
                    <a:latin typeface="Bernina Sans Offc" panose="02000000000000000000" pitchFamily="2" charset="77"/>
                    <a:ea typeface="Arial" charset="0"/>
                    <a:cs typeface="Arial" charset="0"/>
                  </a:rPr>
                  <a:t>Access programmed text formats by using the ‘Indent More’ button.</a:t>
                </a:r>
              </a:p>
            </p:txBody>
          </p:sp>
          <p:pic>
            <p:nvPicPr>
              <p:cNvPr id="37" name="Picture 36">
                <a:extLst>
                  <a:ext uri="{FF2B5EF4-FFF2-40B4-BE49-F238E27FC236}">
                    <a16:creationId xmlns:a16="http://schemas.microsoft.com/office/drawing/2014/main" id="{B9E6C93C-C610-6281-84C0-847E5009AD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12426082" y="5678187"/>
                <a:ext cx="196784" cy="228984"/>
              </a:xfrm>
              <a:prstGeom prst="roundRect">
                <a:avLst/>
              </a:prstGeom>
              <a:grpFill/>
              <a:ln>
                <a:solidFill>
                  <a:schemeClr val="accent1"/>
                </a:solidFill>
              </a:ln>
            </p:spPr>
          </p:pic>
        </p:grpSp>
        <p:pic>
          <p:nvPicPr>
            <p:cNvPr id="32" name="Picture 31" descr="Text&#10;&#10;Description automatically generated with medium confidence">
              <a:extLst>
                <a:ext uri="{FF2B5EF4-FFF2-40B4-BE49-F238E27FC236}">
                  <a16:creationId xmlns:a16="http://schemas.microsoft.com/office/drawing/2014/main" id="{7CBC0B94-F5D6-419F-17FD-173DA44F102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654930" y="2617350"/>
              <a:ext cx="1429060" cy="413516"/>
            </a:xfrm>
            <a:prstGeom prst="rect">
              <a:avLst/>
            </a:prstGeom>
            <a:grpFill/>
            <a:ln>
              <a:solidFill>
                <a:schemeClr val="bg2"/>
              </a:solidFill>
            </a:ln>
          </p:spPr>
        </p:pic>
      </p:grpSp>
      <p:pic>
        <p:nvPicPr>
          <p:cNvPr id="15" name="Picture 14">
            <a:extLst>
              <a:ext uri="{FF2B5EF4-FFF2-40B4-BE49-F238E27FC236}">
                <a16:creationId xmlns:a16="http://schemas.microsoft.com/office/drawing/2014/main" id="{E0955868-CFCC-69E4-7561-3B73EFDF4705}"/>
              </a:ext>
            </a:extLst>
          </p:cNvPr>
          <p:cNvPicPr>
            <a:picLocks noChangeAspect="1"/>
          </p:cNvPicPr>
          <p:nvPr userDrawn="1"/>
        </p:nvPicPr>
        <p:blipFill rotWithShape="1">
          <a:blip r:embed="rId4"/>
          <a:srcRect l="18353" t="43736" r="27233" b="49171"/>
          <a:stretch/>
        </p:blipFill>
        <p:spPr>
          <a:xfrm rot="10800000">
            <a:off x="381101" y="1512578"/>
            <a:ext cx="2787928" cy="106105"/>
          </a:xfrm>
          <a:prstGeom prst="rect">
            <a:avLst/>
          </a:prstGeom>
        </p:spPr>
      </p:pic>
      <p:pic>
        <p:nvPicPr>
          <p:cNvPr id="24" name="Picture 23">
            <a:extLst>
              <a:ext uri="{FF2B5EF4-FFF2-40B4-BE49-F238E27FC236}">
                <a16:creationId xmlns:a16="http://schemas.microsoft.com/office/drawing/2014/main" id="{2C4EFD7D-B202-105A-BCD6-DD69BCE76A88}"/>
              </a:ext>
            </a:extLst>
          </p:cNvPr>
          <p:cNvPicPr>
            <a:picLocks noChangeAspect="1"/>
          </p:cNvPicPr>
          <p:nvPr userDrawn="1"/>
        </p:nvPicPr>
        <p:blipFill rotWithShape="1">
          <a:blip r:embed="rId5"/>
          <a:srcRect l="11431" t="20506" r="34688" b="65953"/>
          <a:stretch/>
        </p:blipFill>
        <p:spPr>
          <a:xfrm rot="10800000">
            <a:off x="3260677" y="1514103"/>
            <a:ext cx="2798530" cy="108707"/>
          </a:xfrm>
          <a:prstGeom prst="rect">
            <a:avLst/>
          </a:prstGeom>
        </p:spPr>
      </p:pic>
      <p:pic>
        <p:nvPicPr>
          <p:cNvPr id="26" name="Picture 25">
            <a:extLst>
              <a:ext uri="{FF2B5EF4-FFF2-40B4-BE49-F238E27FC236}">
                <a16:creationId xmlns:a16="http://schemas.microsoft.com/office/drawing/2014/main" id="{5FE50E42-3DCA-E51B-06B8-825375BA4DE3}"/>
              </a:ext>
            </a:extLst>
          </p:cNvPr>
          <p:cNvPicPr>
            <a:picLocks noChangeAspect="1"/>
          </p:cNvPicPr>
          <p:nvPr userDrawn="1"/>
        </p:nvPicPr>
        <p:blipFill rotWithShape="1">
          <a:blip r:embed="rId4"/>
          <a:srcRect l="18353" t="43736" r="27233" b="49171"/>
          <a:stretch/>
        </p:blipFill>
        <p:spPr>
          <a:xfrm rot="10800000">
            <a:off x="6140212" y="1512994"/>
            <a:ext cx="2798528" cy="103768"/>
          </a:xfrm>
          <a:prstGeom prst="rect">
            <a:avLst/>
          </a:prstGeom>
        </p:spPr>
      </p:pic>
      <p:pic>
        <p:nvPicPr>
          <p:cNvPr id="27" name="Picture 26">
            <a:extLst>
              <a:ext uri="{FF2B5EF4-FFF2-40B4-BE49-F238E27FC236}">
                <a16:creationId xmlns:a16="http://schemas.microsoft.com/office/drawing/2014/main" id="{60821C38-9852-BAB0-8A20-AF954D13D8A3}"/>
              </a:ext>
            </a:extLst>
          </p:cNvPr>
          <p:cNvPicPr>
            <a:picLocks noChangeAspect="1"/>
          </p:cNvPicPr>
          <p:nvPr userDrawn="1"/>
        </p:nvPicPr>
        <p:blipFill rotWithShape="1">
          <a:blip r:embed="rId5"/>
          <a:srcRect l="11431" t="20506" r="34688" b="65953"/>
          <a:stretch/>
        </p:blipFill>
        <p:spPr>
          <a:xfrm rot="10800000">
            <a:off x="9019741" y="1514360"/>
            <a:ext cx="2798530" cy="108707"/>
          </a:xfrm>
          <a:prstGeom prst="rect">
            <a:avLst/>
          </a:prstGeom>
        </p:spPr>
      </p:pic>
    </p:spTree>
    <p:extLst>
      <p:ext uri="{BB962C8B-B14F-4D97-AF65-F5344CB8AC3E}">
        <p14:creationId xmlns:p14="http://schemas.microsoft.com/office/powerpoint/2010/main" val="1619288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oint series: 1">
    <p:spTree>
      <p:nvGrpSpPr>
        <p:cNvPr id="1" name=""/>
        <p:cNvGrpSpPr/>
        <p:nvPr/>
      </p:nvGrpSpPr>
      <p:grpSpPr>
        <a:xfrm>
          <a:off x="0" y="0"/>
          <a:ext cx="0" cy="0"/>
          <a:chOff x="0" y="0"/>
          <a:chExt cx="0" cy="0"/>
        </a:xfrm>
      </p:grpSpPr>
      <p:pic>
        <p:nvPicPr>
          <p:cNvPr id="10" name="Picture 9" descr="A picture containing light, silhouette, vector graphics&#10;&#10;Description automatically generated">
            <a:extLst>
              <a:ext uri="{FF2B5EF4-FFF2-40B4-BE49-F238E27FC236}">
                <a16:creationId xmlns:a16="http://schemas.microsoft.com/office/drawing/2014/main" id="{EB611391-A525-F769-DC02-5EBDD96DED2A}"/>
              </a:ext>
            </a:extLst>
          </p:cNvPr>
          <p:cNvPicPr>
            <a:picLocks noChangeAspect="1"/>
          </p:cNvPicPr>
          <p:nvPr userDrawn="1"/>
        </p:nvPicPr>
        <p:blipFill rotWithShape="1">
          <a:blip r:embed="rId2"/>
          <a:srcRect l="60312" t="8694" r="13337" b="33579"/>
          <a:stretch/>
        </p:blipFill>
        <p:spPr>
          <a:xfrm>
            <a:off x="0" y="0"/>
            <a:ext cx="2337371" cy="6858000"/>
          </a:xfrm>
          <a:prstGeom prst="rect">
            <a:avLst/>
          </a:prstGeom>
        </p:spPr>
      </p:pic>
      <p:pic>
        <p:nvPicPr>
          <p:cNvPr id="9" name="Picture 8" hidden="1">
            <a:extLst>
              <a:ext uri="{FF2B5EF4-FFF2-40B4-BE49-F238E27FC236}">
                <a16:creationId xmlns:a16="http://schemas.microsoft.com/office/drawing/2014/main" id="{626661B9-4783-1103-B6E9-0EF335BA3B04}"/>
              </a:ext>
            </a:extLst>
          </p:cNvPr>
          <p:cNvPicPr>
            <a:picLocks/>
          </p:cNvPicPr>
          <p:nvPr userDrawn="1"/>
        </p:nvPicPr>
        <p:blipFill rotWithShape="1">
          <a:blip r:embed="rId3"/>
          <a:srcRect l="442" t="-473" r="13628" b="-103"/>
          <a:stretch/>
        </p:blipFill>
        <p:spPr>
          <a:xfrm>
            <a:off x="-5044440" y="-962931"/>
            <a:ext cx="7381811" cy="12149091"/>
          </a:xfrm>
          <a:prstGeom prst="rect">
            <a:avLst/>
          </a:prstGeom>
          <a:ln>
            <a:noFill/>
          </a:ln>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376313"/>
            <a:ext cx="9126378"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2" name="Rectangle 21">
            <a:extLst>
              <a:ext uri="{FF2B5EF4-FFF2-40B4-BE49-F238E27FC236}">
                <a16:creationId xmlns:a16="http://schemas.microsoft.com/office/drawing/2014/main" id="{CEA57E0C-AC74-B938-940E-411544EB3CD5}"/>
              </a:ext>
            </a:extLst>
          </p:cNvPr>
          <p:cNvSpPr/>
          <p:nvPr userDrawn="1"/>
        </p:nvSpPr>
        <p:spPr>
          <a:xfrm>
            <a:off x="2793181"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23" name="Rectangle 22">
            <a:extLst>
              <a:ext uri="{FF2B5EF4-FFF2-40B4-BE49-F238E27FC236}">
                <a16:creationId xmlns:a16="http://schemas.microsoft.com/office/drawing/2014/main" id="{92461B84-17D7-68A6-AA63-C003951967D1}"/>
              </a:ext>
            </a:extLst>
          </p:cNvPr>
          <p:cNvSpPr/>
          <p:nvPr userDrawn="1"/>
        </p:nvSpPr>
        <p:spPr>
          <a:xfrm>
            <a:off x="283226" y="1528628"/>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3" name="Content Placeholder 30">
            <a:extLst>
              <a:ext uri="{FF2B5EF4-FFF2-40B4-BE49-F238E27FC236}">
                <a16:creationId xmlns:a16="http://schemas.microsoft.com/office/drawing/2014/main" id="{EBCD1A46-120A-9987-30C4-0616B8DD3851}"/>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2</a:t>
            </a:r>
          </a:p>
        </p:txBody>
      </p:sp>
      <p:sp>
        <p:nvSpPr>
          <p:cNvPr id="14" name="Content Placeholder 30">
            <a:extLst>
              <a:ext uri="{FF2B5EF4-FFF2-40B4-BE49-F238E27FC236}">
                <a16:creationId xmlns:a16="http://schemas.microsoft.com/office/drawing/2014/main" id="{0D4D4B93-7ACE-668B-AC68-9A93ADD7F857}"/>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3</a:t>
            </a:r>
          </a:p>
        </p:txBody>
      </p:sp>
      <p:sp>
        <p:nvSpPr>
          <p:cNvPr id="15" name="Content Placeholder 30">
            <a:extLst>
              <a:ext uri="{FF2B5EF4-FFF2-40B4-BE49-F238E27FC236}">
                <a16:creationId xmlns:a16="http://schemas.microsoft.com/office/drawing/2014/main" id="{889C19EB-92E2-080D-83A7-57CFFB073109}"/>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4</a:t>
            </a:r>
          </a:p>
        </p:txBody>
      </p:sp>
      <p:sp>
        <p:nvSpPr>
          <p:cNvPr id="16" name="Content Placeholder 30">
            <a:extLst>
              <a:ext uri="{FF2B5EF4-FFF2-40B4-BE49-F238E27FC236}">
                <a16:creationId xmlns:a16="http://schemas.microsoft.com/office/drawing/2014/main" id="{0BDD25E2-B74F-8A61-6DBD-AD742C64D1DA}"/>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solidFill>
                <a:latin typeface="Bernina Sans Offc Extrabold" panose="02000000000000000000" pitchFamily="2" charset="77"/>
              </a:defRPr>
            </a:lvl1pPr>
          </a:lstStyle>
          <a:p>
            <a:pPr lvl="0"/>
            <a:r>
              <a:rPr lang="en-US"/>
              <a:t>Point 1</a:t>
            </a:r>
          </a:p>
        </p:txBody>
      </p:sp>
    </p:spTree>
    <p:extLst>
      <p:ext uri="{BB962C8B-B14F-4D97-AF65-F5344CB8AC3E}">
        <p14:creationId xmlns:p14="http://schemas.microsoft.com/office/powerpoint/2010/main" val="5096096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oint series: 2">
    <p:spTree>
      <p:nvGrpSpPr>
        <p:cNvPr id="1" name=""/>
        <p:cNvGrpSpPr/>
        <p:nvPr/>
      </p:nvGrpSpPr>
      <p:grpSpPr>
        <a:xfrm>
          <a:off x="0" y="0"/>
          <a:ext cx="0" cy="0"/>
          <a:chOff x="0" y="0"/>
          <a:chExt cx="0" cy="0"/>
        </a:xfrm>
      </p:grpSpPr>
      <p:pic>
        <p:nvPicPr>
          <p:cNvPr id="8" name="Picture 7" descr="A picture containing light, silhouette, vector graphics&#10;&#10;Description automatically generated">
            <a:extLst>
              <a:ext uri="{FF2B5EF4-FFF2-40B4-BE49-F238E27FC236}">
                <a16:creationId xmlns:a16="http://schemas.microsoft.com/office/drawing/2014/main" id="{8D719B52-4CA5-3EB2-8E48-FFDFBFB10E76}"/>
              </a:ext>
            </a:extLst>
          </p:cNvPr>
          <p:cNvPicPr>
            <a:picLocks noChangeAspect="1"/>
          </p:cNvPicPr>
          <p:nvPr userDrawn="1"/>
        </p:nvPicPr>
        <p:blipFill rotWithShape="1">
          <a:blip r:embed="rId2"/>
          <a:srcRect l="60312" t="8694" r="13337" b="33579"/>
          <a:stretch/>
        </p:blipFill>
        <p:spPr>
          <a:xfrm>
            <a:off x="0" y="0"/>
            <a:ext cx="2337371" cy="6858000"/>
          </a:xfrm>
          <a:prstGeom prst="rect">
            <a:avLst/>
          </a:prstGeom>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376313"/>
            <a:ext cx="9126378"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2" name="Rectangle 21">
            <a:extLst>
              <a:ext uri="{FF2B5EF4-FFF2-40B4-BE49-F238E27FC236}">
                <a16:creationId xmlns:a16="http://schemas.microsoft.com/office/drawing/2014/main" id="{CEA57E0C-AC74-B938-940E-411544EB3CD5}"/>
              </a:ext>
            </a:extLst>
          </p:cNvPr>
          <p:cNvSpPr/>
          <p:nvPr userDrawn="1"/>
        </p:nvSpPr>
        <p:spPr>
          <a:xfrm>
            <a:off x="2793181"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4" name="Rectangle 3">
            <a:extLst>
              <a:ext uri="{FF2B5EF4-FFF2-40B4-BE49-F238E27FC236}">
                <a16:creationId xmlns:a16="http://schemas.microsoft.com/office/drawing/2014/main" id="{6F457558-C671-CB95-EE94-30889F38FFBA}"/>
              </a:ext>
            </a:extLst>
          </p:cNvPr>
          <p:cNvSpPr/>
          <p:nvPr userDrawn="1"/>
        </p:nvSpPr>
        <p:spPr>
          <a:xfrm>
            <a:off x="283226" y="2726011"/>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9" name="Content Placeholder 30">
            <a:extLst>
              <a:ext uri="{FF2B5EF4-FFF2-40B4-BE49-F238E27FC236}">
                <a16:creationId xmlns:a16="http://schemas.microsoft.com/office/drawing/2014/main" id="{8BEA71A0-03AC-814D-8280-7C042B2ED40F}"/>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solidFill>
                <a:latin typeface="Bernina Sans Offc Extrabold" panose="02000000000000000000" pitchFamily="2" charset="77"/>
              </a:defRPr>
            </a:lvl1pPr>
          </a:lstStyle>
          <a:p>
            <a:pPr lvl="0"/>
            <a:r>
              <a:rPr lang="en-US"/>
              <a:t>Point 2</a:t>
            </a:r>
          </a:p>
        </p:txBody>
      </p:sp>
      <p:sp>
        <p:nvSpPr>
          <p:cNvPr id="10" name="Content Placeholder 30">
            <a:extLst>
              <a:ext uri="{FF2B5EF4-FFF2-40B4-BE49-F238E27FC236}">
                <a16:creationId xmlns:a16="http://schemas.microsoft.com/office/drawing/2014/main" id="{FD0FDD50-C382-CC3F-6060-314BCC58B8D0}"/>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3</a:t>
            </a:r>
          </a:p>
        </p:txBody>
      </p:sp>
      <p:sp>
        <p:nvSpPr>
          <p:cNvPr id="11" name="Content Placeholder 30">
            <a:extLst>
              <a:ext uri="{FF2B5EF4-FFF2-40B4-BE49-F238E27FC236}">
                <a16:creationId xmlns:a16="http://schemas.microsoft.com/office/drawing/2014/main" id="{DBA1C2E0-DA51-E2AA-E56A-BB9F5A239EF5}"/>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4</a:t>
            </a:r>
          </a:p>
        </p:txBody>
      </p:sp>
      <p:sp>
        <p:nvSpPr>
          <p:cNvPr id="12" name="Content Placeholder 30">
            <a:extLst>
              <a:ext uri="{FF2B5EF4-FFF2-40B4-BE49-F238E27FC236}">
                <a16:creationId xmlns:a16="http://schemas.microsoft.com/office/drawing/2014/main" id="{0B32A684-D8BE-E7B0-D5E0-CBF017B17702}"/>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1</a:t>
            </a:r>
          </a:p>
        </p:txBody>
      </p:sp>
    </p:spTree>
    <p:extLst>
      <p:ext uri="{BB962C8B-B14F-4D97-AF65-F5344CB8AC3E}">
        <p14:creationId xmlns:p14="http://schemas.microsoft.com/office/powerpoint/2010/main" val="37692545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oint series: 3">
    <p:spTree>
      <p:nvGrpSpPr>
        <p:cNvPr id="1" name=""/>
        <p:cNvGrpSpPr/>
        <p:nvPr/>
      </p:nvGrpSpPr>
      <p:grpSpPr>
        <a:xfrm>
          <a:off x="0" y="0"/>
          <a:ext cx="0" cy="0"/>
          <a:chOff x="0" y="0"/>
          <a:chExt cx="0" cy="0"/>
        </a:xfrm>
      </p:grpSpPr>
      <p:pic>
        <p:nvPicPr>
          <p:cNvPr id="8" name="Picture 7" descr="A picture containing light, silhouette, vector graphics&#10;&#10;Description automatically generated">
            <a:extLst>
              <a:ext uri="{FF2B5EF4-FFF2-40B4-BE49-F238E27FC236}">
                <a16:creationId xmlns:a16="http://schemas.microsoft.com/office/drawing/2014/main" id="{6814418F-8C43-A043-F505-A1B5D1A32096}"/>
              </a:ext>
            </a:extLst>
          </p:cNvPr>
          <p:cNvPicPr>
            <a:picLocks noChangeAspect="1"/>
          </p:cNvPicPr>
          <p:nvPr userDrawn="1"/>
        </p:nvPicPr>
        <p:blipFill rotWithShape="1">
          <a:blip r:embed="rId2"/>
          <a:srcRect l="60312" t="8694" r="13337" b="33579"/>
          <a:stretch/>
        </p:blipFill>
        <p:spPr>
          <a:xfrm>
            <a:off x="0" y="0"/>
            <a:ext cx="2337371" cy="6858000"/>
          </a:xfrm>
          <a:prstGeom prst="rect">
            <a:avLst/>
          </a:prstGeom>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376313"/>
            <a:ext cx="9126378"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2" name="Rectangle 21">
            <a:extLst>
              <a:ext uri="{FF2B5EF4-FFF2-40B4-BE49-F238E27FC236}">
                <a16:creationId xmlns:a16="http://schemas.microsoft.com/office/drawing/2014/main" id="{CEA57E0C-AC74-B938-940E-411544EB3CD5}"/>
              </a:ext>
            </a:extLst>
          </p:cNvPr>
          <p:cNvSpPr/>
          <p:nvPr userDrawn="1"/>
        </p:nvSpPr>
        <p:spPr>
          <a:xfrm>
            <a:off x="2793181"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4" name="Rectangle 3">
            <a:extLst>
              <a:ext uri="{FF2B5EF4-FFF2-40B4-BE49-F238E27FC236}">
                <a16:creationId xmlns:a16="http://schemas.microsoft.com/office/drawing/2014/main" id="{837CE4AF-93B6-0FD5-C602-B7155647B1C2}"/>
              </a:ext>
            </a:extLst>
          </p:cNvPr>
          <p:cNvSpPr/>
          <p:nvPr userDrawn="1"/>
        </p:nvSpPr>
        <p:spPr>
          <a:xfrm>
            <a:off x="283225" y="3847954"/>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9" name="Content Placeholder 30">
            <a:extLst>
              <a:ext uri="{FF2B5EF4-FFF2-40B4-BE49-F238E27FC236}">
                <a16:creationId xmlns:a16="http://schemas.microsoft.com/office/drawing/2014/main" id="{31043B5E-DB21-1F86-454A-0A53FFA1605A}"/>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2</a:t>
            </a:r>
          </a:p>
        </p:txBody>
      </p:sp>
      <p:sp>
        <p:nvSpPr>
          <p:cNvPr id="10" name="Content Placeholder 30">
            <a:extLst>
              <a:ext uri="{FF2B5EF4-FFF2-40B4-BE49-F238E27FC236}">
                <a16:creationId xmlns:a16="http://schemas.microsoft.com/office/drawing/2014/main" id="{40AC08A9-330D-F5E2-78FC-44A12F2AE4FA}"/>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solidFill>
                <a:latin typeface="Bernina Sans Offc Extrabold" panose="02000000000000000000" pitchFamily="2" charset="77"/>
              </a:defRPr>
            </a:lvl1pPr>
          </a:lstStyle>
          <a:p>
            <a:pPr lvl="0"/>
            <a:r>
              <a:rPr lang="en-US"/>
              <a:t>Point 3</a:t>
            </a:r>
          </a:p>
        </p:txBody>
      </p:sp>
      <p:sp>
        <p:nvSpPr>
          <p:cNvPr id="11" name="Content Placeholder 30">
            <a:extLst>
              <a:ext uri="{FF2B5EF4-FFF2-40B4-BE49-F238E27FC236}">
                <a16:creationId xmlns:a16="http://schemas.microsoft.com/office/drawing/2014/main" id="{FFF58BDE-8099-FFDD-24BF-5F58BF0C2C84}"/>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4</a:t>
            </a:r>
          </a:p>
        </p:txBody>
      </p:sp>
      <p:sp>
        <p:nvSpPr>
          <p:cNvPr id="12" name="Content Placeholder 30">
            <a:extLst>
              <a:ext uri="{FF2B5EF4-FFF2-40B4-BE49-F238E27FC236}">
                <a16:creationId xmlns:a16="http://schemas.microsoft.com/office/drawing/2014/main" id="{ECE17CB0-126C-C58E-A333-27331FDFC136}"/>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1</a:t>
            </a:r>
          </a:p>
        </p:txBody>
      </p:sp>
    </p:spTree>
    <p:extLst>
      <p:ext uri="{BB962C8B-B14F-4D97-AF65-F5344CB8AC3E}">
        <p14:creationId xmlns:p14="http://schemas.microsoft.com/office/powerpoint/2010/main" val="3554789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oint Series: 4">
    <p:spTree>
      <p:nvGrpSpPr>
        <p:cNvPr id="1" name=""/>
        <p:cNvGrpSpPr/>
        <p:nvPr/>
      </p:nvGrpSpPr>
      <p:grpSpPr>
        <a:xfrm>
          <a:off x="0" y="0"/>
          <a:ext cx="0" cy="0"/>
          <a:chOff x="0" y="0"/>
          <a:chExt cx="0" cy="0"/>
        </a:xfrm>
      </p:grpSpPr>
      <p:pic>
        <p:nvPicPr>
          <p:cNvPr id="8" name="Picture 7" descr="A picture containing light, silhouette, vector graphics&#10;&#10;Description automatically generated">
            <a:extLst>
              <a:ext uri="{FF2B5EF4-FFF2-40B4-BE49-F238E27FC236}">
                <a16:creationId xmlns:a16="http://schemas.microsoft.com/office/drawing/2014/main" id="{5CE60ADA-1CB4-6EAC-908A-F7A9DAB2110B}"/>
              </a:ext>
            </a:extLst>
          </p:cNvPr>
          <p:cNvPicPr>
            <a:picLocks noChangeAspect="1"/>
          </p:cNvPicPr>
          <p:nvPr userDrawn="1"/>
        </p:nvPicPr>
        <p:blipFill rotWithShape="1">
          <a:blip r:embed="rId2"/>
          <a:srcRect l="60312" t="8694" r="13337" b="33579"/>
          <a:stretch/>
        </p:blipFill>
        <p:spPr>
          <a:xfrm>
            <a:off x="0" y="0"/>
            <a:ext cx="2337371" cy="6858000"/>
          </a:xfrm>
          <a:prstGeom prst="rect">
            <a:avLst/>
          </a:prstGeom>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376313"/>
            <a:ext cx="9126378"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2" name="Rectangle 21">
            <a:extLst>
              <a:ext uri="{FF2B5EF4-FFF2-40B4-BE49-F238E27FC236}">
                <a16:creationId xmlns:a16="http://schemas.microsoft.com/office/drawing/2014/main" id="{CEA57E0C-AC74-B938-940E-411544EB3CD5}"/>
              </a:ext>
            </a:extLst>
          </p:cNvPr>
          <p:cNvSpPr/>
          <p:nvPr userDrawn="1"/>
        </p:nvSpPr>
        <p:spPr>
          <a:xfrm>
            <a:off x="2793181"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4" name="Rectangle 3">
            <a:extLst>
              <a:ext uri="{FF2B5EF4-FFF2-40B4-BE49-F238E27FC236}">
                <a16:creationId xmlns:a16="http://schemas.microsoft.com/office/drawing/2014/main" id="{374F364E-8B62-5CA1-D3BD-6AF7F12F48C2}"/>
              </a:ext>
            </a:extLst>
          </p:cNvPr>
          <p:cNvSpPr/>
          <p:nvPr userDrawn="1"/>
        </p:nvSpPr>
        <p:spPr>
          <a:xfrm>
            <a:off x="283226" y="5134879"/>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9" name="Content Placeholder 30">
            <a:extLst>
              <a:ext uri="{FF2B5EF4-FFF2-40B4-BE49-F238E27FC236}">
                <a16:creationId xmlns:a16="http://schemas.microsoft.com/office/drawing/2014/main" id="{D3FBC3AD-7CE6-4B95-4EF4-206953B47590}"/>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2</a:t>
            </a:r>
          </a:p>
        </p:txBody>
      </p:sp>
      <p:sp>
        <p:nvSpPr>
          <p:cNvPr id="10" name="Content Placeholder 30">
            <a:extLst>
              <a:ext uri="{FF2B5EF4-FFF2-40B4-BE49-F238E27FC236}">
                <a16:creationId xmlns:a16="http://schemas.microsoft.com/office/drawing/2014/main" id="{0A5827F6-0207-0347-DC84-53AE65730962}"/>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3</a:t>
            </a:r>
          </a:p>
        </p:txBody>
      </p:sp>
      <p:sp>
        <p:nvSpPr>
          <p:cNvPr id="11" name="Content Placeholder 30">
            <a:extLst>
              <a:ext uri="{FF2B5EF4-FFF2-40B4-BE49-F238E27FC236}">
                <a16:creationId xmlns:a16="http://schemas.microsoft.com/office/drawing/2014/main" id="{DAA4B6E8-A9B7-AEB1-F278-2D38726D5409}"/>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solidFill>
                <a:latin typeface="Bernina Sans Offc Extrabold" panose="02000000000000000000" pitchFamily="2" charset="77"/>
              </a:defRPr>
            </a:lvl1pPr>
          </a:lstStyle>
          <a:p>
            <a:pPr lvl="0"/>
            <a:r>
              <a:rPr lang="en-US"/>
              <a:t>Point 4</a:t>
            </a:r>
          </a:p>
        </p:txBody>
      </p:sp>
      <p:sp>
        <p:nvSpPr>
          <p:cNvPr id="12" name="Content Placeholder 30">
            <a:extLst>
              <a:ext uri="{FF2B5EF4-FFF2-40B4-BE49-F238E27FC236}">
                <a16:creationId xmlns:a16="http://schemas.microsoft.com/office/drawing/2014/main" id="{FA065EE8-9344-FFAB-288B-E38E9AFFDE4F}"/>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1</a:t>
            </a:r>
          </a:p>
        </p:txBody>
      </p:sp>
    </p:spTree>
    <p:extLst>
      <p:ext uri="{BB962C8B-B14F-4D97-AF65-F5344CB8AC3E}">
        <p14:creationId xmlns:p14="http://schemas.microsoft.com/office/powerpoint/2010/main" val="21105333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Screenshots">
    <p:spTree>
      <p:nvGrpSpPr>
        <p:cNvPr id="1" name=""/>
        <p:cNvGrpSpPr/>
        <p:nvPr/>
      </p:nvGrpSpPr>
      <p:grpSpPr>
        <a:xfrm>
          <a:off x="0" y="0"/>
          <a:ext cx="0" cy="0"/>
          <a:chOff x="0" y="0"/>
          <a:chExt cx="0" cy="0"/>
        </a:xfrm>
      </p:grpSpPr>
      <p:pic>
        <p:nvPicPr>
          <p:cNvPr id="12" name="Picture 11" descr="A planet in space&#10;&#10;Description automatically generated with medium confidence">
            <a:extLst>
              <a:ext uri="{FF2B5EF4-FFF2-40B4-BE49-F238E27FC236}">
                <a16:creationId xmlns:a16="http://schemas.microsoft.com/office/drawing/2014/main" id="{423A328A-E4ED-C6E1-062A-B8CF57AAE2F0}"/>
              </a:ext>
            </a:extLst>
          </p:cNvPr>
          <p:cNvPicPr>
            <a:picLocks noChangeAspect="1"/>
          </p:cNvPicPr>
          <p:nvPr userDrawn="1"/>
        </p:nvPicPr>
        <p:blipFill>
          <a:blip r:embed="rId2"/>
          <a:stretch>
            <a:fillRect/>
          </a:stretch>
        </p:blipFill>
        <p:spPr>
          <a:xfrm>
            <a:off x="-3175" y="3175"/>
            <a:ext cx="12192000" cy="6858000"/>
          </a:xfrm>
          <a:prstGeom prst="rect">
            <a:avLst/>
          </a:prstGeom>
        </p:spPr>
      </p:pic>
      <p:sp>
        <p:nvSpPr>
          <p:cNvPr id="20" name="Date Placeholder 18">
            <a:extLst>
              <a:ext uri="{FF2B5EF4-FFF2-40B4-BE49-F238E27FC236}">
                <a16:creationId xmlns:a16="http://schemas.microsoft.com/office/drawing/2014/main" id="{C9E3A688-4AD9-031C-5446-67C226073CDD}"/>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Title 8">
            <a:extLst>
              <a:ext uri="{FF2B5EF4-FFF2-40B4-BE49-F238E27FC236}">
                <a16:creationId xmlns:a16="http://schemas.microsoft.com/office/drawing/2014/main" id="{C86968F7-F342-162B-7092-0F0CB624CB79}"/>
              </a:ext>
            </a:extLst>
          </p:cNvPr>
          <p:cNvSpPr>
            <a:spLocks noGrp="1"/>
          </p:cNvSpPr>
          <p:nvPr>
            <p:ph type="title"/>
          </p:nvPr>
        </p:nvSpPr>
        <p:spPr/>
        <p:txBody>
          <a:bodyPr/>
          <a:lstStyle/>
          <a:p>
            <a:r>
              <a:rPr lang="en-US"/>
              <a:t>Click to edit Master title style</a:t>
            </a:r>
            <a:endParaRPr lang="en-CA"/>
          </a:p>
        </p:txBody>
      </p:sp>
      <p:sp>
        <p:nvSpPr>
          <p:cNvPr id="11" name="Picture Placeholder 19">
            <a:extLst>
              <a:ext uri="{FF2B5EF4-FFF2-40B4-BE49-F238E27FC236}">
                <a16:creationId xmlns:a16="http://schemas.microsoft.com/office/drawing/2014/main" id="{A5099B66-DF95-BCD7-5063-3CE6483F7414}"/>
              </a:ext>
            </a:extLst>
          </p:cNvPr>
          <p:cNvSpPr>
            <a:spLocks noGrp="1"/>
          </p:cNvSpPr>
          <p:nvPr>
            <p:ph type="pic" sz="quarter" idx="16" hasCustomPrompt="1"/>
          </p:nvPr>
        </p:nvSpPr>
        <p:spPr>
          <a:xfrm>
            <a:off x="442912" y="1160463"/>
            <a:ext cx="5479716" cy="2295118"/>
          </a:xfrm>
          <a:prstGeom prst="rect">
            <a:avLst/>
          </a:prstGeom>
          <a:solidFill>
            <a:schemeClr val="bg1"/>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latin typeface="Bernina Sans Offc" panose="02000000000000000000" pitchFamily="2" charset="77"/>
              </a:defRPr>
            </a:lvl1pPr>
          </a:lstStyle>
          <a:p>
            <a:pPr marL="0" lvl="0" indent="0" algn="ctr">
              <a:buNone/>
            </a:pPr>
            <a:r>
              <a:rPr lang="en-CA"/>
              <a:t>Drag a screenshot onto the slide</a:t>
            </a:r>
          </a:p>
        </p:txBody>
      </p:sp>
      <p:sp>
        <p:nvSpPr>
          <p:cNvPr id="13" name="Picture Placeholder 19">
            <a:extLst>
              <a:ext uri="{FF2B5EF4-FFF2-40B4-BE49-F238E27FC236}">
                <a16:creationId xmlns:a16="http://schemas.microsoft.com/office/drawing/2014/main" id="{BDB3B6FE-E020-681C-6ABF-174B545AD722}"/>
              </a:ext>
            </a:extLst>
          </p:cNvPr>
          <p:cNvSpPr>
            <a:spLocks noGrp="1"/>
          </p:cNvSpPr>
          <p:nvPr>
            <p:ph type="pic" sz="quarter" idx="28" hasCustomPrompt="1"/>
          </p:nvPr>
        </p:nvSpPr>
        <p:spPr>
          <a:xfrm>
            <a:off x="6269372" y="1160463"/>
            <a:ext cx="5479716" cy="2295118"/>
          </a:xfrm>
          <a:prstGeom prst="rect">
            <a:avLst/>
          </a:prstGeom>
          <a:solidFill>
            <a:schemeClr val="bg1"/>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latin typeface="Bernina Sans Offc" panose="02000000000000000000" pitchFamily="2" charset="77"/>
              </a:defRPr>
            </a:lvl1pPr>
          </a:lstStyle>
          <a:p>
            <a:pPr marL="0" lvl="0" indent="0" algn="ctr">
              <a:buNone/>
            </a:pPr>
            <a:r>
              <a:rPr lang="en-CA"/>
              <a:t>Drag a screenshot onto the slide</a:t>
            </a:r>
          </a:p>
        </p:txBody>
      </p:sp>
      <p:sp>
        <p:nvSpPr>
          <p:cNvPr id="14" name="Picture Placeholder 19">
            <a:extLst>
              <a:ext uri="{FF2B5EF4-FFF2-40B4-BE49-F238E27FC236}">
                <a16:creationId xmlns:a16="http://schemas.microsoft.com/office/drawing/2014/main" id="{D1F89BBA-9FA6-724E-26E5-3ABB6198914B}"/>
              </a:ext>
            </a:extLst>
          </p:cNvPr>
          <p:cNvSpPr>
            <a:spLocks noGrp="1"/>
          </p:cNvSpPr>
          <p:nvPr>
            <p:ph type="pic" sz="quarter" idx="29" hasCustomPrompt="1"/>
          </p:nvPr>
        </p:nvSpPr>
        <p:spPr>
          <a:xfrm>
            <a:off x="442912" y="3618320"/>
            <a:ext cx="5479716" cy="2295118"/>
          </a:xfrm>
          <a:prstGeom prst="rect">
            <a:avLst/>
          </a:prstGeom>
          <a:solidFill>
            <a:schemeClr val="bg1"/>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latin typeface="Bernina Sans Offc" panose="02000000000000000000" pitchFamily="2" charset="77"/>
              </a:defRPr>
            </a:lvl1pPr>
          </a:lstStyle>
          <a:p>
            <a:pPr marL="0" lvl="0" indent="0" algn="ctr">
              <a:buNone/>
            </a:pPr>
            <a:r>
              <a:rPr lang="en-CA"/>
              <a:t>Drag a screenshot onto the slide</a:t>
            </a:r>
          </a:p>
        </p:txBody>
      </p:sp>
      <p:sp>
        <p:nvSpPr>
          <p:cNvPr id="15" name="Picture Placeholder 19">
            <a:extLst>
              <a:ext uri="{FF2B5EF4-FFF2-40B4-BE49-F238E27FC236}">
                <a16:creationId xmlns:a16="http://schemas.microsoft.com/office/drawing/2014/main" id="{5EE56DF8-A82F-2F27-D1C4-477F0B9AF263}"/>
              </a:ext>
            </a:extLst>
          </p:cNvPr>
          <p:cNvSpPr>
            <a:spLocks noGrp="1"/>
          </p:cNvSpPr>
          <p:nvPr>
            <p:ph type="pic" sz="quarter" idx="30" hasCustomPrompt="1"/>
          </p:nvPr>
        </p:nvSpPr>
        <p:spPr>
          <a:xfrm>
            <a:off x="6269372" y="3618320"/>
            <a:ext cx="5479716" cy="2295118"/>
          </a:xfrm>
          <a:prstGeom prst="rect">
            <a:avLst/>
          </a:prstGeom>
          <a:solidFill>
            <a:schemeClr val="bg1"/>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latin typeface="Bernina Sans Offc" panose="02000000000000000000" pitchFamily="2" charset="77"/>
              </a:defRPr>
            </a:lvl1pPr>
          </a:lstStyle>
          <a:p>
            <a:pPr marL="0" lvl="0" indent="0" algn="ctr">
              <a:buNone/>
            </a:pPr>
            <a:r>
              <a:rPr lang="en-CA"/>
              <a:t>Drag a screenshot onto the slide</a:t>
            </a:r>
          </a:p>
        </p:txBody>
      </p:sp>
      <p:sp>
        <p:nvSpPr>
          <p:cNvPr id="3" name="Footer Placeholder 2">
            <a:extLst>
              <a:ext uri="{FF2B5EF4-FFF2-40B4-BE49-F238E27FC236}">
                <a16:creationId xmlns:a16="http://schemas.microsoft.com/office/drawing/2014/main" id="{63A341CC-2A85-721B-2CE3-4226BD96BB8E}"/>
              </a:ext>
            </a:extLst>
          </p:cNvPr>
          <p:cNvSpPr>
            <a:spLocks noGrp="1"/>
          </p:cNvSpPr>
          <p:nvPr>
            <p:ph type="ftr" sz="quarter" idx="31"/>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4" name="Slide Number Placeholder 3">
            <a:extLst>
              <a:ext uri="{FF2B5EF4-FFF2-40B4-BE49-F238E27FC236}">
                <a16:creationId xmlns:a16="http://schemas.microsoft.com/office/drawing/2014/main" id="{5B82CEC0-D6CA-88AD-5798-5F73C16FD1E1}"/>
              </a:ext>
            </a:extLst>
          </p:cNvPr>
          <p:cNvSpPr>
            <a:spLocks noGrp="1"/>
          </p:cNvSpPr>
          <p:nvPr>
            <p:ph type="sldNum" sz="quarter" idx="3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grpSp>
        <p:nvGrpSpPr>
          <p:cNvPr id="5" name="Group 4">
            <a:extLst>
              <a:ext uri="{FF2B5EF4-FFF2-40B4-BE49-F238E27FC236}">
                <a16:creationId xmlns:a16="http://schemas.microsoft.com/office/drawing/2014/main" id="{AB66CCFE-58B6-CD41-EB00-6613A4B970C9}"/>
              </a:ext>
            </a:extLst>
          </p:cNvPr>
          <p:cNvGrpSpPr/>
          <p:nvPr userDrawn="1"/>
        </p:nvGrpSpPr>
        <p:grpSpPr>
          <a:xfrm>
            <a:off x="12328207" y="-10758"/>
            <a:ext cx="1973057" cy="2302544"/>
            <a:chOff x="12328207" y="-10758"/>
            <a:chExt cx="1973057" cy="2302544"/>
          </a:xfrm>
        </p:grpSpPr>
        <p:sp>
          <p:nvSpPr>
            <p:cNvPr id="6" name="Rectangle 14">
              <a:extLst>
                <a:ext uri="{FF2B5EF4-FFF2-40B4-BE49-F238E27FC236}">
                  <a16:creationId xmlns:a16="http://schemas.microsoft.com/office/drawing/2014/main" id="{A050B957-65E3-DB8C-E8DF-AC79ABB2C812}"/>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7" name="Rectangle 6">
              <a:extLst>
                <a:ext uri="{FF2B5EF4-FFF2-40B4-BE49-F238E27FC236}">
                  <a16:creationId xmlns:a16="http://schemas.microsoft.com/office/drawing/2014/main" id="{97AC3D36-9A7E-A6BD-9E3F-A0809AC750DC}"/>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sp>
        <p:nvSpPr>
          <p:cNvPr id="29" name="Oval 28">
            <a:extLst>
              <a:ext uri="{FF2B5EF4-FFF2-40B4-BE49-F238E27FC236}">
                <a16:creationId xmlns:a16="http://schemas.microsoft.com/office/drawing/2014/main" id="{39054C9C-7CD2-22C7-B7B1-5D685AE7F70B}"/>
              </a:ext>
            </a:extLst>
          </p:cNvPr>
          <p:cNvSpPr/>
          <p:nvPr userDrawn="1"/>
        </p:nvSpPr>
        <p:spPr>
          <a:xfrm flipH="1">
            <a:off x="6728639" y="5446744"/>
            <a:ext cx="89575" cy="88965"/>
          </a:xfrm>
          <a:prstGeom prst="ellipse">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35494452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 Screenshots">
    <p:spTree>
      <p:nvGrpSpPr>
        <p:cNvPr id="1" name=""/>
        <p:cNvGrpSpPr/>
        <p:nvPr/>
      </p:nvGrpSpPr>
      <p:grpSpPr>
        <a:xfrm>
          <a:off x="0" y="0"/>
          <a:ext cx="0" cy="0"/>
          <a:chOff x="0" y="0"/>
          <a:chExt cx="0" cy="0"/>
        </a:xfrm>
      </p:grpSpPr>
      <p:sp>
        <p:nvSpPr>
          <p:cNvPr id="20" name="Date Placeholder 18">
            <a:extLst>
              <a:ext uri="{FF2B5EF4-FFF2-40B4-BE49-F238E27FC236}">
                <a16:creationId xmlns:a16="http://schemas.microsoft.com/office/drawing/2014/main" id="{C9E3A688-4AD9-031C-5446-67C226073CDD}"/>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3" name="Picture Placeholder 19">
            <a:extLst>
              <a:ext uri="{FF2B5EF4-FFF2-40B4-BE49-F238E27FC236}">
                <a16:creationId xmlns:a16="http://schemas.microsoft.com/office/drawing/2014/main" id="{75C516F8-5175-E3E0-0AB4-8C88394AF8C0}"/>
              </a:ext>
            </a:extLst>
          </p:cNvPr>
          <p:cNvSpPr>
            <a:spLocks noGrp="1"/>
          </p:cNvSpPr>
          <p:nvPr>
            <p:ph type="pic" sz="quarter" idx="16" hasCustomPrompt="1"/>
          </p:nvPr>
        </p:nvSpPr>
        <p:spPr>
          <a:xfrm>
            <a:off x="442913" y="1160463"/>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6" name="Picture Placeholder 19">
            <a:extLst>
              <a:ext uri="{FF2B5EF4-FFF2-40B4-BE49-F238E27FC236}">
                <a16:creationId xmlns:a16="http://schemas.microsoft.com/office/drawing/2014/main" id="{E73BF739-8542-F55E-5C59-2DD9C3E25E61}"/>
              </a:ext>
            </a:extLst>
          </p:cNvPr>
          <p:cNvSpPr>
            <a:spLocks noGrp="1"/>
          </p:cNvSpPr>
          <p:nvPr>
            <p:ph type="pic" sz="quarter" idx="24" hasCustomPrompt="1"/>
          </p:nvPr>
        </p:nvSpPr>
        <p:spPr>
          <a:xfrm>
            <a:off x="4265373" y="1160463"/>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9" name="Picture Placeholder 19">
            <a:extLst>
              <a:ext uri="{FF2B5EF4-FFF2-40B4-BE49-F238E27FC236}">
                <a16:creationId xmlns:a16="http://schemas.microsoft.com/office/drawing/2014/main" id="{BAFC6CEC-DDAF-9341-4AFF-DB1FB27F3965}"/>
              </a:ext>
            </a:extLst>
          </p:cNvPr>
          <p:cNvSpPr>
            <a:spLocks noGrp="1"/>
          </p:cNvSpPr>
          <p:nvPr>
            <p:ph type="pic" sz="quarter" idx="26" hasCustomPrompt="1"/>
          </p:nvPr>
        </p:nvSpPr>
        <p:spPr>
          <a:xfrm>
            <a:off x="8087834" y="1160463"/>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28" name="Picture Placeholder 19">
            <a:extLst>
              <a:ext uri="{FF2B5EF4-FFF2-40B4-BE49-F238E27FC236}">
                <a16:creationId xmlns:a16="http://schemas.microsoft.com/office/drawing/2014/main" id="{3A85FFAB-D243-0ECC-5F4E-2E4C8DB032F9}"/>
              </a:ext>
            </a:extLst>
          </p:cNvPr>
          <p:cNvSpPr>
            <a:spLocks noGrp="1"/>
          </p:cNvSpPr>
          <p:nvPr>
            <p:ph type="pic" sz="quarter" idx="27" hasCustomPrompt="1"/>
          </p:nvPr>
        </p:nvSpPr>
        <p:spPr>
          <a:xfrm>
            <a:off x="442913" y="3618320"/>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29" name="Picture Placeholder 19">
            <a:extLst>
              <a:ext uri="{FF2B5EF4-FFF2-40B4-BE49-F238E27FC236}">
                <a16:creationId xmlns:a16="http://schemas.microsoft.com/office/drawing/2014/main" id="{546B2420-17B0-65B3-1450-1EF5CC888794}"/>
              </a:ext>
            </a:extLst>
          </p:cNvPr>
          <p:cNvSpPr>
            <a:spLocks noGrp="1"/>
          </p:cNvSpPr>
          <p:nvPr>
            <p:ph type="pic" sz="quarter" idx="28" hasCustomPrompt="1"/>
          </p:nvPr>
        </p:nvSpPr>
        <p:spPr>
          <a:xfrm>
            <a:off x="4265373" y="3618320"/>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30" name="Picture Placeholder 19">
            <a:extLst>
              <a:ext uri="{FF2B5EF4-FFF2-40B4-BE49-F238E27FC236}">
                <a16:creationId xmlns:a16="http://schemas.microsoft.com/office/drawing/2014/main" id="{1ADA1686-2019-63CC-CC3C-D9C55A1F8D5A}"/>
              </a:ext>
            </a:extLst>
          </p:cNvPr>
          <p:cNvSpPr>
            <a:spLocks noGrp="1"/>
          </p:cNvSpPr>
          <p:nvPr>
            <p:ph type="pic" sz="quarter" idx="29" hasCustomPrompt="1"/>
          </p:nvPr>
        </p:nvSpPr>
        <p:spPr>
          <a:xfrm>
            <a:off x="8087834" y="3618320"/>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32" name="Title 31">
            <a:extLst>
              <a:ext uri="{FF2B5EF4-FFF2-40B4-BE49-F238E27FC236}">
                <a16:creationId xmlns:a16="http://schemas.microsoft.com/office/drawing/2014/main" id="{1FE20150-998E-A8E3-9174-8B5AB2BDEEE8}"/>
              </a:ext>
            </a:extLst>
          </p:cNvPr>
          <p:cNvSpPr>
            <a:spLocks noGrp="1"/>
          </p:cNvSpPr>
          <p:nvPr>
            <p:ph type="title"/>
          </p:nvPr>
        </p:nvSpPr>
        <p:spPr/>
        <p:txBody>
          <a:bodyPr/>
          <a:lstStyle/>
          <a:p>
            <a:r>
              <a:rPr lang="en-US"/>
              <a:t>Click to edit Master title style</a:t>
            </a:r>
            <a:endParaRPr lang="en-CA"/>
          </a:p>
        </p:txBody>
      </p:sp>
      <p:grpSp>
        <p:nvGrpSpPr>
          <p:cNvPr id="5" name="Group 4">
            <a:extLst>
              <a:ext uri="{FF2B5EF4-FFF2-40B4-BE49-F238E27FC236}">
                <a16:creationId xmlns:a16="http://schemas.microsoft.com/office/drawing/2014/main" id="{FD28465F-8C3F-C332-C66E-EDCCE53A6537}"/>
              </a:ext>
            </a:extLst>
          </p:cNvPr>
          <p:cNvGrpSpPr/>
          <p:nvPr userDrawn="1"/>
        </p:nvGrpSpPr>
        <p:grpSpPr>
          <a:xfrm>
            <a:off x="12328207" y="-10758"/>
            <a:ext cx="1973057" cy="2302544"/>
            <a:chOff x="12328207" y="-10758"/>
            <a:chExt cx="1973057" cy="2302544"/>
          </a:xfrm>
        </p:grpSpPr>
        <p:sp>
          <p:nvSpPr>
            <p:cNvPr id="7" name="Rectangle 14">
              <a:extLst>
                <a:ext uri="{FF2B5EF4-FFF2-40B4-BE49-F238E27FC236}">
                  <a16:creationId xmlns:a16="http://schemas.microsoft.com/office/drawing/2014/main" id="{4331EB05-B211-2474-D150-652BFA4E8E96}"/>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8" name="Rectangle 7">
              <a:extLst>
                <a:ext uri="{FF2B5EF4-FFF2-40B4-BE49-F238E27FC236}">
                  <a16:creationId xmlns:a16="http://schemas.microsoft.com/office/drawing/2014/main" id="{D612F791-0A10-2339-9781-DFBC0E2A9EA0}"/>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sp>
        <p:nvSpPr>
          <p:cNvPr id="2" name="Footer Placeholder 1">
            <a:extLst>
              <a:ext uri="{FF2B5EF4-FFF2-40B4-BE49-F238E27FC236}">
                <a16:creationId xmlns:a16="http://schemas.microsoft.com/office/drawing/2014/main" id="{8655C0A0-A336-A062-0859-B8D15A201CCD}"/>
              </a:ext>
            </a:extLst>
          </p:cNvPr>
          <p:cNvSpPr>
            <a:spLocks noGrp="1"/>
          </p:cNvSpPr>
          <p:nvPr>
            <p:ph type="ftr" sz="quarter" idx="30"/>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3" name="Slide Number Placeholder 2">
            <a:extLst>
              <a:ext uri="{FF2B5EF4-FFF2-40B4-BE49-F238E27FC236}">
                <a16:creationId xmlns:a16="http://schemas.microsoft.com/office/drawing/2014/main" id="{98AEAA19-FCCE-0689-B9B1-97B747089EC1}"/>
              </a:ext>
            </a:extLst>
          </p:cNvPr>
          <p:cNvSpPr>
            <a:spLocks noGrp="1"/>
          </p:cNvSpPr>
          <p:nvPr>
            <p:ph type="sldNum" sz="quarter" idx="31"/>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Tree>
    <p:extLst>
      <p:ext uri="{BB962C8B-B14F-4D97-AF65-F5344CB8AC3E}">
        <p14:creationId xmlns:p14="http://schemas.microsoft.com/office/powerpoint/2010/main" val="34675035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 Images with text">
    <p:spTree>
      <p:nvGrpSpPr>
        <p:cNvPr id="1" name=""/>
        <p:cNvGrpSpPr/>
        <p:nvPr/>
      </p:nvGrpSpPr>
      <p:grpSpPr>
        <a:xfrm>
          <a:off x="0" y="0"/>
          <a:ext cx="0" cy="0"/>
          <a:chOff x="0" y="0"/>
          <a:chExt cx="0" cy="0"/>
        </a:xfrm>
      </p:grpSpPr>
      <p:sp>
        <p:nvSpPr>
          <p:cNvPr id="34" name="Date Placeholder 33">
            <a:extLst>
              <a:ext uri="{FF2B5EF4-FFF2-40B4-BE49-F238E27FC236}">
                <a16:creationId xmlns:a16="http://schemas.microsoft.com/office/drawing/2014/main" id="{080AF85F-3E60-80E8-1C2E-871330031E60}"/>
              </a:ext>
            </a:extLst>
          </p:cNvPr>
          <p:cNvSpPr>
            <a:spLocks noGrp="1"/>
          </p:cNvSpPr>
          <p:nvPr>
            <p:ph type="dt" sz="half" idx="28"/>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5" name="Footer Placeholder 34">
            <a:extLst>
              <a:ext uri="{FF2B5EF4-FFF2-40B4-BE49-F238E27FC236}">
                <a16:creationId xmlns:a16="http://schemas.microsoft.com/office/drawing/2014/main" id="{920E1DDA-734F-54CD-C2D4-9519D9537C49}"/>
              </a:ext>
            </a:extLst>
          </p:cNvPr>
          <p:cNvSpPr>
            <a:spLocks noGrp="1"/>
          </p:cNvSpPr>
          <p:nvPr>
            <p:ph type="ftr" sz="quarter" idx="29"/>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39" name="Slide Number Placeholder 38">
            <a:extLst>
              <a:ext uri="{FF2B5EF4-FFF2-40B4-BE49-F238E27FC236}">
                <a16:creationId xmlns:a16="http://schemas.microsoft.com/office/drawing/2014/main" id="{09526C8F-B992-51A2-0B26-1E72A7C2684B}"/>
              </a:ext>
            </a:extLst>
          </p:cNvPr>
          <p:cNvSpPr>
            <a:spLocks noGrp="1"/>
          </p:cNvSpPr>
          <p:nvPr>
            <p:ph type="sldNum" sz="quarter" idx="30"/>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2" name="Picture Placeholder 4">
            <a:extLst>
              <a:ext uri="{FF2B5EF4-FFF2-40B4-BE49-F238E27FC236}">
                <a16:creationId xmlns:a16="http://schemas.microsoft.com/office/drawing/2014/main" id="{4520FFAE-AB60-798E-7696-3B81EB51D630}"/>
              </a:ext>
            </a:extLst>
          </p:cNvPr>
          <p:cNvSpPr>
            <a:spLocks noGrp="1"/>
          </p:cNvSpPr>
          <p:nvPr>
            <p:ph type="pic" sz="quarter" idx="44" hasCustomPrompt="1"/>
          </p:nvPr>
        </p:nvSpPr>
        <p:spPr>
          <a:xfrm>
            <a:off x="442913" y="141317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4" name="Text Placeholder 31">
            <a:extLst>
              <a:ext uri="{FF2B5EF4-FFF2-40B4-BE49-F238E27FC236}">
                <a16:creationId xmlns:a16="http://schemas.microsoft.com/office/drawing/2014/main" id="{95BEAF28-C4D2-4F85-B349-6669E49C6419}"/>
              </a:ext>
            </a:extLst>
          </p:cNvPr>
          <p:cNvSpPr>
            <a:spLocks noGrp="1"/>
          </p:cNvSpPr>
          <p:nvPr>
            <p:ph type="body" sz="quarter" idx="21" hasCustomPrompt="1"/>
          </p:nvPr>
        </p:nvSpPr>
        <p:spPr>
          <a:xfrm>
            <a:off x="442913" y="183343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5" name="Picture Placeholder 5">
            <a:extLst>
              <a:ext uri="{FF2B5EF4-FFF2-40B4-BE49-F238E27FC236}">
                <a16:creationId xmlns:a16="http://schemas.microsoft.com/office/drawing/2014/main" id="{7C75ABF6-2AAC-3983-DBD3-C6CADAA4652B}"/>
              </a:ext>
            </a:extLst>
          </p:cNvPr>
          <p:cNvSpPr>
            <a:spLocks noGrp="1"/>
          </p:cNvSpPr>
          <p:nvPr>
            <p:ph type="pic" sz="quarter" idx="45" hasCustomPrompt="1"/>
          </p:nvPr>
        </p:nvSpPr>
        <p:spPr>
          <a:xfrm>
            <a:off x="4290152" y="141317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6" name="Text Placeholder 31">
            <a:extLst>
              <a:ext uri="{FF2B5EF4-FFF2-40B4-BE49-F238E27FC236}">
                <a16:creationId xmlns:a16="http://schemas.microsoft.com/office/drawing/2014/main" id="{BAF622E6-D11A-B401-AE11-BA7FE96CCBE4}"/>
              </a:ext>
            </a:extLst>
          </p:cNvPr>
          <p:cNvSpPr>
            <a:spLocks noGrp="1"/>
          </p:cNvSpPr>
          <p:nvPr>
            <p:ph type="body" sz="quarter" idx="46" hasCustomPrompt="1"/>
          </p:nvPr>
        </p:nvSpPr>
        <p:spPr>
          <a:xfrm>
            <a:off x="4290152" y="183343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7" name="Picture Placeholder 20">
            <a:extLst>
              <a:ext uri="{FF2B5EF4-FFF2-40B4-BE49-F238E27FC236}">
                <a16:creationId xmlns:a16="http://schemas.microsoft.com/office/drawing/2014/main" id="{7C5D8BF9-F473-0174-E5BB-2D21F591CBC2}"/>
              </a:ext>
            </a:extLst>
          </p:cNvPr>
          <p:cNvSpPr>
            <a:spLocks noGrp="1"/>
          </p:cNvSpPr>
          <p:nvPr>
            <p:ph type="pic" sz="quarter" idx="47" hasCustomPrompt="1"/>
          </p:nvPr>
        </p:nvSpPr>
        <p:spPr>
          <a:xfrm>
            <a:off x="8137391" y="141317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8" name="Text Placeholder 31">
            <a:extLst>
              <a:ext uri="{FF2B5EF4-FFF2-40B4-BE49-F238E27FC236}">
                <a16:creationId xmlns:a16="http://schemas.microsoft.com/office/drawing/2014/main" id="{D844DE4B-A01A-CF75-F1F0-63E2E94FBEB7}"/>
              </a:ext>
            </a:extLst>
          </p:cNvPr>
          <p:cNvSpPr>
            <a:spLocks noGrp="1"/>
          </p:cNvSpPr>
          <p:nvPr>
            <p:ph type="body" sz="quarter" idx="48" hasCustomPrompt="1"/>
          </p:nvPr>
        </p:nvSpPr>
        <p:spPr>
          <a:xfrm>
            <a:off x="8137391" y="183343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9" name="Picture Placeholder 24">
            <a:extLst>
              <a:ext uri="{FF2B5EF4-FFF2-40B4-BE49-F238E27FC236}">
                <a16:creationId xmlns:a16="http://schemas.microsoft.com/office/drawing/2014/main" id="{4970F560-77B9-DC0B-726D-08F8B3CCF8A2}"/>
              </a:ext>
            </a:extLst>
          </p:cNvPr>
          <p:cNvSpPr>
            <a:spLocks noGrp="1"/>
          </p:cNvSpPr>
          <p:nvPr>
            <p:ph type="pic" sz="quarter" idx="49" hasCustomPrompt="1"/>
          </p:nvPr>
        </p:nvSpPr>
        <p:spPr>
          <a:xfrm>
            <a:off x="442913" y="375058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0" name="Text Placeholder 31">
            <a:extLst>
              <a:ext uri="{FF2B5EF4-FFF2-40B4-BE49-F238E27FC236}">
                <a16:creationId xmlns:a16="http://schemas.microsoft.com/office/drawing/2014/main" id="{19D410FC-281C-B130-9A40-A3415FD8E393}"/>
              </a:ext>
            </a:extLst>
          </p:cNvPr>
          <p:cNvSpPr>
            <a:spLocks noGrp="1"/>
          </p:cNvSpPr>
          <p:nvPr>
            <p:ph type="body" sz="quarter" idx="50" hasCustomPrompt="1"/>
          </p:nvPr>
        </p:nvSpPr>
        <p:spPr>
          <a:xfrm>
            <a:off x="442913" y="417084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11" name="Picture Placeholder 32">
            <a:extLst>
              <a:ext uri="{FF2B5EF4-FFF2-40B4-BE49-F238E27FC236}">
                <a16:creationId xmlns:a16="http://schemas.microsoft.com/office/drawing/2014/main" id="{935615F6-CBDF-1F8F-1FB3-8A7AC2343B5D}"/>
              </a:ext>
            </a:extLst>
          </p:cNvPr>
          <p:cNvSpPr>
            <a:spLocks noGrp="1"/>
          </p:cNvSpPr>
          <p:nvPr>
            <p:ph type="pic" sz="quarter" idx="51" hasCustomPrompt="1"/>
          </p:nvPr>
        </p:nvSpPr>
        <p:spPr>
          <a:xfrm>
            <a:off x="4290152" y="375058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2" name="Text Placeholder 31">
            <a:extLst>
              <a:ext uri="{FF2B5EF4-FFF2-40B4-BE49-F238E27FC236}">
                <a16:creationId xmlns:a16="http://schemas.microsoft.com/office/drawing/2014/main" id="{5B54B02B-42CA-A352-A0BA-932F3EEE4786}"/>
              </a:ext>
            </a:extLst>
          </p:cNvPr>
          <p:cNvSpPr>
            <a:spLocks noGrp="1"/>
          </p:cNvSpPr>
          <p:nvPr>
            <p:ph type="body" sz="quarter" idx="52" hasCustomPrompt="1"/>
          </p:nvPr>
        </p:nvSpPr>
        <p:spPr>
          <a:xfrm>
            <a:off x="4290152" y="417084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13" name="Picture Placeholder 34">
            <a:extLst>
              <a:ext uri="{FF2B5EF4-FFF2-40B4-BE49-F238E27FC236}">
                <a16:creationId xmlns:a16="http://schemas.microsoft.com/office/drawing/2014/main" id="{49C2D182-8E56-FC93-B240-425457E61F17}"/>
              </a:ext>
            </a:extLst>
          </p:cNvPr>
          <p:cNvSpPr>
            <a:spLocks noGrp="1"/>
          </p:cNvSpPr>
          <p:nvPr>
            <p:ph type="pic" sz="quarter" idx="53" hasCustomPrompt="1"/>
          </p:nvPr>
        </p:nvSpPr>
        <p:spPr>
          <a:xfrm>
            <a:off x="8137391" y="375058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5" name="Text Placeholder 31">
            <a:extLst>
              <a:ext uri="{FF2B5EF4-FFF2-40B4-BE49-F238E27FC236}">
                <a16:creationId xmlns:a16="http://schemas.microsoft.com/office/drawing/2014/main" id="{61F039C4-037F-7197-E178-1B1F599C0AC9}"/>
              </a:ext>
            </a:extLst>
          </p:cNvPr>
          <p:cNvSpPr>
            <a:spLocks noGrp="1"/>
          </p:cNvSpPr>
          <p:nvPr>
            <p:ph type="body" sz="quarter" idx="54" hasCustomPrompt="1"/>
          </p:nvPr>
        </p:nvSpPr>
        <p:spPr>
          <a:xfrm>
            <a:off x="8137391" y="417084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grpSp>
        <p:nvGrpSpPr>
          <p:cNvPr id="3" name="Group 2">
            <a:extLst>
              <a:ext uri="{FF2B5EF4-FFF2-40B4-BE49-F238E27FC236}">
                <a16:creationId xmlns:a16="http://schemas.microsoft.com/office/drawing/2014/main" id="{5BB29579-237B-3D18-F876-765AB9B81324}"/>
              </a:ext>
            </a:extLst>
          </p:cNvPr>
          <p:cNvGrpSpPr/>
          <p:nvPr userDrawn="1"/>
        </p:nvGrpSpPr>
        <p:grpSpPr>
          <a:xfrm>
            <a:off x="12328207" y="-10758"/>
            <a:ext cx="1973057" cy="2302544"/>
            <a:chOff x="12328207" y="-10758"/>
            <a:chExt cx="1973057" cy="2302544"/>
          </a:xfrm>
        </p:grpSpPr>
        <p:sp>
          <p:nvSpPr>
            <p:cNvPr id="16" name="Rectangle 14">
              <a:extLst>
                <a:ext uri="{FF2B5EF4-FFF2-40B4-BE49-F238E27FC236}">
                  <a16:creationId xmlns:a16="http://schemas.microsoft.com/office/drawing/2014/main" id="{3511F36A-F048-82F6-F1DC-22B7EBB2797F}"/>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17" name="Rectangle 16">
              <a:extLst>
                <a:ext uri="{FF2B5EF4-FFF2-40B4-BE49-F238E27FC236}">
                  <a16:creationId xmlns:a16="http://schemas.microsoft.com/office/drawing/2014/main" id="{05CBFEAA-316D-8513-09AC-4FD3D1E4C0FD}"/>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sp>
        <p:nvSpPr>
          <p:cNvPr id="18" name="Title 24">
            <a:extLst>
              <a:ext uri="{FF2B5EF4-FFF2-40B4-BE49-F238E27FC236}">
                <a16:creationId xmlns:a16="http://schemas.microsoft.com/office/drawing/2014/main" id="{24841D81-2447-6650-BBCC-1557BBB1C62C}"/>
              </a:ext>
            </a:extLst>
          </p:cNvPr>
          <p:cNvSpPr>
            <a:spLocks noGrp="1"/>
          </p:cNvSpPr>
          <p:nvPr>
            <p:ph type="title"/>
          </p:nvPr>
        </p:nvSpPr>
        <p:spPr>
          <a:xfrm>
            <a:off x="440320" y="136525"/>
            <a:ext cx="11306175" cy="537155"/>
          </a:xfrm>
        </p:spPr>
        <p:txBody>
          <a:bodyPr/>
          <a:lstStyle>
            <a:lvl1pPr algn="ctr">
              <a:lnSpc>
                <a:spcPct val="100000"/>
              </a:lnSpc>
              <a:defRPr>
                <a:solidFill>
                  <a:schemeClr val="tx1"/>
                </a:solidFill>
              </a:defRPr>
            </a:lvl1pPr>
          </a:lstStyle>
          <a:p>
            <a:r>
              <a:rPr lang="en-US"/>
              <a:t>Click to edit Master title style</a:t>
            </a:r>
            <a:endParaRPr lang="en-CA"/>
          </a:p>
        </p:txBody>
      </p:sp>
      <p:sp>
        <p:nvSpPr>
          <p:cNvPr id="19" name="Text Placeholder 38">
            <a:extLst>
              <a:ext uri="{FF2B5EF4-FFF2-40B4-BE49-F238E27FC236}">
                <a16:creationId xmlns:a16="http://schemas.microsoft.com/office/drawing/2014/main" id="{A18130DA-8F17-BCC7-C4DD-FE5839A99FB3}"/>
              </a:ext>
            </a:extLst>
          </p:cNvPr>
          <p:cNvSpPr>
            <a:spLocks noGrp="1"/>
          </p:cNvSpPr>
          <p:nvPr>
            <p:ph type="body" sz="quarter" idx="19" hasCustomPrompt="1"/>
          </p:nvPr>
        </p:nvSpPr>
        <p:spPr>
          <a:xfrm>
            <a:off x="440320" y="673680"/>
            <a:ext cx="11306175" cy="360364"/>
          </a:xfrm>
        </p:spPr>
        <p:txBody>
          <a:bodyPr>
            <a:noAutofit/>
          </a:bodyPr>
          <a:lstStyle>
            <a:lvl1pPr marL="0" indent="0" algn="ctr">
              <a:lnSpc>
                <a:spcPct val="100000"/>
              </a:lnSpc>
              <a:buNone/>
              <a:defRPr sz="1800" b="0" i="0">
                <a:solidFill>
                  <a:schemeClr val="tx1"/>
                </a:solidFill>
                <a:latin typeface="Bernina Sans Offc" panose="02000000000000000000" pitchFamily="2" charset="77"/>
              </a:defRPr>
            </a:lvl1pPr>
            <a:lvl2pPr marL="222250" indent="0" algn="ctr">
              <a:buNone/>
              <a:defRPr/>
            </a:lvl2pPr>
            <a:lvl3pPr marL="406400" indent="0" algn="ctr">
              <a:buNone/>
              <a:defRPr/>
            </a:lvl3pPr>
            <a:lvl4pPr marL="577850" indent="0" algn="ctr">
              <a:buNone/>
              <a:defRPr/>
            </a:lvl4pPr>
            <a:lvl5pPr marL="720725" indent="0" algn="ctr">
              <a:buNone/>
              <a:defRPr/>
            </a:lvl5pPr>
          </a:lstStyle>
          <a:p>
            <a:pPr lvl="0"/>
            <a:r>
              <a:rPr lang="en-US"/>
              <a:t>Click to add optional subtitle</a:t>
            </a:r>
          </a:p>
        </p:txBody>
      </p:sp>
    </p:spTree>
    <p:extLst>
      <p:ext uri="{BB962C8B-B14F-4D97-AF65-F5344CB8AC3E}">
        <p14:creationId xmlns:p14="http://schemas.microsoft.com/office/powerpoint/2010/main" val="339182445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no line">
    <p:spTree>
      <p:nvGrpSpPr>
        <p:cNvPr id="1" name=""/>
        <p:cNvGrpSpPr/>
        <p:nvPr/>
      </p:nvGrpSpPr>
      <p:grpSpPr>
        <a:xfrm>
          <a:off x="0" y="0"/>
          <a:ext cx="0" cy="0"/>
          <a:chOff x="0" y="0"/>
          <a:chExt cx="0" cy="0"/>
        </a:xfrm>
      </p:grpSpPr>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3" y="225425"/>
            <a:ext cx="11508081" cy="827088"/>
          </a:xfrm>
        </p:spPr>
        <p:txBody>
          <a:bodyPr/>
          <a:lstStyle/>
          <a:p>
            <a:r>
              <a:rPr lang="en-US"/>
              <a:t>Click to edit Master title style</a:t>
            </a:r>
            <a:endParaRPr lang="en-CA"/>
          </a:p>
        </p:txBody>
      </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Tree>
    <p:extLst>
      <p:ext uri="{BB962C8B-B14F-4D97-AF65-F5344CB8AC3E}">
        <p14:creationId xmlns:p14="http://schemas.microsoft.com/office/powerpoint/2010/main" val="27420754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9 Images with text">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6357364B-CEAA-54E0-4325-09CDDB041FF0}"/>
              </a:ext>
            </a:extLst>
          </p:cNvPr>
          <p:cNvSpPr>
            <a:spLocks noGrp="1"/>
          </p:cNvSpPr>
          <p:nvPr>
            <p:ph type="title"/>
          </p:nvPr>
        </p:nvSpPr>
        <p:spPr>
          <a:xfrm>
            <a:off x="440320" y="136525"/>
            <a:ext cx="11306175" cy="537155"/>
          </a:xfrm>
        </p:spPr>
        <p:txBody>
          <a:bodyPr/>
          <a:lstStyle>
            <a:lvl1pPr algn="ctr">
              <a:lnSpc>
                <a:spcPct val="100000"/>
              </a:lnSpc>
              <a:defRPr>
                <a:solidFill>
                  <a:schemeClr val="tx1"/>
                </a:solidFill>
              </a:defRPr>
            </a:lvl1pPr>
          </a:lstStyle>
          <a:p>
            <a:r>
              <a:rPr lang="en-US"/>
              <a:t>Click to edit Master title style</a:t>
            </a:r>
            <a:endParaRPr lang="en-CA"/>
          </a:p>
        </p:txBody>
      </p:sp>
      <p:sp>
        <p:nvSpPr>
          <p:cNvPr id="28" name="Text Placeholder 38">
            <a:extLst>
              <a:ext uri="{FF2B5EF4-FFF2-40B4-BE49-F238E27FC236}">
                <a16:creationId xmlns:a16="http://schemas.microsoft.com/office/drawing/2014/main" id="{FE2F83D1-2B71-CC76-2687-BF760FA16BA5}"/>
              </a:ext>
            </a:extLst>
          </p:cNvPr>
          <p:cNvSpPr>
            <a:spLocks noGrp="1"/>
          </p:cNvSpPr>
          <p:nvPr>
            <p:ph type="body" sz="quarter" idx="19" hasCustomPrompt="1"/>
          </p:nvPr>
        </p:nvSpPr>
        <p:spPr>
          <a:xfrm>
            <a:off x="440320" y="673680"/>
            <a:ext cx="11306175" cy="360364"/>
          </a:xfrm>
        </p:spPr>
        <p:txBody>
          <a:bodyPr>
            <a:noAutofit/>
          </a:bodyPr>
          <a:lstStyle>
            <a:lvl1pPr marL="0" indent="0" algn="ctr">
              <a:lnSpc>
                <a:spcPct val="100000"/>
              </a:lnSpc>
              <a:buNone/>
              <a:defRPr sz="1800" b="0" i="0">
                <a:solidFill>
                  <a:schemeClr val="tx1"/>
                </a:solidFill>
                <a:latin typeface="Bernina Sans Offc" panose="02000000000000000000" pitchFamily="2" charset="77"/>
              </a:defRPr>
            </a:lvl1pPr>
            <a:lvl2pPr marL="222250" indent="0" algn="ctr">
              <a:buNone/>
              <a:defRPr/>
            </a:lvl2pPr>
            <a:lvl3pPr marL="406400" indent="0" algn="ctr">
              <a:buNone/>
              <a:defRPr/>
            </a:lvl3pPr>
            <a:lvl4pPr marL="577850" indent="0" algn="ctr">
              <a:buNone/>
              <a:defRPr/>
            </a:lvl4pPr>
            <a:lvl5pPr marL="720725" indent="0" algn="ctr">
              <a:buNone/>
              <a:defRPr/>
            </a:lvl5pPr>
          </a:lstStyle>
          <a:p>
            <a:pPr lvl="0"/>
            <a:r>
              <a:rPr lang="en-US"/>
              <a:t>Click to add optional subtitle</a:t>
            </a:r>
          </a:p>
        </p:txBody>
      </p:sp>
      <p:sp>
        <p:nvSpPr>
          <p:cNvPr id="34" name="Date Placeholder 33">
            <a:extLst>
              <a:ext uri="{FF2B5EF4-FFF2-40B4-BE49-F238E27FC236}">
                <a16:creationId xmlns:a16="http://schemas.microsoft.com/office/drawing/2014/main" id="{080AF85F-3E60-80E8-1C2E-871330031E60}"/>
              </a:ext>
            </a:extLst>
          </p:cNvPr>
          <p:cNvSpPr>
            <a:spLocks noGrp="1"/>
          </p:cNvSpPr>
          <p:nvPr>
            <p:ph type="dt" sz="half" idx="28"/>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5" name="Footer Placeholder 34">
            <a:extLst>
              <a:ext uri="{FF2B5EF4-FFF2-40B4-BE49-F238E27FC236}">
                <a16:creationId xmlns:a16="http://schemas.microsoft.com/office/drawing/2014/main" id="{920E1DDA-734F-54CD-C2D4-9519D9537C49}"/>
              </a:ext>
            </a:extLst>
          </p:cNvPr>
          <p:cNvSpPr>
            <a:spLocks noGrp="1"/>
          </p:cNvSpPr>
          <p:nvPr>
            <p:ph type="ftr" sz="quarter" idx="29"/>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39" name="Slide Number Placeholder 38">
            <a:extLst>
              <a:ext uri="{FF2B5EF4-FFF2-40B4-BE49-F238E27FC236}">
                <a16:creationId xmlns:a16="http://schemas.microsoft.com/office/drawing/2014/main" id="{09526C8F-B992-51A2-0B26-1E72A7C2684B}"/>
              </a:ext>
            </a:extLst>
          </p:cNvPr>
          <p:cNvSpPr>
            <a:spLocks noGrp="1"/>
          </p:cNvSpPr>
          <p:nvPr>
            <p:ph type="sldNum" sz="quarter" idx="30"/>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3" name="Picture Placeholder 8">
            <a:extLst>
              <a:ext uri="{FF2B5EF4-FFF2-40B4-BE49-F238E27FC236}">
                <a16:creationId xmlns:a16="http://schemas.microsoft.com/office/drawing/2014/main" id="{AC644F4F-BBDF-1E4F-5349-D64A52F99BF4}"/>
              </a:ext>
            </a:extLst>
          </p:cNvPr>
          <p:cNvSpPr>
            <a:spLocks noGrp="1"/>
          </p:cNvSpPr>
          <p:nvPr>
            <p:ph type="pic" sz="quarter" idx="66" hasCustomPrompt="1"/>
          </p:nvPr>
        </p:nvSpPr>
        <p:spPr>
          <a:xfrm>
            <a:off x="442913" y="1327756"/>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4" name="Text Placeholder 176">
            <a:extLst>
              <a:ext uri="{FF2B5EF4-FFF2-40B4-BE49-F238E27FC236}">
                <a16:creationId xmlns:a16="http://schemas.microsoft.com/office/drawing/2014/main" id="{AA77DBCA-DB91-549F-A576-6CE55BBE1210}"/>
              </a:ext>
            </a:extLst>
          </p:cNvPr>
          <p:cNvSpPr>
            <a:spLocks noGrp="1"/>
          </p:cNvSpPr>
          <p:nvPr>
            <p:ph type="body" sz="quarter" idx="49" hasCustomPrompt="1"/>
          </p:nvPr>
        </p:nvSpPr>
        <p:spPr>
          <a:xfrm>
            <a:off x="442913" y="1327756"/>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5" name="Picture Placeholder 17">
            <a:extLst>
              <a:ext uri="{FF2B5EF4-FFF2-40B4-BE49-F238E27FC236}">
                <a16:creationId xmlns:a16="http://schemas.microsoft.com/office/drawing/2014/main" id="{1BAAB6D3-E095-529F-1760-00A4F6D370F5}"/>
              </a:ext>
            </a:extLst>
          </p:cNvPr>
          <p:cNvSpPr>
            <a:spLocks noGrp="1"/>
          </p:cNvSpPr>
          <p:nvPr>
            <p:ph type="pic" sz="quarter" idx="67" hasCustomPrompt="1"/>
          </p:nvPr>
        </p:nvSpPr>
        <p:spPr>
          <a:xfrm>
            <a:off x="4284752" y="1327756"/>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6" name="Text Placeholder 176">
            <a:extLst>
              <a:ext uri="{FF2B5EF4-FFF2-40B4-BE49-F238E27FC236}">
                <a16:creationId xmlns:a16="http://schemas.microsoft.com/office/drawing/2014/main" id="{310B5EE8-3E56-BAF9-E21B-54B3BCA46639}"/>
              </a:ext>
            </a:extLst>
          </p:cNvPr>
          <p:cNvSpPr>
            <a:spLocks noGrp="1"/>
          </p:cNvSpPr>
          <p:nvPr>
            <p:ph type="body" sz="quarter" idx="68" hasCustomPrompt="1"/>
          </p:nvPr>
        </p:nvSpPr>
        <p:spPr>
          <a:xfrm>
            <a:off x="4284752" y="1327756"/>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7" name="Picture Placeholder 20">
            <a:extLst>
              <a:ext uri="{FF2B5EF4-FFF2-40B4-BE49-F238E27FC236}">
                <a16:creationId xmlns:a16="http://schemas.microsoft.com/office/drawing/2014/main" id="{C9DBA87B-2A0E-CD17-3490-0920F0B8394C}"/>
              </a:ext>
            </a:extLst>
          </p:cNvPr>
          <p:cNvSpPr>
            <a:spLocks noGrp="1"/>
          </p:cNvSpPr>
          <p:nvPr>
            <p:ph type="pic" sz="quarter" idx="69" hasCustomPrompt="1"/>
          </p:nvPr>
        </p:nvSpPr>
        <p:spPr>
          <a:xfrm>
            <a:off x="8131776" y="1327756"/>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8" name="Text Placeholder 176">
            <a:extLst>
              <a:ext uri="{FF2B5EF4-FFF2-40B4-BE49-F238E27FC236}">
                <a16:creationId xmlns:a16="http://schemas.microsoft.com/office/drawing/2014/main" id="{7FEEFFEE-0F9C-54EC-1A58-034D9064F58C}"/>
              </a:ext>
            </a:extLst>
          </p:cNvPr>
          <p:cNvSpPr>
            <a:spLocks noGrp="1"/>
          </p:cNvSpPr>
          <p:nvPr>
            <p:ph type="body" sz="quarter" idx="70" hasCustomPrompt="1"/>
          </p:nvPr>
        </p:nvSpPr>
        <p:spPr>
          <a:xfrm>
            <a:off x="8131776" y="1327756"/>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9" name="Picture Placeholder 29">
            <a:extLst>
              <a:ext uri="{FF2B5EF4-FFF2-40B4-BE49-F238E27FC236}">
                <a16:creationId xmlns:a16="http://schemas.microsoft.com/office/drawing/2014/main" id="{9C314E90-1712-7733-4A47-A00921408E19}"/>
              </a:ext>
            </a:extLst>
          </p:cNvPr>
          <p:cNvSpPr>
            <a:spLocks noGrp="1"/>
          </p:cNvSpPr>
          <p:nvPr>
            <p:ph type="pic" sz="quarter" idx="71" hasCustomPrompt="1"/>
          </p:nvPr>
        </p:nvSpPr>
        <p:spPr>
          <a:xfrm>
            <a:off x="442913" y="2929622"/>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0" name="Text Placeholder 176">
            <a:extLst>
              <a:ext uri="{FF2B5EF4-FFF2-40B4-BE49-F238E27FC236}">
                <a16:creationId xmlns:a16="http://schemas.microsoft.com/office/drawing/2014/main" id="{9F292036-3EA2-E5F0-DAC6-49916584855A}"/>
              </a:ext>
            </a:extLst>
          </p:cNvPr>
          <p:cNvSpPr>
            <a:spLocks noGrp="1"/>
          </p:cNvSpPr>
          <p:nvPr>
            <p:ph type="body" sz="quarter" idx="72" hasCustomPrompt="1"/>
          </p:nvPr>
        </p:nvSpPr>
        <p:spPr>
          <a:xfrm>
            <a:off x="442913" y="2929622"/>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11" name="Picture Placeholder 31">
            <a:extLst>
              <a:ext uri="{FF2B5EF4-FFF2-40B4-BE49-F238E27FC236}">
                <a16:creationId xmlns:a16="http://schemas.microsoft.com/office/drawing/2014/main" id="{E856069C-0793-9B81-9FB3-58403B1177A6}"/>
              </a:ext>
            </a:extLst>
          </p:cNvPr>
          <p:cNvSpPr>
            <a:spLocks noGrp="1"/>
          </p:cNvSpPr>
          <p:nvPr>
            <p:ph type="pic" sz="quarter" idx="73" hasCustomPrompt="1"/>
          </p:nvPr>
        </p:nvSpPr>
        <p:spPr>
          <a:xfrm>
            <a:off x="4284752" y="2929622"/>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2" name="Text Placeholder 176">
            <a:extLst>
              <a:ext uri="{FF2B5EF4-FFF2-40B4-BE49-F238E27FC236}">
                <a16:creationId xmlns:a16="http://schemas.microsoft.com/office/drawing/2014/main" id="{E326EAA6-DEC5-ACAC-62E6-545A9CD54203}"/>
              </a:ext>
            </a:extLst>
          </p:cNvPr>
          <p:cNvSpPr>
            <a:spLocks noGrp="1"/>
          </p:cNvSpPr>
          <p:nvPr>
            <p:ph type="body" sz="quarter" idx="74" hasCustomPrompt="1"/>
          </p:nvPr>
        </p:nvSpPr>
        <p:spPr>
          <a:xfrm>
            <a:off x="4284752" y="2929622"/>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13" name="Picture Placeholder 33">
            <a:extLst>
              <a:ext uri="{FF2B5EF4-FFF2-40B4-BE49-F238E27FC236}">
                <a16:creationId xmlns:a16="http://schemas.microsoft.com/office/drawing/2014/main" id="{AFB804EB-0D2F-4348-D6C6-51BCCC66C13F}"/>
              </a:ext>
            </a:extLst>
          </p:cNvPr>
          <p:cNvSpPr>
            <a:spLocks noGrp="1"/>
          </p:cNvSpPr>
          <p:nvPr>
            <p:ph type="pic" sz="quarter" idx="75" hasCustomPrompt="1"/>
          </p:nvPr>
        </p:nvSpPr>
        <p:spPr>
          <a:xfrm>
            <a:off x="8131776" y="2929622"/>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5" name="Text Placeholder 176">
            <a:extLst>
              <a:ext uri="{FF2B5EF4-FFF2-40B4-BE49-F238E27FC236}">
                <a16:creationId xmlns:a16="http://schemas.microsoft.com/office/drawing/2014/main" id="{649EAECD-B07C-F4F2-49ED-E539348C452A}"/>
              </a:ext>
            </a:extLst>
          </p:cNvPr>
          <p:cNvSpPr>
            <a:spLocks noGrp="1"/>
          </p:cNvSpPr>
          <p:nvPr>
            <p:ph type="body" sz="quarter" idx="76" hasCustomPrompt="1"/>
          </p:nvPr>
        </p:nvSpPr>
        <p:spPr>
          <a:xfrm>
            <a:off x="8131776" y="2929622"/>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16" name="Picture Placeholder 35">
            <a:extLst>
              <a:ext uri="{FF2B5EF4-FFF2-40B4-BE49-F238E27FC236}">
                <a16:creationId xmlns:a16="http://schemas.microsoft.com/office/drawing/2014/main" id="{5EDDEF8A-A5B1-1FDE-77B3-D072E0680566}"/>
              </a:ext>
            </a:extLst>
          </p:cNvPr>
          <p:cNvSpPr>
            <a:spLocks noGrp="1"/>
          </p:cNvSpPr>
          <p:nvPr>
            <p:ph type="pic" sz="quarter" idx="77" hasCustomPrompt="1"/>
          </p:nvPr>
        </p:nvSpPr>
        <p:spPr>
          <a:xfrm>
            <a:off x="442913" y="4526538"/>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7" name="Text Placeholder 176">
            <a:extLst>
              <a:ext uri="{FF2B5EF4-FFF2-40B4-BE49-F238E27FC236}">
                <a16:creationId xmlns:a16="http://schemas.microsoft.com/office/drawing/2014/main" id="{2D776602-CE50-C728-EBFC-0B68B46F21B8}"/>
              </a:ext>
            </a:extLst>
          </p:cNvPr>
          <p:cNvSpPr>
            <a:spLocks noGrp="1"/>
          </p:cNvSpPr>
          <p:nvPr>
            <p:ph type="body" sz="quarter" idx="78" hasCustomPrompt="1"/>
          </p:nvPr>
        </p:nvSpPr>
        <p:spPr>
          <a:xfrm>
            <a:off x="442913" y="4526538"/>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18" name="Picture Placeholder 37">
            <a:extLst>
              <a:ext uri="{FF2B5EF4-FFF2-40B4-BE49-F238E27FC236}">
                <a16:creationId xmlns:a16="http://schemas.microsoft.com/office/drawing/2014/main" id="{1CC25ECC-2B9F-13F5-FAB8-F9DFBC1E1E63}"/>
              </a:ext>
            </a:extLst>
          </p:cNvPr>
          <p:cNvSpPr>
            <a:spLocks noGrp="1"/>
          </p:cNvSpPr>
          <p:nvPr>
            <p:ph type="pic" sz="quarter" idx="79" hasCustomPrompt="1"/>
          </p:nvPr>
        </p:nvSpPr>
        <p:spPr>
          <a:xfrm>
            <a:off x="4284752" y="4526538"/>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9" name="Text Placeholder 176">
            <a:extLst>
              <a:ext uri="{FF2B5EF4-FFF2-40B4-BE49-F238E27FC236}">
                <a16:creationId xmlns:a16="http://schemas.microsoft.com/office/drawing/2014/main" id="{13F42389-5BA9-31F2-7ED3-6D9FC613366A}"/>
              </a:ext>
            </a:extLst>
          </p:cNvPr>
          <p:cNvSpPr>
            <a:spLocks noGrp="1"/>
          </p:cNvSpPr>
          <p:nvPr>
            <p:ph type="body" sz="quarter" idx="80" hasCustomPrompt="1"/>
          </p:nvPr>
        </p:nvSpPr>
        <p:spPr>
          <a:xfrm>
            <a:off x="4284752" y="4526538"/>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20" name="Picture Placeholder 39">
            <a:extLst>
              <a:ext uri="{FF2B5EF4-FFF2-40B4-BE49-F238E27FC236}">
                <a16:creationId xmlns:a16="http://schemas.microsoft.com/office/drawing/2014/main" id="{F4181F25-DF9D-54F3-6800-E06A39B78649}"/>
              </a:ext>
            </a:extLst>
          </p:cNvPr>
          <p:cNvSpPr>
            <a:spLocks noGrp="1"/>
          </p:cNvSpPr>
          <p:nvPr>
            <p:ph type="pic" sz="quarter" idx="81" hasCustomPrompt="1"/>
          </p:nvPr>
        </p:nvSpPr>
        <p:spPr>
          <a:xfrm>
            <a:off x="8131776" y="4526538"/>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21" name="Text Placeholder 176">
            <a:extLst>
              <a:ext uri="{FF2B5EF4-FFF2-40B4-BE49-F238E27FC236}">
                <a16:creationId xmlns:a16="http://schemas.microsoft.com/office/drawing/2014/main" id="{2F697830-A6DD-EF3C-3D38-A99F7FF2F716}"/>
              </a:ext>
            </a:extLst>
          </p:cNvPr>
          <p:cNvSpPr>
            <a:spLocks noGrp="1"/>
          </p:cNvSpPr>
          <p:nvPr>
            <p:ph type="body" sz="quarter" idx="82" hasCustomPrompt="1"/>
          </p:nvPr>
        </p:nvSpPr>
        <p:spPr>
          <a:xfrm>
            <a:off x="8131776" y="4526538"/>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grpSp>
        <p:nvGrpSpPr>
          <p:cNvPr id="22" name="Group 21">
            <a:extLst>
              <a:ext uri="{FF2B5EF4-FFF2-40B4-BE49-F238E27FC236}">
                <a16:creationId xmlns:a16="http://schemas.microsoft.com/office/drawing/2014/main" id="{BCE14719-3DA5-3554-A4D9-0995B82190F4}"/>
              </a:ext>
            </a:extLst>
          </p:cNvPr>
          <p:cNvGrpSpPr/>
          <p:nvPr userDrawn="1"/>
        </p:nvGrpSpPr>
        <p:grpSpPr>
          <a:xfrm>
            <a:off x="12328207" y="-10758"/>
            <a:ext cx="1973057" cy="2302544"/>
            <a:chOff x="12328207" y="-10758"/>
            <a:chExt cx="1973057" cy="2302544"/>
          </a:xfrm>
        </p:grpSpPr>
        <p:sp>
          <p:nvSpPr>
            <p:cNvPr id="23" name="Rectangle 14">
              <a:extLst>
                <a:ext uri="{FF2B5EF4-FFF2-40B4-BE49-F238E27FC236}">
                  <a16:creationId xmlns:a16="http://schemas.microsoft.com/office/drawing/2014/main" id="{2B0381C3-23A3-2228-C20A-EA265C8F877C}"/>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24" name="Rectangle 23">
              <a:extLst>
                <a:ext uri="{FF2B5EF4-FFF2-40B4-BE49-F238E27FC236}">
                  <a16:creationId xmlns:a16="http://schemas.microsoft.com/office/drawing/2014/main" id="{B5C41DB6-1E26-8033-B111-86CF0D61EF20}"/>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spTree>
    <p:extLst>
      <p:ext uri="{BB962C8B-B14F-4D97-AF65-F5344CB8AC3E}">
        <p14:creationId xmlns:p14="http://schemas.microsoft.com/office/powerpoint/2010/main" val="2410040164"/>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ark: standar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04FBF3-3029-448D-FBC6-FC422426CC1F}"/>
              </a:ext>
            </a:extLst>
          </p:cNvPr>
          <p:cNvSpPr/>
          <p:nvPr userDrawn="1"/>
        </p:nvSpPr>
        <p:spPr>
          <a:xfrm>
            <a:off x="0" y="0"/>
            <a:ext cx="12192000" cy="6858000"/>
          </a:xfrm>
          <a:prstGeom prst="rect">
            <a:avLst/>
          </a:prstGeom>
          <a:solidFill>
            <a:srgbClr val="17172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 name="Content Placeholder 3">
            <a:extLst>
              <a:ext uri="{FF2B5EF4-FFF2-40B4-BE49-F238E27FC236}">
                <a16:creationId xmlns:a16="http://schemas.microsoft.com/office/drawing/2014/main" id="{81A5C6E1-E890-C074-8E7A-B4EF2ABF458F}"/>
              </a:ext>
            </a:extLst>
          </p:cNvPr>
          <p:cNvSpPr>
            <a:spLocks noGrp="1"/>
          </p:cNvSpPr>
          <p:nvPr>
            <p:ph sz="quarter" idx="23"/>
          </p:nvPr>
        </p:nvSpPr>
        <p:spPr>
          <a:xfrm>
            <a:off x="442913" y="1376313"/>
            <a:ext cx="11306175" cy="4860976"/>
          </a:xfrm>
        </p:spPr>
        <p:txBody>
          <a:bodyPr/>
          <a:lstStyle>
            <a:lvl1pPr>
              <a:defRPr b="0" i="0">
                <a:solidFill>
                  <a:schemeClr val="bg1"/>
                </a:solidFill>
                <a:latin typeface="Bernina Sans Offc" panose="02000000000000000000" pitchFamily="2" charset="77"/>
              </a:defRPr>
            </a:lvl1pPr>
            <a:lvl2pPr>
              <a:defRPr b="0" i="0">
                <a:solidFill>
                  <a:schemeClr val="bg1"/>
                </a:solidFill>
                <a:latin typeface="Bernina Sans Offc" panose="02000000000000000000" pitchFamily="2" charset="77"/>
              </a:defRPr>
            </a:lvl2pPr>
            <a:lvl3pPr>
              <a:defRPr b="0" i="0">
                <a:solidFill>
                  <a:schemeClr val="bg1"/>
                </a:solidFill>
                <a:latin typeface="Bernina Sans Offc" panose="02000000000000000000" pitchFamily="2" charset="77"/>
              </a:defRPr>
            </a:lvl3pPr>
            <a:lvl4pPr>
              <a:defRPr b="0" i="0">
                <a:solidFill>
                  <a:schemeClr val="bg1"/>
                </a:solidFill>
                <a:latin typeface="Bernina Sans Offc" panose="02000000000000000000" pitchFamily="2" charset="77"/>
              </a:defRPr>
            </a:lvl4pPr>
            <a:lvl5pPr>
              <a:defRPr b="0" i="0">
                <a:solidFill>
                  <a:schemeClr val="bg1"/>
                </a:solidFill>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442913" y="225425"/>
            <a:ext cx="11508081" cy="827088"/>
          </a:xfrm>
        </p:spPr>
        <p:txBody>
          <a:bodyPr/>
          <a:lstStyle>
            <a:lvl1pPr>
              <a:defRPr>
                <a:solidFill>
                  <a:schemeClr val="bg1"/>
                </a:solidFill>
              </a:defRPr>
            </a:lvl1pPr>
          </a:lstStyle>
          <a:p>
            <a:r>
              <a:rPr lang="en-US"/>
              <a:t>Click to edit Master title style</a:t>
            </a:r>
            <a:endParaRPr lang="en-CA"/>
          </a:p>
        </p:txBody>
      </p:sp>
      <p:cxnSp>
        <p:nvCxnSpPr>
          <p:cNvPr id="9" name="Straight Connector 8">
            <a:extLst>
              <a:ext uri="{FF2B5EF4-FFF2-40B4-BE49-F238E27FC236}">
                <a16:creationId xmlns:a16="http://schemas.microsoft.com/office/drawing/2014/main" id="{32DB6563-C2CD-8C24-8016-E0FE6457DA0D}"/>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39F968D9-4C24-54F1-AC7D-8D64714132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14" name="Rectangle 13">
            <a:extLst>
              <a:ext uri="{FF2B5EF4-FFF2-40B4-BE49-F238E27FC236}">
                <a16:creationId xmlns:a16="http://schemas.microsoft.com/office/drawing/2014/main" id="{34303CDC-3425-7756-0F24-D2825B83D5A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5" name="Footer Placeholder 2">
            <a:extLst>
              <a:ext uri="{FF2B5EF4-FFF2-40B4-BE49-F238E27FC236}">
                <a16:creationId xmlns:a16="http://schemas.microsoft.com/office/drawing/2014/main" id="{C1ED3BBD-98B1-1A00-3EA5-39A629F51CD7}"/>
              </a:ext>
            </a:extLst>
          </p:cNvPr>
          <p:cNvSpPr>
            <a:spLocks noGrp="1"/>
          </p:cNvSpPr>
          <p:nvPr>
            <p:ph type="ftr" sz="quarter" idx="2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Tree>
    <p:extLst>
      <p:ext uri="{BB962C8B-B14F-4D97-AF65-F5344CB8AC3E}">
        <p14:creationId xmlns:p14="http://schemas.microsoft.com/office/powerpoint/2010/main" val="36987820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ark: standard slide with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C78DA6-FF04-C09C-3443-7CEB0B075DAF}"/>
              </a:ext>
            </a:extLst>
          </p:cNvPr>
          <p:cNvSpPr/>
          <p:nvPr userDrawn="1"/>
        </p:nvSpPr>
        <p:spPr>
          <a:xfrm>
            <a:off x="0" y="0"/>
            <a:ext cx="12192000" cy="6858000"/>
          </a:xfrm>
          <a:prstGeom prst="rect">
            <a:avLst/>
          </a:prstGeom>
          <a:solidFill>
            <a:srgbClr val="17172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4" name="Picture Placeholder 15">
            <a:extLst>
              <a:ext uri="{FF2B5EF4-FFF2-40B4-BE49-F238E27FC236}">
                <a16:creationId xmlns:a16="http://schemas.microsoft.com/office/drawing/2014/main" id="{6A3B9D20-B61E-D6DA-8014-23D28060F4F9}"/>
              </a:ext>
            </a:extLst>
          </p:cNvPr>
          <p:cNvSpPr>
            <a:spLocks noGrp="1"/>
          </p:cNvSpPr>
          <p:nvPr>
            <p:ph type="pic" sz="quarter" idx="13" hasCustomPrompt="1"/>
          </p:nvPr>
        </p:nvSpPr>
        <p:spPr>
          <a:xfrm>
            <a:off x="5365865" y="225425"/>
            <a:ext cx="6576353" cy="6011864"/>
          </a:xfrm>
          <a:prstGeom prst="rect">
            <a:avLst/>
          </a:prstGeom>
          <a:noFill/>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photo onto the slide</a:t>
            </a: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3" y="225425"/>
            <a:ext cx="4572147" cy="827088"/>
          </a:xfrm>
        </p:spPr>
        <p:txBody>
          <a:bodyPr/>
          <a:lstStyle>
            <a:lvl1pPr>
              <a:defRPr>
                <a:solidFill>
                  <a:schemeClr val="bg1"/>
                </a:solidFill>
              </a:defRPr>
            </a:lvl1pPr>
          </a:lstStyle>
          <a:p>
            <a:r>
              <a:rPr lang="en-US"/>
              <a:t>Click to edit Master title style</a:t>
            </a:r>
            <a:endParaRPr lang="en-CA"/>
          </a:p>
        </p:txBody>
      </p:sp>
      <p:grpSp>
        <p:nvGrpSpPr>
          <p:cNvPr id="7" name="Group 6">
            <a:extLst>
              <a:ext uri="{FF2B5EF4-FFF2-40B4-BE49-F238E27FC236}">
                <a16:creationId xmlns:a16="http://schemas.microsoft.com/office/drawing/2014/main" id="{D9A5FCD5-6CB6-48D6-2005-915F96D989C5}"/>
              </a:ext>
            </a:extLst>
          </p:cNvPr>
          <p:cNvGrpSpPr/>
          <p:nvPr userDrawn="1"/>
        </p:nvGrpSpPr>
        <p:grpSpPr>
          <a:xfrm>
            <a:off x="12328207" y="-10758"/>
            <a:ext cx="1973057" cy="3229446"/>
            <a:chOff x="12328207" y="-10758"/>
            <a:chExt cx="1973057" cy="3229446"/>
          </a:xfrm>
        </p:grpSpPr>
        <p:sp>
          <p:nvSpPr>
            <p:cNvPr id="9" name="Rectangle 14">
              <a:extLst>
                <a:ext uri="{FF2B5EF4-FFF2-40B4-BE49-F238E27FC236}">
                  <a16:creationId xmlns:a16="http://schemas.microsoft.com/office/drawing/2014/main" id="{451EE6F6-96E7-E1CF-F691-709CA741DDAD}"/>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10" name="Rectangle 9">
              <a:extLst>
                <a:ext uri="{FF2B5EF4-FFF2-40B4-BE49-F238E27FC236}">
                  <a16:creationId xmlns:a16="http://schemas.microsoft.com/office/drawing/2014/main" id="{2B8746AC-A978-860C-40CA-C08D14AC11BC}"/>
                </a:ext>
              </a:extLst>
            </p:cNvPr>
            <p:cNvSpPr/>
            <p:nvPr userDrawn="1"/>
          </p:nvSpPr>
          <p:spPr>
            <a:xfrm>
              <a:off x="12423920" y="252709"/>
              <a:ext cx="1877344" cy="2965979"/>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a:p>
              <a:pPr marL="0" marR="0" indent="0" algn="l" defTabSz="914400" rtl="0" eaLnBrk="1" fontAlgn="auto" latinLnBrk="0" hangingPunct="1">
                <a:lnSpc>
                  <a:spcPct val="100000"/>
                </a:lnSpc>
                <a:spcBef>
                  <a:spcPts val="1000"/>
                </a:spcBef>
                <a:spcAft>
                  <a:spcPts val="300"/>
                </a:spcAft>
                <a:buClrTx/>
                <a:buSzTx/>
                <a:buFont typeface="Wingdings" charset="2"/>
                <a:buNone/>
                <a:tabLst/>
                <a:defRPr/>
              </a:pPr>
              <a:r>
                <a:rPr lang="en-US" sz="900" b="0" i="0" kern="1200" baseline="0">
                  <a:solidFill>
                    <a:schemeClr val="tx1"/>
                  </a:solidFill>
                  <a:latin typeface="+mj-lt"/>
                  <a:ea typeface="Raleway" charset="0"/>
                  <a:cs typeface="Raleway" charset="0"/>
                </a:rPr>
                <a:t>Note:</a:t>
              </a:r>
            </a:p>
            <a:p>
              <a:pPr marL="93663" marR="0" lvl="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Segoe UI" panose="020B0502040204020203" pitchFamily="34" charset="0"/>
                  <a:cs typeface="Raleway" charset="0"/>
                </a:rPr>
                <a:t>You can move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sz="900" b="0" i="0" kern="1200">
                  <a:solidFill>
                    <a:srgbClr val="464B54"/>
                  </a:solidFill>
                  <a:latin typeface="Bernina Sans Offc" panose="02000000000000000000" pitchFamily="2" charset="77"/>
                  <a:ea typeface="Segoe UI" panose="020B0502040204020203" pitchFamily="34" charset="0"/>
                  <a:cs typeface="Raleway" charset="0"/>
                </a:rPr>
                <a:t>where you want in the slide, but take care to select both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background</a:t>
              </a:r>
              <a:r>
                <a:rPr lang="en-US" sz="900" b="0" i="0" kern="1200">
                  <a:solidFill>
                    <a:srgbClr val="464B54"/>
                  </a:solidFill>
                  <a:latin typeface="Bernina Sans Offc" panose="02000000000000000000" pitchFamily="2" charset="77"/>
                  <a:ea typeface="Segoe UI" panose="020B0502040204020203" pitchFamily="34" charset="0"/>
                  <a:cs typeface="Raleway" charset="0"/>
                </a:rPr>
                <a:t> and the image placeholder</a:t>
              </a:r>
            </a:p>
          </p:txBody>
        </p:sp>
      </p:gr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11" name="Content Placeholder 3">
            <a:extLst>
              <a:ext uri="{FF2B5EF4-FFF2-40B4-BE49-F238E27FC236}">
                <a16:creationId xmlns:a16="http://schemas.microsoft.com/office/drawing/2014/main" id="{BE8EE840-559E-39C0-A0B9-B7BC1CF60B59}"/>
              </a:ext>
            </a:extLst>
          </p:cNvPr>
          <p:cNvSpPr>
            <a:spLocks noGrp="1"/>
          </p:cNvSpPr>
          <p:nvPr>
            <p:ph sz="quarter" idx="23"/>
          </p:nvPr>
        </p:nvSpPr>
        <p:spPr>
          <a:xfrm>
            <a:off x="442913" y="1376313"/>
            <a:ext cx="4572147" cy="4860976"/>
          </a:xfrm>
        </p:spPr>
        <p:txBody>
          <a:bodyPr/>
          <a:lstStyle>
            <a:lvl1pPr>
              <a:defRPr b="0" i="0">
                <a:solidFill>
                  <a:schemeClr val="bg1"/>
                </a:solidFill>
                <a:latin typeface="Bernina Sans Offc" panose="02000000000000000000" pitchFamily="2" charset="77"/>
              </a:defRPr>
            </a:lvl1pPr>
            <a:lvl2pPr>
              <a:defRPr b="0" i="0">
                <a:solidFill>
                  <a:schemeClr val="bg1"/>
                </a:solidFill>
                <a:latin typeface="Bernina Sans Offc" panose="02000000000000000000" pitchFamily="2" charset="77"/>
              </a:defRPr>
            </a:lvl2pPr>
            <a:lvl3pPr>
              <a:defRPr b="0" i="0">
                <a:solidFill>
                  <a:schemeClr val="bg1"/>
                </a:solidFill>
                <a:latin typeface="Bernina Sans Offc" panose="02000000000000000000" pitchFamily="2" charset="77"/>
              </a:defRPr>
            </a:lvl3pPr>
            <a:lvl4pPr>
              <a:defRPr b="0" i="0">
                <a:solidFill>
                  <a:schemeClr val="bg1"/>
                </a:solidFill>
                <a:latin typeface="Bernina Sans Offc" panose="02000000000000000000" pitchFamily="2" charset="77"/>
              </a:defRPr>
            </a:lvl4pPr>
            <a:lvl5pPr>
              <a:defRPr b="0" i="0">
                <a:solidFill>
                  <a:schemeClr val="bg1"/>
                </a:solidFill>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Rectangle 12">
            <a:extLst>
              <a:ext uri="{FF2B5EF4-FFF2-40B4-BE49-F238E27FC236}">
                <a16:creationId xmlns:a16="http://schemas.microsoft.com/office/drawing/2014/main" id="{E9AE6A6E-D9B5-47DC-6F61-705C75EC932E}"/>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cxnSp>
        <p:nvCxnSpPr>
          <p:cNvPr id="3" name="Straight Connector 2">
            <a:extLst>
              <a:ext uri="{FF2B5EF4-FFF2-40B4-BE49-F238E27FC236}">
                <a16:creationId xmlns:a16="http://schemas.microsoft.com/office/drawing/2014/main" id="{F8BF88AF-E358-19FB-430E-38822A892308}"/>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0227754C-39AC-AC22-C1B7-6CDA84C219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8" name="Rectangle 7">
            <a:extLst>
              <a:ext uri="{FF2B5EF4-FFF2-40B4-BE49-F238E27FC236}">
                <a16:creationId xmlns:a16="http://schemas.microsoft.com/office/drawing/2014/main" id="{942E90D1-6D41-DFF1-FFAF-F260C48DAEF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5" name="Footer Placeholder 2">
            <a:extLst>
              <a:ext uri="{FF2B5EF4-FFF2-40B4-BE49-F238E27FC236}">
                <a16:creationId xmlns:a16="http://schemas.microsoft.com/office/drawing/2014/main" id="{7DC1EA7D-A1C7-C058-31C9-464BBF3991A2}"/>
              </a:ext>
            </a:extLst>
          </p:cNvPr>
          <p:cNvSpPr>
            <a:spLocks noGrp="1"/>
          </p:cNvSpPr>
          <p:nvPr>
            <p:ph type="ftr" sz="quarter" idx="2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Tree>
    <p:extLst>
      <p:ext uri="{BB962C8B-B14F-4D97-AF65-F5344CB8AC3E}">
        <p14:creationId xmlns:p14="http://schemas.microsoft.com/office/powerpoint/2010/main" val="1624268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ark: Header with no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01F8F9-B6D6-A9AD-8522-5BFD3E2582CA}"/>
              </a:ext>
            </a:extLst>
          </p:cNvPr>
          <p:cNvSpPr/>
          <p:nvPr userDrawn="1"/>
        </p:nvSpPr>
        <p:spPr>
          <a:xfrm>
            <a:off x="0" y="0"/>
            <a:ext cx="12192000" cy="6858000"/>
          </a:xfrm>
          <a:prstGeom prst="rect">
            <a:avLst/>
          </a:prstGeom>
          <a:solidFill>
            <a:srgbClr val="17172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3" y="225425"/>
            <a:ext cx="11508081" cy="827088"/>
          </a:xfrm>
        </p:spPr>
        <p:txBody>
          <a:bodyPr/>
          <a:lstStyle>
            <a:lvl1pPr>
              <a:defRPr>
                <a:solidFill>
                  <a:schemeClr val="bg1"/>
                </a:solidFill>
              </a:defRPr>
            </a:lvl1pPr>
          </a:lstStyle>
          <a:p>
            <a:r>
              <a:rPr lang="en-US"/>
              <a:t>Click to edit Master title style</a:t>
            </a:r>
            <a:endParaRPr lang="en-CA"/>
          </a:p>
        </p:txBody>
      </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1D6CB594-4CF5-B1D7-5D6C-3F2936591BAB}"/>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C93B2CD-CD48-CEF3-5729-FE49A94DF0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12" name="Rectangle 11">
            <a:extLst>
              <a:ext uri="{FF2B5EF4-FFF2-40B4-BE49-F238E27FC236}">
                <a16:creationId xmlns:a16="http://schemas.microsoft.com/office/drawing/2014/main" id="{1E5A65C2-37EA-5B47-5B9E-683A857F100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9726222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ark: blank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2D0D4A-281A-0291-99B6-20C64F68DA03}"/>
              </a:ext>
            </a:extLst>
          </p:cNvPr>
          <p:cNvSpPr/>
          <p:nvPr userDrawn="1"/>
        </p:nvSpPr>
        <p:spPr>
          <a:xfrm>
            <a:off x="0" y="0"/>
            <a:ext cx="12192000" cy="6858000"/>
          </a:xfrm>
          <a:prstGeom prst="rect">
            <a:avLst/>
          </a:prstGeom>
          <a:solidFill>
            <a:srgbClr val="17172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1D6CB594-4CF5-B1D7-5D6C-3F2936591BAB}"/>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C93B2CD-CD48-CEF3-5729-FE49A94DF0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12" name="Rectangle 11">
            <a:extLst>
              <a:ext uri="{FF2B5EF4-FFF2-40B4-BE49-F238E27FC236}">
                <a16:creationId xmlns:a16="http://schemas.microsoft.com/office/drawing/2014/main" id="{1E5A65C2-37EA-5B47-5B9E-683A857F100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16979274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mplexit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27C559-BAE0-44B4-0B8D-161A5AA438B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10757"/>
            <a:ext cx="12192000" cy="6868758"/>
          </a:xfrm>
          <a:prstGeom prst="rect">
            <a:avLst/>
          </a:prstGeom>
        </p:spPr>
      </p:pic>
      <p:sp>
        <p:nvSpPr>
          <p:cNvPr id="37" name="Text Placeholder 36">
            <a:extLst>
              <a:ext uri="{FF2B5EF4-FFF2-40B4-BE49-F238E27FC236}">
                <a16:creationId xmlns:a16="http://schemas.microsoft.com/office/drawing/2014/main" id="{29E1645B-84BC-741B-5792-18AD67AE9840}"/>
              </a:ext>
            </a:extLst>
          </p:cNvPr>
          <p:cNvSpPr>
            <a:spLocks noGrp="1"/>
          </p:cNvSpPr>
          <p:nvPr>
            <p:ph type="body" sz="quarter" idx="16" hasCustomPrompt="1"/>
          </p:nvPr>
        </p:nvSpPr>
        <p:spPr>
          <a:xfrm>
            <a:off x="442914" y="441325"/>
            <a:ext cx="5009620" cy="5435600"/>
          </a:xfrm>
          <a:custGeom>
            <a:avLst/>
            <a:gdLst>
              <a:gd name="connsiteX0" fmla="*/ 105352 w 5009620"/>
              <a:gd name="connsiteY0" fmla="*/ 0 h 5435600"/>
              <a:gd name="connsiteX1" fmla="*/ 4904268 w 5009620"/>
              <a:gd name="connsiteY1" fmla="*/ 0 h 5435600"/>
              <a:gd name="connsiteX2" fmla="*/ 5009620 w 5009620"/>
              <a:gd name="connsiteY2" fmla="*/ 105352 h 5435600"/>
              <a:gd name="connsiteX3" fmla="*/ 5009620 w 5009620"/>
              <a:gd name="connsiteY3" fmla="*/ 5330248 h 5435600"/>
              <a:gd name="connsiteX4" fmla="*/ 4904268 w 5009620"/>
              <a:gd name="connsiteY4" fmla="*/ 5435600 h 5435600"/>
              <a:gd name="connsiteX5" fmla="*/ 105352 w 5009620"/>
              <a:gd name="connsiteY5" fmla="*/ 5435600 h 5435600"/>
              <a:gd name="connsiteX6" fmla="*/ 0 w 5009620"/>
              <a:gd name="connsiteY6" fmla="*/ 5330248 h 5435600"/>
              <a:gd name="connsiteX7" fmla="*/ 0 w 5009620"/>
              <a:gd name="connsiteY7" fmla="*/ 105352 h 5435600"/>
              <a:gd name="connsiteX8" fmla="*/ 105352 w 5009620"/>
              <a:gd name="connsiteY8" fmla="*/ 0 h 543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20" h="5435600">
                <a:moveTo>
                  <a:pt x="105352" y="0"/>
                </a:moveTo>
                <a:lnTo>
                  <a:pt x="4904268" y="0"/>
                </a:lnTo>
                <a:cubicBezTo>
                  <a:pt x="4962452" y="0"/>
                  <a:pt x="5009620" y="47168"/>
                  <a:pt x="5009620" y="105352"/>
                </a:cubicBezTo>
                <a:lnTo>
                  <a:pt x="5009620" y="5330248"/>
                </a:lnTo>
                <a:cubicBezTo>
                  <a:pt x="5009620" y="5388432"/>
                  <a:pt x="4962452" y="5435600"/>
                  <a:pt x="4904268" y="5435600"/>
                </a:cubicBezTo>
                <a:lnTo>
                  <a:pt x="105352" y="5435600"/>
                </a:lnTo>
                <a:cubicBezTo>
                  <a:pt x="47168" y="5435600"/>
                  <a:pt x="0" y="5388432"/>
                  <a:pt x="0" y="5330248"/>
                </a:cubicBezTo>
                <a:lnTo>
                  <a:pt x="0" y="105352"/>
                </a:lnTo>
                <a:cubicBezTo>
                  <a:pt x="0" y="47168"/>
                  <a:pt x="47168" y="0"/>
                  <a:pt x="105352" y="0"/>
                </a:cubicBezTo>
                <a:close/>
              </a:path>
            </a:pathLst>
          </a:custGeom>
          <a:solidFill>
            <a:schemeClr val="bg1"/>
          </a:solidFill>
          <a:effectLst>
            <a:outerShdw blurRad="391117" sx="99521" sy="99521" algn="ctr" rotWithShape="0">
              <a:prstClr val="black">
                <a:alpha val="11060"/>
              </a:prstClr>
            </a:outerShdw>
          </a:effectLst>
        </p:spPr>
        <p:txBody>
          <a:bodyPr wrap="square" lIns="360000" tIns="360000" rIns="360000" bIns="360000" anchor="ctr">
            <a:noAutofit/>
          </a:bodyPr>
          <a:lstStyle>
            <a:lvl1pPr marL="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3200" b="1">
                <a:latin typeface="Bernina Sans Offc Extrabold" pitchFamily="2" charset="0"/>
              </a:defRPr>
            </a:lvl1pPr>
            <a:lvl2pPr marL="11113"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2000" b="0" i="0">
                <a:latin typeface="Bernina Sans Offc" panose="02000000000000000000" pitchFamily="2" charset="77"/>
              </a:defRPr>
            </a:lvl2pPr>
            <a:lvl3pPr marL="1270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1400" b="0" i="0">
                <a:latin typeface="Bernina Sans Offc" panose="02000000000000000000" pitchFamily="2" charset="77"/>
              </a:defRPr>
            </a:lvl3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Sample Content Callout</a:t>
            </a:r>
          </a:p>
          <a:p>
            <a:pPr marL="11113" marR="0" lvl="1"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Optional Secondary Tex</a:t>
            </a:r>
            <a:r>
              <a:rPr lang="en-US" altLang="zh-TW"/>
              <a:t>t</a:t>
            </a:r>
          </a:p>
          <a:p>
            <a:pPr marL="12700" marR="0" lvl="2"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ltLang="zh-TW"/>
              <a:t>Paragraph</a:t>
            </a:r>
            <a:r>
              <a:rPr lang="zh-TW" altLang="en-US"/>
              <a:t> </a:t>
            </a:r>
            <a:r>
              <a:rPr lang="en-US" altLang="zh-TW"/>
              <a:t>Text</a:t>
            </a:r>
            <a:endParaRPr lang="en-US"/>
          </a:p>
        </p:txBody>
      </p:sp>
      <p:sp>
        <p:nvSpPr>
          <p:cNvPr id="17" name="Date Placeholder 18">
            <a:extLst>
              <a:ext uri="{FF2B5EF4-FFF2-40B4-BE49-F238E27FC236}">
                <a16:creationId xmlns:a16="http://schemas.microsoft.com/office/drawing/2014/main" id="{C6CEFE08-3A21-EBFA-FE83-E78F1FBDD117}"/>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9E30AFBE-92F1-2BD6-C48C-C84C336748E2}"/>
              </a:ext>
            </a:extLst>
          </p:cNvPr>
          <p:cNvSpPr>
            <a:spLocks noGrp="1"/>
          </p:cNvSpPr>
          <p:nvPr>
            <p:ph type="ftr" sz="quarter" idx="21"/>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4" name="Slide Number Placeholder 5">
            <a:extLst>
              <a:ext uri="{FF2B5EF4-FFF2-40B4-BE49-F238E27FC236}">
                <a16:creationId xmlns:a16="http://schemas.microsoft.com/office/drawing/2014/main" id="{B36A7ABD-69C7-7145-C963-093D74DFC0F8}"/>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081F1314-6C03-9205-892F-4FAF88FB77D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D3B8D875-D9E7-3CDB-8F29-171968AB609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20628392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nges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29C3BE-31ED-4DA6-C822-A9B40F196D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0757"/>
            <a:ext cx="12192000" cy="6868758"/>
          </a:xfrm>
          <a:prstGeom prst="rect">
            <a:avLst/>
          </a:prstGeom>
        </p:spPr>
      </p:pic>
      <p:sp>
        <p:nvSpPr>
          <p:cNvPr id="37" name="Text Placeholder 36">
            <a:extLst>
              <a:ext uri="{FF2B5EF4-FFF2-40B4-BE49-F238E27FC236}">
                <a16:creationId xmlns:a16="http://schemas.microsoft.com/office/drawing/2014/main" id="{29E1645B-84BC-741B-5792-18AD67AE9840}"/>
              </a:ext>
            </a:extLst>
          </p:cNvPr>
          <p:cNvSpPr>
            <a:spLocks noGrp="1"/>
          </p:cNvSpPr>
          <p:nvPr>
            <p:ph type="body" sz="quarter" idx="16" hasCustomPrompt="1"/>
          </p:nvPr>
        </p:nvSpPr>
        <p:spPr>
          <a:xfrm>
            <a:off x="3591190" y="441325"/>
            <a:ext cx="5009620" cy="5435600"/>
          </a:xfrm>
          <a:custGeom>
            <a:avLst/>
            <a:gdLst>
              <a:gd name="connsiteX0" fmla="*/ 105352 w 5009620"/>
              <a:gd name="connsiteY0" fmla="*/ 0 h 5435600"/>
              <a:gd name="connsiteX1" fmla="*/ 4904268 w 5009620"/>
              <a:gd name="connsiteY1" fmla="*/ 0 h 5435600"/>
              <a:gd name="connsiteX2" fmla="*/ 5009620 w 5009620"/>
              <a:gd name="connsiteY2" fmla="*/ 105352 h 5435600"/>
              <a:gd name="connsiteX3" fmla="*/ 5009620 w 5009620"/>
              <a:gd name="connsiteY3" fmla="*/ 5330248 h 5435600"/>
              <a:gd name="connsiteX4" fmla="*/ 4904268 w 5009620"/>
              <a:gd name="connsiteY4" fmla="*/ 5435600 h 5435600"/>
              <a:gd name="connsiteX5" fmla="*/ 105352 w 5009620"/>
              <a:gd name="connsiteY5" fmla="*/ 5435600 h 5435600"/>
              <a:gd name="connsiteX6" fmla="*/ 0 w 5009620"/>
              <a:gd name="connsiteY6" fmla="*/ 5330248 h 5435600"/>
              <a:gd name="connsiteX7" fmla="*/ 0 w 5009620"/>
              <a:gd name="connsiteY7" fmla="*/ 105352 h 5435600"/>
              <a:gd name="connsiteX8" fmla="*/ 105352 w 5009620"/>
              <a:gd name="connsiteY8" fmla="*/ 0 h 543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20" h="5435600">
                <a:moveTo>
                  <a:pt x="105352" y="0"/>
                </a:moveTo>
                <a:lnTo>
                  <a:pt x="4904268" y="0"/>
                </a:lnTo>
                <a:cubicBezTo>
                  <a:pt x="4962452" y="0"/>
                  <a:pt x="5009620" y="47168"/>
                  <a:pt x="5009620" y="105352"/>
                </a:cubicBezTo>
                <a:lnTo>
                  <a:pt x="5009620" y="5330248"/>
                </a:lnTo>
                <a:cubicBezTo>
                  <a:pt x="5009620" y="5388432"/>
                  <a:pt x="4962452" y="5435600"/>
                  <a:pt x="4904268" y="5435600"/>
                </a:cubicBezTo>
                <a:lnTo>
                  <a:pt x="105352" y="5435600"/>
                </a:lnTo>
                <a:cubicBezTo>
                  <a:pt x="47168" y="5435600"/>
                  <a:pt x="0" y="5388432"/>
                  <a:pt x="0" y="5330248"/>
                </a:cubicBezTo>
                <a:lnTo>
                  <a:pt x="0" y="105352"/>
                </a:lnTo>
                <a:cubicBezTo>
                  <a:pt x="0" y="47168"/>
                  <a:pt x="47168" y="0"/>
                  <a:pt x="105352" y="0"/>
                </a:cubicBezTo>
                <a:close/>
              </a:path>
            </a:pathLst>
          </a:custGeom>
          <a:solidFill>
            <a:schemeClr val="bg1"/>
          </a:solidFill>
          <a:effectLst>
            <a:outerShdw blurRad="391117" sx="99521" sy="99521" algn="ctr" rotWithShape="0">
              <a:prstClr val="black">
                <a:alpha val="11060"/>
              </a:prstClr>
            </a:outerShdw>
          </a:effectLst>
        </p:spPr>
        <p:txBody>
          <a:bodyPr wrap="square" lIns="360000" tIns="360000" rIns="360000" bIns="360000" anchor="ctr">
            <a:noAutofit/>
          </a:bodyPr>
          <a:lstStyle>
            <a:lvl1pPr marL="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3200" b="1">
                <a:latin typeface="Bernina Sans Offc Extrabold" pitchFamily="2" charset="0"/>
              </a:defRPr>
            </a:lvl1pPr>
            <a:lvl2pPr marL="11113"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2000" b="0" i="0">
                <a:latin typeface="Bernina Sans Offc" panose="02000000000000000000" pitchFamily="2" charset="77"/>
              </a:defRPr>
            </a:lvl2pPr>
            <a:lvl3pPr marL="1270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1400" b="0" i="0">
                <a:latin typeface="Bernina Sans Offc" panose="02000000000000000000" pitchFamily="2" charset="77"/>
              </a:defRPr>
            </a:lvl3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Sample Content Callout</a:t>
            </a:r>
          </a:p>
          <a:p>
            <a:pPr marL="11113" marR="0" lvl="1"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Optional Secondary Tex</a:t>
            </a:r>
            <a:r>
              <a:rPr lang="en-US" altLang="zh-TW"/>
              <a:t>t</a:t>
            </a:r>
          </a:p>
          <a:p>
            <a:pPr marL="12700" marR="0" lvl="2"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ltLang="zh-TW"/>
              <a:t>Paragraph</a:t>
            </a:r>
            <a:r>
              <a:rPr lang="zh-TW" altLang="en-US"/>
              <a:t> </a:t>
            </a:r>
            <a:r>
              <a:rPr lang="en-US" altLang="zh-TW"/>
              <a:t>Text</a:t>
            </a:r>
            <a:endParaRPr lang="en-US"/>
          </a:p>
        </p:txBody>
      </p:sp>
      <p:sp>
        <p:nvSpPr>
          <p:cNvPr id="17" name="Date Placeholder 18">
            <a:extLst>
              <a:ext uri="{FF2B5EF4-FFF2-40B4-BE49-F238E27FC236}">
                <a16:creationId xmlns:a16="http://schemas.microsoft.com/office/drawing/2014/main" id="{C6CEFE08-3A21-EBFA-FE83-E78F1FBDD117}"/>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9E30AFBE-92F1-2BD6-C48C-C84C336748E2}"/>
              </a:ext>
            </a:extLst>
          </p:cNvPr>
          <p:cNvSpPr>
            <a:spLocks noGrp="1"/>
          </p:cNvSpPr>
          <p:nvPr>
            <p:ph type="ftr" sz="quarter" idx="21"/>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4" name="Slide Number Placeholder 5">
            <a:extLst>
              <a:ext uri="{FF2B5EF4-FFF2-40B4-BE49-F238E27FC236}">
                <a16:creationId xmlns:a16="http://schemas.microsoft.com/office/drawing/2014/main" id="{09B192C5-94CF-2DDF-CCE8-F6D5660708A3}"/>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D79E8A90-B01E-F3F1-1347-77C2807E24F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59370EFF-535E-C76F-7F2D-400EF8A6153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473095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loud_done_righ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B1B9229-E01E-C9EE-CAEC-2E95B50E5B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7" name="Text Placeholder 36">
            <a:extLst>
              <a:ext uri="{FF2B5EF4-FFF2-40B4-BE49-F238E27FC236}">
                <a16:creationId xmlns:a16="http://schemas.microsoft.com/office/drawing/2014/main" id="{29E1645B-84BC-741B-5792-18AD67AE9840}"/>
              </a:ext>
            </a:extLst>
          </p:cNvPr>
          <p:cNvSpPr>
            <a:spLocks noGrp="1"/>
          </p:cNvSpPr>
          <p:nvPr>
            <p:ph type="body" sz="quarter" idx="16" hasCustomPrompt="1"/>
          </p:nvPr>
        </p:nvSpPr>
        <p:spPr>
          <a:xfrm>
            <a:off x="6711240" y="441325"/>
            <a:ext cx="5009620" cy="5435600"/>
          </a:xfrm>
          <a:custGeom>
            <a:avLst/>
            <a:gdLst>
              <a:gd name="connsiteX0" fmla="*/ 105352 w 5009620"/>
              <a:gd name="connsiteY0" fmla="*/ 0 h 5435600"/>
              <a:gd name="connsiteX1" fmla="*/ 4904268 w 5009620"/>
              <a:gd name="connsiteY1" fmla="*/ 0 h 5435600"/>
              <a:gd name="connsiteX2" fmla="*/ 5009620 w 5009620"/>
              <a:gd name="connsiteY2" fmla="*/ 105352 h 5435600"/>
              <a:gd name="connsiteX3" fmla="*/ 5009620 w 5009620"/>
              <a:gd name="connsiteY3" fmla="*/ 5330248 h 5435600"/>
              <a:gd name="connsiteX4" fmla="*/ 4904268 w 5009620"/>
              <a:gd name="connsiteY4" fmla="*/ 5435600 h 5435600"/>
              <a:gd name="connsiteX5" fmla="*/ 105352 w 5009620"/>
              <a:gd name="connsiteY5" fmla="*/ 5435600 h 5435600"/>
              <a:gd name="connsiteX6" fmla="*/ 0 w 5009620"/>
              <a:gd name="connsiteY6" fmla="*/ 5330248 h 5435600"/>
              <a:gd name="connsiteX7" fmla="*/ 0 w 5009620"/>
              <a:gd name="connsiteY7" fmla="*/ 105352 h 5435600"/>
              <a:gd name="connsiteX8" fmla="*/ 105352 w 5009620"/>
              <a:gd name="connsiteY8" fmla="*/ 0 h 543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20" h="5435600">
                <a:moveTo>
                  <a:pt x="105352" y="0"/>
                </a:moveTo>
                <a:lnTo>
                  <a:pt x="4904268" y="0"/>
                </a:lnTo>
                <a:cubicBezTo>
                  <a:pt x="4962452" y="0"/>
                  <a:pt x="5009620" y="47168"/>
                  <a:pt x="5009620" y="105352"/>
                </a:cubicBezTo>
                <a:lnTo>
                  <a:pt x="5009620" y="5330248"/>
                </a:lnTo>
                <a:cubicBezTo>
                  <a:pt x="5009620" y="5388432"/>
                  <a:pt x="4962452" y="5435600"/>
                  <a:pt x="4904268" y="5435600"/>
                </a:cubicBezTo>
                <a:lnTo>
                  <a:pt x="105352" y="5435600"/>
                </a:lnTo>
                <a:cubicBezTo>
                  <a:pt x="47168" y="5435600"/>
                  <a:pt x="0" y="5388432"/>
                  <a:pt x="0" y="5330248"/>
                </a:cubicBezTo>
                <a:lnTo>
                  <a:pt x="0" y="105352"/>
                </a:lnTo>
                <a:cubicBezTo>
                  <a:pt x="0" y="47168"/>
                  <a:pt x="47168" y="0"/>
                  <a:pt x="105352" y="0"/>
                </a:cubicBezTo>
                <a:close/>
              </a:path>
            </a:pathLst>
          </a:custGeom>
          <a:solidFill>
            <a:schemeClr val="bg1"/>
          </a:solidFill>
          <a:effectLst>
            <a:outerShdw blurRad="391117" sx="99521" sy="99521" algn="ctr" rotWithShape="0">
              <a:prstClr val="black">
                <a:alpha val="11060"/>
              </a:prstClr>
            </a:outerShdw>
          </a:effectLst>
        </p:spPr>
        <p:txBody>
          <a:bodyPr wrap="square" lIns="360000" tIns="360000" rIns="360000" bIns="360000" anchor="ctr">
            <a:noAutofit/>
          </a:bodyPr>
          <a:lstStyle>
            <a:lvl1pPr marL="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3200" b="1">
                <a:latin typeface="Bernina Sans Offc Extrabold" pitchFamily="2" charset="0"/>
              </a:defRPr>
            </a:lvl1pPr>
            <a:lvl2pPr marL="11113"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2000" b="0" i="0">
                <a:latin typeface="Bernina Sans Offc" panose="02000000000000000000" pitchFamily="2" charset="77"/>
              </a:defRPr>
            </a:lvl2pPr>
            <a:lvl3pPr marL="1270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1400" b="0" i="0">
                <a:latin typeface="Bernina Sans Offc" panose="02000000000000000000" pitchFamily="2" charset="77"/>
              </a:defRPr>
            </a:lvl3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Sample Content Callout</a:t>
            </a:r>
          </a:p>
          <a:p>
            <a:pPr marL="11113" marR="0" lvl="1"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Optional Secondary Tex</a:t>
            </a:r>
            <a:r>
              <a:rPr lang="en-US" altLang="zh-TW"/>
              <a:t>t</a:t>
            </a:r>
          </a:p>
          <a:p>
            <a:pPr marL="12700" marR="0" lvl="2"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ltLang="zh-TW"/>
              <a:t>Paragraph</a:t>
            </a:r>
            <a:r>
              <a:rPr lang="zh-TW" altLang="en-US"/>
              <a:t> </a:t>
            </a:r>
            <a:r>
              <a:rPr lang="en-US" altLang="zh-TW"/>
              <a:t>Text</a:t>
            </a:r>
            <a:endParaRPr lang="en-US"/>
          </a:p>
        </p:txBody>
      </p:sp>
      <p:sp>
        <p:nvSpPr>
          <p:cNvPr id="17" name="Date Placeholder 18">
            <a:extLst>
              <a:ext uri="{FF2B5EF4-FFF2-40B4-BE49-F238E27FC236}">
                <a16:creationId xmlns:a16="http://schemas.microsoft.com/office/drawing/2014/main" id="{C6CEFE08-3A21-EBFA-FE83-E78F1FBDD117}"/>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9E30AFBE-92F1-2BD6-C48C-C84C336748E2}"/>
              </a:ext>
            </a:extLst>
          </p:cNvPr>
          <p:cNvSpPr>
            <a:spLocks noGrp="1"/>
          </p:cNvSpPr>
          <p:nvPr>
            <p:ph type="ftr" sz="quarter" idx="21"/>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4" name="Slide Number Placeholder 5">
            <a:extLst>
              <a:ext uri="{FF2B5EF4-FFF2-40B4-BE49-F238E27FC236}">
                <a16:creationId xmlns:a16="http://schemas.microsoft.com/office/drawing/2014/main" id="{4B82D176-38EC-0735-4268-BB589F96A525}"/>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7" name="Straight Connector 6">
            <a:extLst>
              <a:ext uri="{FF2B5EF4-FFF2-40B4-BE49-F238E27FC236}">
                <a16:creationId xmlns:a16="http://schemas.microsoft.com/office/drawing/2014/main" id="{601FD590-E70A-35F1-5F6D-1826D5AEB5FD}"/>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2961E9D0-65B1-D832-7856-21BC1C55670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38519722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cloud_done_right">
    <p:spTree>
      <p:nvGrpSpPr>
        <p:cNvPr id="1" name=""/>
        <p:cNvGrpSpPr/>
        <p:nvPr/>
      </p:nvGrpSpPr>
      <p:grpSpPr>
        <a:xfrm>
          <a:off x="0" y="0"/>
          <a:ext cx="0" cy="0"/>
          <a:chOff x="0" y="0"/>
          <a:chExt cx="0" cy="0"/>
        </a:xfrm>
      </p:grpSpPr>
      <p:pic>
        <p:nvPicPr>
          <p:cNvPr id="12" name="Picture 11" descr="A picture containing nature, rainbow&#10;&#10;Description automatically generated">
            <a:extLst>
              <a:ext uri="{FF2B5EF4-FFF2-40B4-BE49-F238E27FC236}">
                <a16:creationId xmlns:a16="http://schemas.microsoft.com/office/drawing/2014/main" id="{E8DAD8AF-B35D-AB34-800F-2BDC3CF0CD9D}"/>
              </a:ext>
            </a:extLst>
          </p:cNvPr>
          <p:cNvPicPr>
            <a:picLocks noChangeAspect="1"/>
          </p:cNvPicPr>
          <p:nvPr userDrawn="1"/>
        </p:nvPicPr>
        <p:blipFill rotWithShape="1">
          <a:blip r:embed="rId2"/>
          <a:srcRect r="17084"/>
          <a:stretch/>
        </p:blipFill>
        <p:spPr>
          <a:xfrm>
            <a:off x="0" y="-10758"/>
            <a:ext cx="12192000" cy="6868758"/>
          </a:xfrm>
          <a:prstGeom prst="rect">
            <a:avLst/>
          </a:prstGeom>
        </p:spPr>
      </p:pic>
      <p:sp>
        <p:nvSpPr>
          <p:cNvPr id="37" name="Text Placeholder 36">
            <a:extLst>
              <a:ext uri="{FF2B5EF4-FFF2-40B4-BE49-F238E27FC236}">
                <a16:creationId xmlns:a16="http://schemas.microsoft.com/office/drawing/2014/main" id="{29E1645B-84BC-741B-5792-18AD67AE9840}"/>
              </a:ext>
            </a:extLst>
          </p:cNvPr>
          <p:cNvSpPr>
            <a:spLocks noGrp="1"/>
          </p:cNvSpPr>
          <p:nvPr>
            <p:ph type="body" sz="quarter" idx="16" hasCustomPrompt="1"/>
          </p:nvPr>
        </p:nvSpPr>
        <p:spPr>
          <a:xfrm>
            <a:off x="6711240" y="441325"/>
            <a:ext cx="5009620" cy="5435600"/>
          </a:xfrm>
          <a:custGeom>
            <a:avLst/>
            <a:gdLst>
              <a:gd name="connsiteX0" fmla="*/ 105352 w 5009620"/>
              <a:gd name="connsiteY0" fmla="*/ 0 h 5435600"/>
              <a:gd name="connsiteX1" fmla="*/ 4904268 w 5009620"/>
              <a:gd name="connsiteY1" fmla="*/ 0 h 5435600"/>
              <a:gd name="connsiteX2" fmla="*/ 5009620 w 5009620"/>
              <a:gd name="connsiteY2" fmla="*/ 105352 h 5435600"/>
              <a:gd name="connsiteX3" fmla="*/ 5009620 w 5009620"/>
              <a:gd name="connsiteY3" fmla="*/ 5330248 h 5435600"/>
              <a:gd name="connsiteX4" fmla="*/ 4904268 w 5009620"/>
              <a:gd name="connsiteY4" fmla="*/ 5435600 h 5435600"/>
              <a:gd name="connsiteX5" fmla="*/ 105352 w 5009620"/>
              <a:gd name="connsiteY5" fmla="*/ 5435600 h 5435600"/>
              <a:gd name="connsiteX6" fmla="*/ 0 w 5009620"/>
              <a:gd name="connsiteY6" fmla="*/ 5330248 h 5435600"/>
              <a:gd name="connsiteX7" fmla="*/ 0 w 5009620"/>
              <a:gd name="connsiteY7" fmla="*/ 105352 h 5435600"/>
              <a:gd name="connsiteX8" fmla="*/ 105352 w 5009620"/>
              <a:gd name="connsiteY8" fmla="*/ 0 h 543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20" h="5435600">
                <a:moveTo>
                  <a:pt x="105352" y="0"/>
                </a:moveTo>
                <a:lnTo>
                  <a:pt x="4904268" y="0"/>
                </a:lnTo>
                <a:cubicBezTo>
                  <a:pt x="4962452" y="0"/>
                  <a:pt x="5009620" y="47168"/>
                  <a:pt x="5009620" y="105352"/>
                </a:cubicBezTo>
                <a:lnTo>
                  <a:pt x="5009620" y="5330248"/>
                </a:lnTo>
                <a:cubicBezTo>
                  <a:pt x="5009620" y="5388432"/>
                  <a:pt x="4962452" y="5435600"/>
                  <a:pt x="4904268" y="5435600"/>
                </a:cubicBezTo>
                <a:lnTo>
                  <a:pt x="105352" y="5435600"/>
                </a:lnTo>
                <a:cubicBezTo>
                  <a:pt x="47168" y="5435600"/>
                  <a:pt x="0" y="5388432"/>
                  <a:pt x="0" y="5330248"/>
                </a:cubicBezTo>
                <a:lnTo>
                  <a:pt x="0" y="105352"/>
                </a:lnTo>
                <a:cubicBezTo>
                  <a:pt x="0" y="47168"/>
                  <a:pt x="47168" y="0"/>
                  <a:pt x="105352" y="0"/>
                </a:cubicBezTo>
                <a:close/>
              </a:path>
            </a:pathLst>
          </a:custGeom>
          <a:solidFill>
            <a:schemeClr val="bg1"/>
          </a:solidFill>
          <a:effectLst>
            <a:outerShdw blurRad="391117" sx="99521" sy="99521" algn="ctr" rotWithShape="0">
              <a:prstClr val="black">
                <a:alpha val="11060"/>
              </a:prstClr>
            </a:outerShdw>
          </a:effectLst>
        </p:spPr>
        <p:txBody>
          <a:bodyPr wrap="square" lIns="360000" tIns="360000" rIns="360000" bIns="360000" anchor="ctr">
            <a:noAutofit/>
          </a:bodyPr>
          <a:lstStyle>
            <a:lvl1pPr marL="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3200" b="1">
                <a:latin typeface="Bernina Sans Offc Extrabold" pitchFamily="2" charset="0"/>
              </a:defRPr>
            </a:lvl1pPr>
            <a:lvl2pPr marL="11113"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2000" b="0" i="0">
                <a:latin typeface="Bernina Sans Offc" panose="02000000000000000000" pitchFamily="2" charset="77"/>
              </a:defRPr>
            </a:lvl2pPr>
            <a:lvl3pPr marL="1270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1400" b="0" i="0">
                <a:latin typeface="Bernina Sans Offc" panose="02000000000000000000" pitchFamily="2" charset="77"/>
              </a:defRPr>
            </a:lvl3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Sample Content Callout</a:t>
            </a:r>
          </a:p>
          <a:p>
            <a:pPr marL="11113" marR="0" lvl="1"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Optional Secondary Tex</a:t>
            </a:r>
            <a:r>
              <a:rPr lang="en-US" altLang="zh-TW"/>
              <a:t>t</a:t>
            </a:r>
          </a:p>
          <a:p>
            <a:pPr marL="12700" marR="0" lvl="2"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ltLang="zh-TW"/>
              <a:t>Paragraph</a:t>
            </a:r>
            <a:r>
              <a:rPr lang="zh-TW" altLang="en-US"/>
              <a:t> </a:t>
            </a:r>
            <a:r>
              <a:rPr lang="en-US" altLang="zh-TW"/>
              <a:t>Text</a:t>
            </a:r>
            <a:endParaRPr lang="en-US"/>
          </a:p>
        </p:txBody>
      </p:sp>
      <p:sp>
        <p:nvSpPr>
          <p:cNvPr id="17" name="Date Placeholder 18">
            <a:extLst>
              <a:ext uri="{FF2B5EF4-FFF2-40B4-BE49-F238E27FC236}">
                <a16:creationId xmlns:a16="http://schemas.microsoft.com/office/drawing/2014/main" id="{C6CEFE08-3A21-EBFA-FE83-E78F1FBDD117}"/>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9E30AFBE-92F1-2BD6-C48C-C84C336748E2}"/>
              </a:ext>
            </a:extLst>
          </p:cNvPr>
          <p:cNvSpPr>
            <a:spLocks noGrp="1"/>
          </p:cNvSpPr>
          <p:nvPr>
            <p:ph type="ftr" sz="quarter" idx="21"/>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4" name="Slide Number Placeholder 5">
            <a:extLst>
              <a:ext uri="{FF2B5EF4-FFF2-40B4-BE49-F238E27FC236}">
                <a16:creationId xmlns:a16="http://schemas.microsoft.com/office/drawing/2014/main" id="{4B82D176-38EC-0735-4268-BB589F96A525}"/>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7" name="Straight Connector 6">
            <a:extLst>
              <a:ext uri="{FF2B5EF4-FFF2-40B4-BE49-F238E27FC236}">
                <a16:creationId xmlns:a16="http://schemas.microsoft.com/office/drawing/2014/main" id="{601FD590-E70A-35F1-5F6D-1826D5AEB5FD}"/>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2961E9D0-65B1-D832-7856-21BC1C55670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18228701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CAB02B0-60FA-FA31-8B61-43C4A832F091}"/>
              </a:ext>
            </a:extLst>
          </p:cNvPr>
          <p:cNvPicPr>
            <a:picLocks noChangeAspect="1"/>
          </p:cNvPicPr>
          <p:nvPr userDrawn="1"/>
        </p:nvPicPr>
        <p:blipFill rotWithShape="1">
          <a:blip r:embed="rId2"/>
          <a:srcRect l="3376" t="638" r="4927" b="8079"/>
          <a:stretch/>
        </p:blipFill>
        <p:spPr>
          <a:xfrm>
            <a:off x="-115379" y="-45693"/>
            <a:ext cx="12335156" cy="6907053"/>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46FC1E1D-475F-D997-04E7-992DD92CE22C}"/>
              </a:ext>
            </a:extLst>
          </p:cNvPr>
          <p:cNvPicPr>
            <a:picLocks noChangeAspect="1"/>
          </p:cNvPicPr>
          <p:nvPr userDrawn="1"/>
        </p:nvPicPr>
        <p:blipFill rotWithShape="1">
          <a:blip r:embed="rId3"/>
          <a:srcRect t="2795" b="2885"/>
          <a:stretch/>
        </p:blipFill>
        <p:spPr>
          <a:xfrm>
            <a:off x="-143156" y="-45693"/>
            <a:ext cx="12335156" cy="6544456"/>
          </a:xfrm>
          <a:prstGeom prst="rect">
            <a:avLst/>
          </a:prstGeom>
        </p:spPr>
      </p:pic>
      <p:pic>
        <p:nvPicPr>
          <p:cNvPr id="8" name="Picture 7" descr="Shape&#10;&#10;Description automatically generated">
            <a:extLst>
              <a:ext uri="{FF2B5EF4-FFF2-40B4-BE49-F238E27FC236}">
                <a16:creationId xmlns:a16="http://schemas.microsoft.com/office/drawing/2014/main" id="{3EFF8F84-D541-4347-7395-AB7474D9E66B}"/>
              </a:ext>
            </a:extLst>
          </p:cNvPr>
          <p:cNvPicPr>
            <a:picLocks noChangeAspect="1"/>
          </p:cNvPicPr>
          <p:nvPr userDrawn="1"/>
        </p:nvPicPr>
        <p:blipFill>
          <a:blip r:embed="rId4"/>
          <a:stretch>
            <a:fillRect/>
          </a:stretch>
        </p:blipFill>
        <p:spPr>
          <a:xfrm>
            <a:off x="27777" y="0"/>
            <a:ext cx="12192000" cy="6858000"/>
          </a:xfrm>
          <a:prstGeom prst="rect">
            <a:avLst/>
          </a:prstGeom>
        </p:spPr>
      </p:pic>
      <p:sp>
        <p:nvSpPr>
          <p:cNvPr id="9" name="Rectangle 8">
            <a:extLst>
              <a:ext uri="{FF2B5EF4-FFF2-40B4-BE49-F238E27FC236}">
                <a16:creationId xmlns:a16="http://schemas.microsoft.com/office/drawing/2014/main" id="{F33AED4C-A342-8093-0DFA-DCCC3FB8F6D8}"/>
              </a:ext>
            </a:extLst>
          </p:cNvPr>
          <p:cNvSpPr/>
          <p:nvPr userDrawn="1"/>
        </p:nvSpPr>
        <p:spPr>
          <a:xfrm>
            <a:off x="3043394" y="2105087"/>
            <a:ext cx="5647894" cy="2371125"/>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pic>
        <p:nvPicPr>
          <p:cNvPr id="38" name="Graphic 37">
            <a:extLst>
              <a:ext uri="{FF2B5EF4-FFF2-40B4-BE49-F238E27FC236}">
                <a16:creationId xmlns:a16="http://schemas.microsoft.com/office/drawing/2014/main" id="{3B40274F-9310-F015-227C-D43961B923E9}"/>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69451" y="2924721"/>
            <a:ext cx="2595781" cy="458587"/>
          </a:xfrm>
          <a:prstGeom prst="rect">
            <a:avLst/>
          </a:prstGeom>
        </p:spPr>
      </p:pic>
      <p:sp>
        <p:nvSpPr>
          <p:cNvPr id="15" name="TextBox 14">
            <a:extLst>
              <a:ext uri="{FF2B5EF4-FFF2-40B4-BE49-F238E27FC236}">
                <a16:creationId xmlns:a16="http://schemas.microsoft.com/office/drawing/2014/main" id="{D6099930-2AF8-56A8-030B-1A09A26F6A5D}"/>
              </a:ext>
            </a:extLst>
          </p:cNvPr>
          <p:cNvSpPr txBox="1"/>
          <p:nvPr userDrawn="1"/>
        </p:nvSpPr>
        <p:spPr>
          <a:xfrm>
            <a:off x="3981024" y="3520505"/>
            <a:ext cx="3772635" cy="307777"/>
          </a:xfrm>
          <a:prstGeom prst="rect">
            <a:avLst/>
          </a:prstGeom>
          <a:noFill/>
        </p:spPr>
        <p:txBody>
          <a:bodyPr wrap="square" rtlCol="0">
            <a:spAutoFit/>
          </a:bodyPr>
          <a:lstStyle/>
          <a:p>
            <a:pPr algn="ctr"/>
            <a:r>
              <a:rPr lang="en-CA" sz="1400" b="0" i="0" spc="150" baseline="0">
                <a:solidFill>
                  <a:schemeClr val="tx1"/>
                </a:solidFill>
                <a:latin typeface="Bernina Sans Offc" panose="02000000000000000000" pitchFamily="2" charset="77"/>
              </a:rPr>
              <a:t>CLOUD DONE RIGHT</a:t>
            </a:r>
          </a:p>
        </p:txBody>
      </p:sp>
    </p:spTree>
    <p:extLst>
      <p:ext uri="{BB962C8B-B14F-4D97-AF65-F5344CB8AC3E}">
        <p14:creationId xmlns:p14="http://schemas.microsoft.com/office/powerpoint/2010/main" val="62637124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FBA4F41-6FB6-3EBD-D004-CEB7ED48E955}"/>
              </a:ext>
            </a:extLst>
          </p:cNvPr>
          <p:cNvSpPr>
            <a:spLocks noGrp="1"/>
          </p:cNvSpPr>
          <p:nvPr>
            <p:ph type="pic" sz="quarter" idx="17" hasCustomPrompt="1"/>
          </p:nvPr>
        </p:nvSpPr>
        <p:spPr>
          <a:xfrm>
            <a:off x="0" y="0"/>
            <a:ext cx="12192000" cy="6858000"/>
          </a:xfrm>
          <a:custGeom>
            <a:avLst/>
            <a:gdLst>
              <a:gd name="connsiteX0" fmla="*/ 0 w 12192000"/>
              <a:gd name="connsiteY0" fmla="*/ 0 h 6198577"/>
              <a:gd name="connsiteX1" fmla="*/ 12192000 w 12192000"/>
              <a:gd name="connsiteY1" fmla="*/ 0 h 6198577"/>
              <a:gd name="connsiteX2" fmla="*/ 12192000 w 12192000"/>
              <a:gd name="connsiteY2" fmla="*/ 6198577 h 6198577"/>
              <a:gd name="connsiteX3" fmla="*/ 0 w 12192000"/>
              <a:gd name="connsiteY3" fmla="*/ 6198577 h 6198577"/>
            </a:gdLst>
            <a:ahLst/>
            <a:cxnLst>
              <a:cxn ang="0">
                <a:pos x="connsiteX0" y="connsiteY0"/>
              </a:cxn>
              <a:cxn ang="0">
                <a:pos x="connsiteX1" y="connsiteY1"/>
              </a:cxn>
              <a:cxn ang="0">
                <a:pos x="connsiteX2" y="connsiteY2"/>
              </a:cxn>
              <a:cxn ang="0">
                <a:pos x="connsiteX3" y="connsiteY3"/>
              </a:cxn>
            </a:cxnLst>
            <a:rect l="l" t="t" r="r" b="b"/>
            <a:pathLst>
              <a:path w="12192000" h="6198577">
                <a:moveTo>
                  <a:pt x="0" y="0"/>
                </a:moveTo>
                <a:lnTo>
                  <a:pt x="12192000" y="0"/>
                </a:lnTo>
                <a:lnTo>
                  <a:pt x="12192000" y="6198577"/>
                </a:lnTo>
                <a:lnTo>
                  <a:pt x="0" y="6198577"/>
                </a:lnTo>
                <a:close/>
              </a:path>
            </a:pathLst>
          </a:custGeom>
        </p:spPr>
        <p:txBody>
          <a:bodyPr wrap="square" rIns="396000" anchor="ctr">
            <a:noAutofit/>
          </a:bodyPr>
          <a:lstStyle>
            <a:lvl1pPr marL="0" indent="0" algn="r">
              <a:buNone/>
              <a:defRPr sz="1400" b="0" i="0">
                <a:latin typeface="Bernina Sans Offc" panose="02000000000000000000" pitchFamily="2" charset="77"/>
              </a:defRPr>
            </a:lvl1pPr>
          </a:lstStyle>
          <a:p>
            <a:r>
              <a:rPr lang="en-CA"/>
              <a:t>Drag a photo onto the slide</a:t>
            </a: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grpSp>
        <p:nvGrpSpPr>
          <p:cNvPr id="7" name="Group 6">
            <a:extLst>
              <a:ext uri="{FF2B5EF4-FFF2-40B4-BE49-F238E27FC236}">
                <a16:creationId xmlns:a16="http://schemas.microsoft.com/office/drawing/2014/main" id="{D9A5FCD5-6CB6-48D6-2005-915F96D989C5}"/>
              </a:ext>
            </a:extLst>
          </p:cNvPr>
          <p:cNvGrpSpPr/>
          <p:nvPr userDrawn="1"/>
        </p:nvGrpSpPr>
        <p:grpSpPr>
          <a:xfrm>
            <a:off x="12328207" y="-10758"/>
            <a:ext cx="1973057" cy="3229446"/>
            <a:chOff x="12328207" y="-10758"/>
            <a:chExt cx="1973057" cy="3229446"/>
          </a:xfrm>
        </p:grpSpPr>
        <p:sp>
          <p:nvSpPr>
            <p:cNvPr id="9" name="Rectangle 14">
              <a:extLst>
                <a:ext uri="{FF2B5EF4-FFF2-40B4-BE49-F238E27FC236}">
                  <a16:creationId xmlns:a16="http://schemas.microsoft.com/office/drawing/2014/main" id="{451EE6F6-96E7-E1CF-F691-709CA741DDAD}"/>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10" name="Rectangle 9">
              <a:extLst>
                <a:ext uri="{FF2B5EF4-FFF2-40B4-BE49-F238E27FC236}">
                  <a16:creationId xmlns:a16="http://schemas.microsoft.com/office/drawing/2014/main" id="{2B8746AC-A978-860C-40CA-C08D14AC11BC}"/>
                </a:ext>
              </a:extLst>
            </p:cNvPr>
            <p:cNvSpPr/>
            <p:nvPr userDrawn="1"/>
          </p:nvSpPr>
          <p:spPr>
            <a:xfrm>
              <a:off x="12423920" y="252709"/>
              <a:ext cx="1877344" cy="2965979"/>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a:p>
              <a:pPr marL="0" marR="0" indent="0" algn="l" defTabSz="914400" rtl="0" eaLnBrk="1" fontAlgn="auto" latinLnBrk="0" hangingPunct="1">
                <a:lnSpc>
                  <a:spcPct val="100000"/>
                </a:lnSpc>
                <a:spcBef>
                  <a:spcPts val="1000"/>
                </a:spcBef>
                <a:spcAft>
                  <a:spcPts val="300"/>
                </a:spcAft>
                <a:buClrTx/>
                <a:buSzTx/>
                <a:buFont typeface="Wingdings" charset="2"/>
                <a:buNone/>
                <a:tabLst/>
                <a:defRPr/>
              </a:pPr>
              <a:r>
                <a:rPr lang="en-US" sz="900" b="0" i="0" kern="1200" baseline="0">
                  <a:solidFill>
                    <a:schemeClr val="tx1"/>
                  </a:solidFill>
                  <a:latin typeface="+mj-lt"/>
                  <a:ea typeface="Raleway" charset="0"/>
                  <a:cs typeface="Raleway" charset="0"/>
                </a:rPr>
                <a:t>Note:</a:t>
              </a:r>
            </a:p>
            <a:p>
              <a:pPr marL="93663" marR="0" lvl="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Segoe UI" panose="020B0502040204020203" pitchFamily="34" charset="0"/>
                  <a:cs typeface="Raleway" charset="0"/>
                </a:rPr>
                <a:t>You can move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sz="900" b="0" i="0" kern="1200">
                  <a:solidFill>
                    <a:srgbClr val="464B54"/>
                  </a:solidFill>
                  <a:latin typeface="Bernina Sans Offc" panose="02000000000000000000" pitchFamily="2" charset="77"/>
                  <a:ea typeface="Segoe UI" panose="020B0502040204020203" pitchFamily="34" charset="0"/>
                  <a:cs typeface="Raleway" charset="0"/>
                </a:rPr>
                <a:t>where you want in the slide, but take care to select both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background</a:t>
              </a:r>
              <a:r>
                <a:rPr lang="en-US" sz="900" b="0" i="0" kern="1200">
                  <a:solidFill>
                    <a:srgbClr val="464B54"/>
                  </a:solidFill>
                  <a:latin typeface="Bernina Sans Offc" panose="02000000000000000000" pitchFamily="2" charset="77"/>
                  <a:ea typeface="Segoe UI" panose="020B0502040204020203" pitchFamily="34" charset="0"/>
                  <a:cs typeface="Raleway" charset="0"/>
                </a:rPr>
                <a:t> and the image placeholder</a:t>
              </a:r>
            </a:p>
          </p:txBody>
        </p:sp>
      </p:gr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Tree>
    <p:extLst>
      <p:ext uri="{BB962C8B-B14F-4D97-AF65-F5344CB8AC3E}">
        <p14:creationId xmlns:p14="http://schemas.microsoft.com/office/powerpoint/2010/main" val="31151405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le Only ">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76AE53-5EE6-7628-8D0F-D3C5658DD447}"/>
              </a:ext>
            </a:extLst>
          </p:cNvPr>
          <p:cNvSpPr>
            <a:spLocks noGrp="1"/>
          </p:cNvSpPr>
          <p:nvPr>
            <p:ph type="title"/>
          </p:nvPr>
        </p:nvSpPr>
        <p:spPr/>
        <p:txBody>
          <a:bodyPr/>
          <a:lstStyle>
            <a:lvl1pPr>
              <a:lnSpc>
                <a:spcPct val="100000"/>
              </a:lnSpc>
              <a:defRPr/>
            </a:lvl1pPr>
          </a:lstStyle>
          <a:p>
            <a:r>
              <a:rPr lang="en-US"/>
              <a:t>Click to edit Master title style</a:t>
            </a:r>
            <a:endParaRPr lang="en-CA"/>
          </a:p>
        </p:txBody>
      </p:sp>
      <p:sp>
        <p:nvSpPr>
          <p:cNvPr id="2" name="Date Placeholder 1">
            <a:extLst>
              <a:ext uri="{FF2B5EF4-FFF2-40B4-BE49-F238E27FC236}">
                <a16:creationId xmlns:a16="http://schemas.microsoft.com/office/drawing/2014/main" id="{5B295B1D-3EAA-B027-E1B8-BEE606E94191}"/>
              </a:ext>
            </a:extLst>
          </p:cNvPr>
          <p:cNvSpPr>
            <a:spLocks noGrp="1"/>
          </p:cNvSpPr>
          <p:nvPr>
            <p:ph type="dt" sz="half" idx="20"/>
          </p:nvPr>
        </p:nvSpPr>
        <p:spPr>
          <a:xfrm flipH="1">
            <a:off x="-1" y="6858000"/>
            <a:ext cx="0" cy="0"/>
          </a:xfrm>
          <a:prstGeom prst="rect">
            <a:avLst/>
          </a:prstGeom>
        </p:spPr>
        <p:txBody>
          <a:bodyPr/>
          <a:lstStyle/>
          <a:p>
            <a:endParaRPr lang="en-US"/>
          </a:p>
        </p:txBody>
      </p:sp>
      <p:sp>
        <p:nvSpPr>
          <p:cNvPr id="9" name="Footer Placeholder 8">
            <a:extLst>
              <a:ext uri="{FF2B5EF4-FFF2-40B4-BE49-F238E27FC236}">
                <a16:creationId xmlns:a16="http://schemas.microsoft.com/office/drawing/2014/main" id="{1D27A412-501D-B197-D5BA-D6C14AC2D436}"/>
              </a:ext>
            </a:extLst>
          </p:cNvPr>
          <p:cNvSpPr>
            <a:spLocks noGrp="1"/>
          </p:cNvSpPr>
          <p:nvPr>
            <p:ph type="ftr" sz="quarter" idx="21"/>
          </p:nvPr>
        </p:nvSpPr>
        <p:spPr>
          <a:xfrm>
            <a:off x="442913" y="6471920"/>
            <a:ext cx="8254628" cy="249555"/>
          </a:xfrm>
          <a:prstGeom prst="rect">
            <a:avLst/>
          </a:prstGeom>
        </p:spPr>
        <p:txBody>
          <a:bodyPr/>
          <a:lstStyle/>
          <a:p>
            <a:r>
              <a:rPr lang="en-US"/>
              <a:t>CONFIDENTIAL</a:t>
            </a:r>
          </a:p>
        </p:txBody>
      </p:sp>
      <p:sp>
        <p:nvSpPr>
          <p:cNvPr id="11" name="Slide Number Placeholder 10">
            <a:extLst>
              <a:ext uri="{FF2B5EF4-FFF2-40B4-BE49-F238E27FC236}">
                <a16:creationId xmlns:a16="http://schemas.microsoft.com/office/drawing/2014/main" id="{482DA102-C066-1528-027F-5B9B9CE3E31F}"/>
              </a:ext>
            </a:extLst>
          </p:cNvPr>
          <p:cNvSpPr>
            <a:spLocks noGrp="1"/>
          </p:cNvSpPr>
          <p:nvPr>
            <p:ph type="sldNum" sz="quarter" idx="22"/>
          </p:nvPr>
        </p:nvSpPr>
        <p:spPr>
          <a:xfrm>
            <a:off x="11417212" y="6487290"/>
            <a:ext cx="410527" cy="246221"/>
          </a:xfrm>
          <a:prstGeom prst="rect">
            <a:avLst/>
          </a:prstGeom>
        </p:spPr>
        <p:txBody>
          <a:bodyPr/>
          <a:lstStyle/>
          <a:p>
            <a:fld id="{0A1A0966-58B5-D140-B861-27719A32589F}" type="slidenum">
              <a:rPr lang="en-US" smtClean="0"/>
              <a:pPr/>
              <a:t>‹#›</a:t>
            </a:fld>
            <a:endParaRPr lang="en-US"/>
          </a:p>
        </p:txBody>
      </p:sp>
    </p:spTree>
    <p:extLst>
      <p:ext uri="{BB962C8B-B14F-4D97-AF65-F5344CB8AC3E}">
        <p14:creationId xmlns:p14="http://schemas.microsoft.com/office/powerpoint/2010/main" val="2061341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55EED6E1-9768-7EAB-7FA4-99FE99AC6322}"/>
              </a:ext>
            </a:extLst>
          </p:cNvPr>
          <p:cNvPicPr>
            <a:picLocks noChangeAspect="1"/>
          </p:cNvPicPr>
          <p:nvPr userDrawn="1"/>
        </p:nvPicPr>
        <p:blipFill rotWithShape="1">
          <a:blip r:embed="rId2"/>
          <a:srcRect l="442" t="223" b="840"/>
          <a:stretch/>
        </p:blipFill>
        <p:spPr>
          <a:xfrm>
            <a:off x="0" y="-15554"/>
            <a:ext cx="12324488" cy="6889108"/>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9939F6EF-BF6E-8DFA-F4C8-335C177420AF}"/>
              </a:ext>
            </a:extLst>
          </p:cNvPr>
          <p:cNvPicPr>
            <a:picLocks noChangeAspect="1"/>
          </p:cNvPicPr>
          <p:nvPr userDrawn="1"/>
        </p:nvPicPr>
        <p:blipFill rotWithShape="1">
          <a:blip r:embed="rId3"/>
          <a:srcRect t="2795" b="2885"/>
          <a:stretch/>
        </p:blipFill>
        <p:spPr>
          <a:xfrm>
            <a:off x="0" y="-15554"/>
            <a:ext cx="12192000" cy="6468504"/>
          </a:xfrm>
          <a:prstGeom prst="rect">
            <a:avLst/>
          </a:prstGeom>
        </p:spPr>
      </p:pic>
      <p:pic>
        <p:nvPicPr>
          <p:cNvPr id="12" name="Picture 11" descr="Shape&#10;&#10;Description automatically generated">
            <a:extLst>
              <a:ext uri="{FF2B5EF4-FFF2-40B4-BE49-F238E27FC236}">
                <a16:creationId xmlns:a16="http://schemas.microsoft.com/office/drawing/2014/main" id="{B9B14AA4-45F6-0870-6DCC-1C030977E7AF}"/>
              </a:ext>
            </a:extLst>
          </p:cNvPr>
          <p:cNvPicPr>
            <a:picLocks noChangeAspect="1"/>
          </p:cNvPicPr>
          <p:nvPr userDrawn="1"/>
        </p:nvPicPr>
        <p:blipFill>
          <a:blip r:embed="rId4"/>
          <a:stretch>
            <a:fillRect/>
          </a:stretch>
        </p:blipFill>
        <p:spPr>
          <a:xfrm>
            <a:off x="132488" y="15554"/>
            <a:ext cx="12192000" cy="6858000"/>
          </a:xfrm>
          <a:prstGeom prst="rect">
            <a:avLst/>
          </a:prstGeom>
        </p:spPr>
      </p:pic>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703532"/>
            <a:ext cx="10406958" cy="923330"/>
          </a:xfrm>
        </p:spPr>
        <p:txBody>
          <a:bodyPr wrap="square"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60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40187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pic>
        <p:nvPicPr>
          <p:cNvPr id="13" name="Graphic 12">
            <a:extLst>
              <a:ext uri="{FF2B5EF4-FFF2-40B4-BE49-F238E27FC236}">
                <a16:creationId xmlns:a16="http://schemas.microsoft.com/office/drawing/2014/main" id="{C6D70604-2298-F29B-1BFD-7D0582FD7D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21640" y="373942"/>
            <a:ext cx="2268000" cy="396000"/>
          </a:xfrm>
          <a:prstGeom prst="rect">
            <a:avLst/>
          </a:prstGeom>
        </p:spPr>
      </p:pic>
      <p:sp>
        <p:nvSpPr>
          <p:cNvPr id="39" name="Rectangle 38">
            <a:extLst>
              <a:ext uri="{FF2B5EF4-FFF2-40B4-BE49-F238E27FC236}">
                <a16:creationId xmlns:a16="http://schemas.microsoft.com/office/drawing/2014/main" id="{7AE261D4-1C25-9B1B-8326-5B0F8EBA718F}"/>
              </a:ext>
            </a:extLst>
          </p:cNvPr>
          <p:cNvSpPr/>
          <p:nvPr userDrawn="1"/>
        </p:nvSpPr>
        <p:spPr>
          <a:xfrm>
            <a:off x="458763" y="3777088"/>
            <a:ext cx="1090868"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6023618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ver slide 1 presenter">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5282B1CE-A7B3-A6DB-3434-449509D0593A}"/>
              </a:ext>
            </a:extLst>
          </p:cNvPr>
          <p:cNvPicPr>
            <a:picLocks noChangeAspect="1"/>
          </p:cNvPicPr>
          <p:nvPr userDrawn="1"/>
        </p:nvPicPr>
        <p:blipFill rotWithShape="1">
          <a:blip r:embed="rId2"/>
          <a:srcRect l="442" t="223" b="840"/>
          <a:stretch/>
        </p:blipFill>
        <p:spPr>
          <a:xfrm>
            <a:off x="0" y="-15554"/>
            <a:ext cx="12324488" cy="6889108"/>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80774B68-4374-98B8-772E-0FD3A5B4FC56}"/>
              </a:ext>
            </a:extLst>
          </p:cNvPr>
          <p:cNvPicPr>
            <a:picLocks noChangeAspect="1"/>
          </p:cNvPicPr>
          <p:nvPr userDrawn="1"/>
        </p:nvPicPr>
        <p:blipFill rotWithShape="1">
          <a:blip r:embed="rId3"/>
          <a:srcRect t="2795" b="2885"/>
          <a:stretch/>
        </p:blipFill>
        <p:spPr>
          <a:xfrm>
            <a:off x="0" y="-15554"/>
            <a:ext cx="12192000" cy="6468504"/>
          </a:xfrm>
          <a:prstGeom prst="rect">
            <a:avLst/>
          </a:prstGeom>
        </p:spPr>
      </p:pic>
      <p:pic>
        <p:nvPicPr>
          <p:cNvPr id="14" name="Picture 13" descr="Shape&#10;&#10;Description automatically generated">
            <a:extLst>
              <a:ext uri="{FF2B5EF4-FFF2-40B4-BE49-F238E27FC236}">
                <a16:creationId xmlns:a16="http://schemas.microsoft.com/office/drawing/2014/main" id="{A6649C43-75A2-47A6-B97D-459F96C63D62}"/>
              </a:ext>
            </a:extLst>
          </p:cNvPr>
          <p:cNvPicPr>
            <a:picLocks noChangeAspect="1"/>
          </p:cNvPicPr>
          <p:nvPr userDrawn="1"/>
        </p:nvPicPr>
        <p:blipFill>
          <a:blip r:embed="rId4"/>
          <a:stretch>
            <a:fillRect/>
          </a:stretch>
        </p:blipFill>
        <p:spPr>
          <a:xfrm>
            <a:off x="132488" y="15554"/>
            <a:ext cx="12192000" cy="6858000"/>
          </a:xfrm>
          <a:prstGeom prst="rect">
            <a:avLst/>
          </a:prstGeom>
        </p:spPr>
      </p:pic>
      <p:sp>
        <p:nvSpPr>
          <p:cNvPr id="19" name="Rounded Rectangle 18">
            <a:extLst>
              <a:ext uri="{FF2B5EF4-FFF2-40B4-BE49-F238E27FC236}">
                <a16:creationId xmlns:a16="http://schemas.microsoft.com/office/drawing/2014/main" id="{926DE803-756D-3BE9-C07C-1DF63A2F38AE}"/>
              </a:ext>
            </a:extLst>
          </p:cNvPr>
          <p:cNvSpPr/>
          <p:nvPr userDrawn="1"/>
        </p:nvSpPr>
        <p:spPr>
          <a:xfrm>
            <a:off x="7577161" y="1797888"/>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888198"/>
            <a:ext cx="6616793" cy="738664"/>
          </a:xfrm>
        </p:spPr>
        <p:txBody>
          <a:bodyPr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5" name="Picture Placeholder 15">
            <a:extLst>
              <a:ext uri="{FF2B5EF4-FFF2-40B4-BE49-F238E27FC236}">
                <a16:creationId xmlns:a16="http://schemas.microsoft.com/office/drawing/2014/main" id="{C7517208-B8B4-2B63-CC49-DFF9D0932F3E}"/>
              </a:ext>
            </a:extLst>
          </p:cNvPr>
          <p:cNvSpPr>
            <a:spLocks noGrp="1"/>
          </p:cNvSpPr>
          <p:nvPr>
            <p:ph type="pic" sz="quarter" idx="12" hasCustomPrompt="1"/>
          </p:nvPr>
        </p:nvSpPr>
        <p:spPr>
          <a:xfrm>
            <a:off x="7498225" y="1718954"/>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40187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pic>
        <p:nvPicPr>
          <p:cNvPr id="13" name="Graphic 12">
            <a:extLst>
              <a:ext uri="{FF2B5EF4-FFF2-40B4-BE49-F238E27FC236}">
                <a16:creationId xmlns:a16="http://schemas.microsoft.com/office/drawing/2014/main" id="{C6D70604-2298-F29B-1BFD-7D0582FD7D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21640" y="373942"/>
            <a:ext cx="2268000" cy="396000"/>
          </a:xfrm>
          <a:prstGeom prst="rect">
            <a:avLst/>
          </a:prstGeom>
        </p:spPr>
      </p:pic>
      <p:sp>
        <p:nvSpPr>
          <p:cNvPr id="21" name="Text Placeholder 20">
            <a:extLst>
              <a:ext uri="{FF2B5EF4-FFF2-40B4-BE49-F238E27FC236}">
                <a16:creationId xmlns:a16="http://schemas.microsoft.com/office/drawing/2014/main" id="{6956F7D9-727D-4A22-3861-7ECAA07ADE9B}"/>
              </a:ext>
            </a:extLst>
          </p:cNvPr>
          <p:cNvSpPr>
            <a:spLocks noGrp="1"/>
          </p:cNvSpPr>
          <p:nvPr>
            <p:ph type="body" sz="quarter" idx="13" hasCustomPrompt="1"/>
          </p:nvPr>
        </p:nvSpPr>
        <p:spPr>
          <a:xfrm>
            <a:off x="9047003" y="2198271"/>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2" name="Text Placeholder 20">
            <a:extLst>
              <a:ext uri="{FF2B5EF4-FFF2-40B4-BE49-F238E27FC236}">
                <a16:creationId xmlns:a16="http://schemas.microsoft.com/office/drawing/2014/main" id="{8E4C6651-AAB6-3220-2562-48842625CB83}"/>
              </a:ext>
            </a:extLst>
          </p:cNvPr>
          <p:cNvSpPr>
            <a:spLocks noGrp="1"/>
          </p:cNvSpPr>
          <p:nvPr>
            <p:ph type="body" sz="quarter" idx="14" hasCustomPrompt="1"/>
          </p:nvPr>
        </p:nvSpPr>
        <p:spPr>
          <a:xfrm>
            <a:off x="9047003" y="2494749"/>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39" name="Rectangle 38">
            <a:extLst>
              <a:ext uri="{FF2B5EF4-FFF2-40B4-BE49-F238E27FC236}">
                <a16:creationId xmlns:a16="http://schemas.microsoft.com/office/drawing/2014/main" id="{7AE261D4-1C25-9B1B-8326-5B0F8EBA718F}"/>
              </a:ext>
            </a:extLst>
          </p:cNvPr>
          <p:cNvSpPr/>
          <p:nvPr userDrawn="1"/>
        </p:nvSpPr>
        <p:spPr>
          <a:xfrm>
            <a:off x="458763" y="3777088"/>
            <a:ext cx="1090868"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0" name="TextBox 39">
            <a:extLst>
              <a:ext uri="{FF2B5EF4-FFF2-40B4-BE49-F238E27FC236}">
                <a16:creationId xmlns:a16="http://schemas.microsoft.com/office/drawing/2014/main" id="{22BEE243-0162-FFC6-2419-A43FCA1F9624}"/>
              </a:ext>
            </a:extLst>
          </p:cNvPr>
          <p:cNvSpPr txBox="1">
            <a:spLocks/>
          </p:cNvSpPr>
          <p:nvPr userDrawn="1"/>
        </p:nvSpPr>
        <p:spPr>
          <a:xfrm>
            <a:off x="9047559" y="1895266"/>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Tree>
    <p:extLst>
      <p:ext uri="{BB962C8B-B14F-4D97-AF65-F5344CB8AC3E}">
        <p14:creationId xmlns:p14="http://schemas.microsoft.com/office/powerpoint/2010/main" val="27586547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ver slide 2 presenters">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CA5AAEFF-8582-EB21-17CE-A5AF67192D06}"/>
              </a:ext>
            </a:extLst>
          </p:cNvPr>
          <p:cNvPicPr>
            <a:picLocks noChangeAspect="1"/>
          </p:cNvPicPr>
          <p:nvPr userDrawn="1"/>
        </p:nvPicPr>
        <p:blipFill rotWithShape="1">
          <a:blip r:embed="rId2"/>
          <a:srcRect l="442" t="223" b="840"/>
          <a:stretch/>
        </p:blipFill>
        <p:spPr>
          <a:xfrm>
            <a:off x="0" y="-15554"/>
            <a:ext cx="12324488" cy="6889108"/>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85292A76-999E-3726-4DA2-04297079DB9E}"/>
              </a:ext>
            </a:extLst>
          </p:cNvPr>
          <p:cNvPicPr>
            <a:picLocks noChangeAspect="1"/>
          </p:cNvPicPr>
          <p:nvPr userDrawn="1"/>
        </p:nvPicPr>
        <p:blipFill rotWithShape="1">
          <a:blip r:embed="rId3"/>
          <a:srcRect t="2795" b="2885"/>
          <a:stretch/>
        </p:blipFill>
        <p:spPr>
          <a:xfrm>
            <a:off x="0" y="-15554"/>
            <a:ext cx="12192000" cy="6468504"/>
          </a:xfrm>
          <a:prstGeom prst="rect">
            <a:avLst/>
          </a:prstGeom>
        </p:spPr>
      </p:pic>
      <p:pic>
        <p:nvPicPr>
          <p:cNvPr id="23" name="Picture 22" descr="Shape&#10;&#10;Description automatically generated">
            <a:extLst>
              <a:ext uri="{FF2B5EF4-FFF2-40B4-BE49-F238E27FC236}">
                <a16:creationId xmlns:a16="http://schemas.microsoft.com/office/drawing/2014/main" id="{5A27B883-6F20-2D62-5786-81B765D85B99}"/>
              </a:ext>
            </a:extLst>
          </p:cNvPr>
          <p:cNvPicPr>
            <a:picLocks noChangeAspect="1"/>
          </p:cNvPicPr>
          <p:nvPr userDrawn="1"/>
        </p:nvPicPr>
        <p:blipFill>
          <a:blip r:embed="rId4"/>
          <a:stretch>
            <a:fillRect/>
          </a:stretch>
        </p:blipFill>
        <p:spPr>
          <a:xfrm>
            <a:off x="132488" y="15554"/>
            <a:ext cx="12192000" cy="6858000"/>
          </a:xfrm>
          <a:prstGeom prst="rect">
            <a:avLst/>
          </a:prstGeom>
        </p:spPr>
      </p:pic>
      <p:sp>
        <p:nvSpPr>
          <p:cNvPr id="19" name="Rounded Rectangle 18">
            <a:extLst>
              <a:ext uri="{FF2B5EF4-FFF2-40B4-BE49-F238E27FC236}">
                <a16:creationId xmlns:a16="http://schemas.microsoft.com/office/drawing/2014/main" id="{926DE803-756D-3BE9-C07C-1DF63A2F38AE}"/>
              </a:ext>
            </a:extLst>
          </p:cNvPr>
          <p:cNvSpPr/>
          <p:nvPr userDrawn="1"/>
        </p:nvSpPr>
        <p:spPr>
          <a:xfrm>
            <a:off x="7577161" y="1331728"/>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888198"/>
            <a:ext cx="6616793" cy="738664"/>
          </a:xfrm>
        </p:spPr>
        <p:txBody>
          <a:bodyPr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5" name="Picture Placeholder 15">
            <a:extLst>
              <a:ext uri="{FF2B5EF4-FFF2-40B4-BE49-F238E27FC236}">
                <a16:creationId xmlns:a16="http://schemas.microsoft.com/office/drawing/2014/main" id="{C7517208-B8B4-2B63-CC49-DFF9D0932F3E}"/>
              </a:ext>
            </a:extLst>
          </p:cNvPr>
          <p:cNvSpPr>
            <a:spLocks noGrp="1"/>
          </p:cNvSpPr>
          <p:nvPr>
            <p:ph type="pic" sz="quarter" idx="12" hasCustomPrompt="1"/>
          </p:nvPr>
        </p:nvSpPr>
        <p:spPr>
          <a:xfrm>
            <a:off x="7498225" y="1252794"/>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40187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pic>
        <p:nvPicPr>
          <p:cNvPr id="13" name="Graphic 12">
            <a:extLst>
              <a:ext uri="{FF2B5EF4-FFF2-40B4-BE49-F238E27FC236}">
                <a16:creationId xmlns:a16="http://schemas.microsoft.com/office/drawing/2014/main" id="{C6D70604-2298-F29B-1BFD-7D0582FD7D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21640" y="373942"/>
            <a:ext cx="2268000" cy="396000"/>
          </a:xfrm>
          <a:prstGeom prst="rect">
            <a:avLst/>
          </a:prstGeom>
        </p:spPr>
      </p:pic>
      <p:sp>
        <p:nvSpPr>
          <p:cNvPr id="21" name="Text Placeholder 20">
            <a:extLst>
              <a:ext uri="{FF2B5EF4-FFF2-40B4-BE49-F238E27FC236}">
                <a16:creationId xmlns:a16="http://schemas.microsoft.com/office/drawing/2014/main" id="{6956F7D9-727D-4A22-3861-7ECAA07ADE9B}"/>
              </a:ext>
            </a:extLst>
          </p:cNvPr>
          <p:cNvSpPr>
            <a:spLocks noGrp="1"/>
          </p:cNvSpPr>
          <p:nvPr>
            <p:ph type="body" sz="quarter" idx="13" hasCustomPrompt="1"/>
          </p:nvPr>
        </p:nvSpPr>
        <p:spPr>
          <a:xfrm>
            <a:off x="9047003" y="1732111"/>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2" name="Text Placeholder 20">
            <a:extLst>
              <a:ext uri="{FF2B5EF4-FFF2-40B4-BE49-F238E27FC236}">
                <a16:creationId xmlns:a16="http://schemas.microsoft.com/office/drawing/2014/main" id="{8E4C6651-AAB6-3220-2562-48842625CB83}"/>
              </a:ext>
            </a:extLst>
          </p:cNvPr>
          <p:cNvSpPr>
            <a:spLocks noGrp="1"/>
          </p:cNvSpPr>
          <p:nvPr>
            <p:ph type="body" sz="quarter" idx="14" hasCustomPrompt="1"/>
          </p:nvPr>
        </p:nvSpPr>
        <p:spPr>
          <a:xfrm>
            <a:off x="9047003" y="2028589"/>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39" name="Rectangle 38">
            <a:extLst>
              <a:ext uri="{FF2B5EF4-FFF2-40B4-BE49-F238E27FC236}">
                <a16:creationId xmlns:a16="http://schemas.microsoft.com/office/drawing/2014/main" id="{7AE261D4-1C25-9B1B-8326-5B0F8EBA718F}"/>
              </a:ext>
            </a:extLst>
          </p:cNvPr>
          <p:cNvSpPr/>
          <p:nvPr userDrawn="1"/>
        </p:nvSpPr>
        <p:spPr>
          <a:xfrm>
            <a:off x="458763" y="3777088"/>
            <a:ext cx="1090868"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0" name="TextBox 39">
            <a:extLst>
              <a:ext uri="{FF2B5EF4-FFF2-40B4-BE49-F238E27FC236}">
                <a16:creationId xmlns:a16="http://schemas.microsoft.com/office/drawing/2014/main" id="{22BEE243-0162-FFC6-2419-A43FCA1F9624}"/>
              </a:ext>
            </a:extLst>
          </p:cNvPr>
          <p:cNvSpPr txBox="1">
            <a:spLocks/>
          </p:cNvSpPr>
          <p:nvPr userDrawn="1"/>
        </p:nvSpPr>
        <p:spPr>
          <a:xfrm>
            <a:off x="9047559" y="1429106"/>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5" name="Rounded Rectangle 4">
            <a:extLst>
              <a:ext uri="{FF2B5EF4-FFF2-40B4-BE49-F238E27FC236}">
                <a16:creationId xmlns:a16="http://schemas.microsoft.com/office/drawing/2014/main" id="{D7223965-EA47-80B0-1E9E-02FF4F8ECDBE}"/>
              </a:ext>
            </a:extLst>
          </p:cNvPr>
          <p:cNvSpPr/>
          <p:nvPr userDrawn="1"/>
        </p:nvSpPr>
        <p:spPr>
          <a:xfrm>
            <a:off x="7606679" y="2991687"/>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8" name="Picture Placeholder 15">
            <a:extLst>
              <a:ext uri="{FF2B5EF4-FFF2-40B4-BE49-F238E27FC236}">
                <a16:creationId xmlns:a16="http://schemas.microsoft.com/office/drawing/2014/main" id="{A4D3461B-8B67-CB42-60EF-8DA95FB016EE}"/>
              </a:ext>
            </a:extLst>
          </p:cNvPr>
          <p:cNvSpPr>
            <a:spLocks noGrp="1"/>
          </p:cNvSpPr>
          <p:nvPr>
            <p:ph type="pic" sz="quarter" idx="15" hasCustomPrompt="1"/>
          </p:nvPr>
        </p:nvSpPr>
        <p:spPr>
          <a:xfrm>
            <a:off x="7527743" y="2912753"/>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9" name="Text Placeholder 20">
            <a:extLst>
              <a:ext uri="{FF2B5EF4-FFF2-40B4-BE49-F238E27FC236}">
                <a16:creationId xmlns:a16="http://schemas.microsoft.com/office/drawing/2014/main" id="{EAAB8820-6D99-C91F-FD59-9BB7FD0E656A}"/>
              </a:ext>
            </a:extLst>
          </p:cNvPr>
          <p:cNvSpPr>
            <a:spLocks noGrp="1"/>
          </p:cNvSpPr>
          <p:nvPr>
            <p:ph type="body" sz="quarter" idx="16" hasCustomPrompt="1"/>
          </p:nvPr>
        </p:nvSpPr>
        <p:spPr>
          <a:xfrm>
            <a:off x="9076521" y="3392070"/>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10" name="Text Placeholder 20">
            <a:extLst>
              <a:ext uri="{FF2B5EF4-FFF2-40B4-BE49-F238E27FC236}">
                <a16:creationId xmlns:a16="http://schemas.microsoft.com/office/drawing/2014/main" id="{F1274B4B-A0A9-867F-27CF-07D16BF2E559}"/>
              </a:ext>
            </a:extLst>
          </p:cNvPr>
          <p:cNvSpPr>
            <a:spLocks noGrp="1"/>
          </p:cNvSpPr>
          <p:nvPr>
            <p:ph type="body" sz="quarter" idx="17" hasCustomPrompt="1"/>
          </p:nvPr>
        </p:nvSpPr>
        <p:spPr>
          <a:xfrm>
            <a:off x="9076521" y="3688548"/>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11" name="TextBox 10">
            <a:extLst>
              <a:ext uri="{FF2B5EF4-FFF2-40B4-BE49-F238E27FC236}">
                <a16:creationId xmlns:a16="http://schemas.microsoft.com/office/drawing/2014/main" id="{1626649E-3561-7A2E-EDDD-EB88E1A84FA4}"/>
              </a:ext>
            </a:extLst>
          </p:cNvPr>
          <p:cNvSpPr txBox="1">
            <a:spLocks/>
          </p:cNvSpPr>
          <p:nvPr userDrawn="1"/>
        </p:nvSpPr>
        <p:spPr>
          <a:xfrm>
            <a:off x="9077077" y="3089065"/>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Tree>
    <p:extLst>
      <p:ext uri="{BB962C8B-B14F-4D97-AF65-F5344CB8AC3E}">
        <p14:creationId xmlns:p14="http://schemas.microsoft.com/office/powerpoint/2010/main" val="21542359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ver slide 3 presenters">
    <p:spTree>
      <p:nvGrpSpPr>
        <p:cNvPr id="1" name=""/>
        <p:cNvGrpSpPr/>
        <p:nvPr/>
      </p:nvGrpSpPr>
      <p:grpSpPr>
        <a:xfrm>
          <a:off x="0" y="0"/>
          <a:ext cx="0" cy="0"/>
          <a:chOff x="0" y="0"/>
          <a:chExt cx="0" cy="0"/>
        </a:xfrm>
      </p:grpSpPr>
      <p:pic>
        <p:nvPicPr>
          <p:cNvPr id="24" name="Picture 23" descr="Background pattern&#10;&#10;Description automatically generated">
            <a:extLst>
              <a:ext uri="{FF2B5EF4-FFF2-40B4-BE49-F238E27FC236}">
                <a16:creationId xmlns:a16="http://schemas.microsoft.com/office/drawing/2014/main" id="{2AB089C9-E0D6-E18B-9F48-FE5EDEF2C743}"/>
              </a:ext>
            </a:extLst>
          </p:cNvPr>
          <p:cNvPicPr>
            <a:picLocks noChangeAspect="1"/>
          </p:cNvPicPr>
          <p:nvPr userDrawn="1"/>
        </p:nvPicPr>
        <p:blipFill rotWithShape="1">
          <a:blip r:embed="rId2"/>
          <a:srcRect l="2001" b="2001"/>
          <a:stretch/>
        </p:blipFill>
        <p:spPr>
          <a:xfrm>
            <a:off x="0" y="5379"/>
            <a:ext cx="12192000" cy="6858000"/>
          </a:xfrm>
          <a:prstGeom prst="rect">
            <a:avLst/>
          </a:prstGeom>
        </p:spPr>
      </p:pic>
      <p:pic>
        <p:nvPicPr>
          <p:cNvPr id="27" name="Picture 26" descr="Shape&#10;&#10;Description automatically generated with low confidence">
            <a:extLst>
              <a:ext uri="{FF2B5EF4-FFF2-40B4-BE49-F238E27FC236}">
                <a16:creationId xmlns:a16="http://schemas.microsoft.com/office/drawing/2014/main" id="{DF29C05C-10DF-C225-C8CD-3786A4A8D99E}"/>
              </a:ext>
            </a:extLst>
          </p:cNvPr>
          <p:cNvPicPr>
            <a:picLocks noChangeAspect="1"/>
          </p:cNvPicPr>
          <p:nvPr userDrawn="1"/>
        </p:nvPicPr>
        <p:blipFill rotWithShape="1">
          <a:blip r:embed="rId3"/>
          <a:srcRect t="2795" b="2885"/>
          <a:stretch/>
        </p:blipFill>
        <p:spPr>
          <a:xfrm>
            <a:off x="0" y="-15554"/>
            <a:ext cx="12192000" cy="6468504"/>
          </a:xfrm>
          <a:prstGeom prst="rect">
            <a:avLst/>
          </a:prstGeom>
        </p:spPr>
      </p:pic>
      <p:sp>
        <p:nvSpPr>
          <p:cNvPr id="19" name="Rounded Rectangle 18">
            <a:extLst>
              <a:ext uri="{FF2B5EF4-FFF2-40B4-BE49-F238E27FC236}">
                <a16:creationId xmlns:a16="http://schemas.microsoft.com/office/drawing/2014/main" id="{926DE803-756D-3BE9-C07C-1DF63A2F38AE}"/>
              </a:ext>
            </a:extLst>
          </p:cNvPr>
          <p:cNvSpPr/>
          <p:nvPr userDrawn="1"/>
        </p:nvSpPr>
        <p:spPr>
          <a:xfrm>
            <a:off x="7577161" y="1178901"/>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888198"/>
            <a:ext cx="6616793" cy="738664"/>
          </a:xfrm>
        </p:spPr>
        <p:txBody>
          <a:bodyPr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5" name="Picture Placeholder 15">
            <a:extLst>
              <a:ext uri="{FF2B5EF4-FFF2-40B4-BE49-F238E27FC236}">
                <a16:creationId xmlns:a16="http://schemas.microsoft.com/office/drawing/2014/main" id="{C7517208-B8B4-2B63-CC49-DFF9D0932F3E}"/>
              </a:ext>
            </a:extLst>
          </p:cNvPr>
          <p:cNvSpPr>
            <a:spLocks noGrp="1"/>
          </p:cNvSpPr>
          <p:nvPr>
            <p:ph type="pic" sz="quarter" idx="12" hasCustomPrompt="1"/>
          </p:nvPr>
        </p:nvSpPr>
        <p:spPr>
          <a:xfrm>
            <a:off x="7498225" y="1099967"/>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40187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pic>
        <p:nvPicPr>
          <p:cNvPr id="13" name="Graphic 12">
            <a:extLst>
              <a:ext uri="{FF2B5EF4-FFF2-40B4-BE49-F238E27FC236}">
                <a16:creationId xmlns:a16="http://schemas.microsoft.com/office/drawing/2014/main" id="{C6D70604-2298-F29B-1BFD-7D0582FD7D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6699" y="5942243"/>
            <a:ext cx="2268000" cy="396000"/>
          </a:xfrm>
          <a:prstGeom prst="rect">
            <a:avLst/>
          </a:prstGeom>
        </p:spPr>
      </p:pic>
      <p:sp>
        <p:nvSpPr>
          <p:cNvPr id="21" name="Text Placeholder 20">
            <a:extLst>
              <a:ext uri="{FF2B5EF4-FFF2-40B4-BE49-F238E27FC236}">
                <a16:creationId xmlns:a16="http://schemas.microsoft.com/office/drawing/2014/main" id="{6956F7D9-727D-4A22-3861-7ECAA07ADE9B}"/>
              </a:ext>
            </a:extLst>
          </p:cNvPr>
          <p:cNvSpPr>
            <a:spLocks noGrp="1"/>
          </p:cNvSpPr>
          <p:nvPr>
            <p:ph type="body" sz="quarter" idx="13" hasCustomPrompt="1"/>
          </p:nvPr>
        </p:nvSpPr>
        <p:spPr>
          <a:xfrm>
            <a:off x="9047003" y="1579284"/>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2" name="Text Placeholder 20">
            <a:extLst>
              <a:ext uri="{FF2B5EF4-FFF2-40B4-BE49-F238E27FC236}">
                <a16:creationId xmlns:a16="http://schemas.microsoft.com/office/drawing/2014/main" id="{8E4C6651-AAB6-3220-2562-48842625CB83}"/>
              </a:ext>
            </a:extLst>
          </p:cNvPr>
          <p:cNvSpPr>
            <a:spLocks noGrp="1"/>
          </p:cNvSpPr>
          <p:nvPr>
            <p:ph type="body" sz="quarter" idx="14" hasCustomPrompt="1"/>
          </p:nvPr>
        </p:nvSpPr>
        <p:spPr>
          <a:xfrm>
            <a:off x="9047003" y="1875762"/>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39" name="Rectangle 38">
            <a:extLst>
              <a:ext uri="{FF2B5EF4-FFF2-40B4-BE49-F238E27FC236}">
                <a16:creationId xmlns:a16="http://schemas.microsoft.com/office/drawing/2014/main" id="{7AE261D4-1C25-9B1B-8326-5B0F8EBA718F}"/>
              </a:ext>
            </a:extLst>
          </p:cNvPr>
          <p:cNvSpPr/>
          <p:nvPr userDrawn="1"/>
        </p:nvSpPr>
        <p:spPr>
          <a:xfrm>
            <a:off x="458763" y="3777088"/>
            <a:ext cx="1090868"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0" name="TextBox 39">
            <a:extLst>
              <a:ext uri="{FF2B5EF4-FFF2-40B4-BE49-F238E27FC236}">
                <a16:creationId xmlns:a16="http://schemas.microsoft.com/office/drawing/2014/main" id="{22BEE243-0162-FFC6-2419-A43FCA1F9624}"/>
              </a:ext>
            </a:extLst>
          </p:cNvPr>
          <p:cNvSpPr txBox="1">
            <a:spLocks/>
          </p:cNvSpPr>
          <p:nvPr userDrawn="1"/>
        </p:nvSpPr>
        <p:spPr>
          <a:xfrm>
            <a:off x="9047559" y="1276279"/>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5" name="Rounded Rectangle 4">
            <a:extLst>
              <a:ext uri="{FF2B5EF4-FFF2-40B4-BE49-F238E27FC236}">
                <a16:creationId xmlns:a16="http://schemas.microsoft.com/office/drawing/2014/main" id="{D7223965-EA47-80B0-1E9E-02FF4F8ECDBE}"/>
              </a:ext>
            </a:extLst>
          </p:cNvPr>
          <p:cNvSpPr/>
          <p:nvPr userDrawn="1"/>
        </p:nvSpPr>
        <p:spPr>
          <a:xfrm>
            <a:off x="7606679" y="2838860"/>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8" name="Picture Placeholder 15">
            <a:extLst>
              <a:ext uri="{FF2B5EF4-FFF2-40B4-BE49-F238E27FC236}">
                <a16:creationId xmlns:a16="http://schemas.microsoft.com/office/drawing/2014/main" id="{A4D3461B-8B67-CB42-60EF-8DA95FB016EE}"/>
              </a:ext>
            </a:extLst>
          </p:cNvPr>
          <p:cNvSpPr>
            <a:spLocks noGrp="1"/>
          </p:cNvSpPr>
          <p:nvPr>
            <p:ph type="pic" sz="quarter" idx="15" hasCustomPrompt="1"/>
          </p:nvPr>
        </p:nvSpPr>
        <p:spPr>
          <a:xfrm>
            <a:off x="7527743" y="2759926"/>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9" name="Text Placeholder 20">
            <a:extLst>
              <a:ext uri="{FF2B5EF4-FFF2-40B4-BE49-F238E27FC236}">
                <a16:creationId xmlns:a16="http://schemas.microsoft.com/office/drawing/2014/main" id="{EAAB8820-6D99-C91F-FD59-9BB7FD0E656A}"/>
              </a:ext>
            </a:extLst>
          </p:cNvPr>
          <p:cNvSpPr>
            <a:spLocks noGrp="1"/>
          </p:cNvSpPr>
          <p:nvPr>
            <p:ph type="body" sz="quarter" idx="16" hasCustomPrompt="1"/>
          </p:nvPr>
        </p:nvSpPr>
        <p:spPr>
          <a:xfrm>
            <a:off x="9076521" y="3239243"/>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10" name="Text Placeholder 20">
            <a:extLst>
              <a:ext uri="{FF2B5EF4-FFF2-40B4-BE49-F238E27FC236}">
                <a16:creationId xmlns:a16="http://schemas.microsoft.com/office/drawing/2014/main" id="{F1274B4B-A0A9-867F-27CF-07D16BF2E559}"/>
              </a:ext>
            </a:extLst>
          </p:cNvPr>
          <p:cNvSpPr>
            <a:spLocks noGrp="1"/>
          </p:cNvSpPr>
          <p:nvPr>
            <p:ph type="body" sz="quarter" idx="17" hasCustomPrompt="1"/>
          </p:nvPr>
        </p:nvSpPr>
        <p:spPr>
          <a:xfrm>
            <a:off x="9076521" y="3535721"/>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11" name="TextBox 10">
            <a:extLst>
              <a:ext uri="{FF2B5EF4-FFF2-40B4-BE49-F238E27FC236}">
                <a16:creationId xmlns:a16="http://schemas.microsoft.com/office/drawing/2014/main" id="{1626649E-3561-7A2E-EDDD-EB88E1A84FA4}"/>
              </a:ext>
            </a:extLst>
          </p:cNvPr>
          <p:cNvSpPr txBox="1">
            <a:spLocks/>
          </p:cNvSpPr>
          <p:nvPr userDrawn="1"/>
        </p:nvSpPr>
        <p:spPr>
          <a:xfrm>
            <a:off x="9077077" y="2936238"/>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12" name="Rounded Rectangle 11">
            <a:extLst>
              <a:ext uri="{FF2B5EF4-FFF2-40B4-BE49-F238E27FC236}">
                <a16:creationId xmlns:a16="http://schemas.microsoft.com/office/drawing/2014/main" id="{BB2E89DD-8873-2840-7607-D8284EC9B387}"/>
              </a:ext>
            </a:extLst>
          </p:cNvPr>
          <p:cNvSpPr/>
          <p:nvPr userDrawn="1"/>
        </p:nvSpPr>
        <p:spPr>
          <a:xfrm>
            <a:off x="7640752" y="4488874"/>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14" name="Picture Placeholder 15">
            <a:extLst>
              <a:ext uri="{FF2B5EF4-FFF2-40B4-BE49-F238E27FC236}">
                <a16:creationId xmlns:a16="http://schemas.microsoft.com/office/drawing/2014/main" id="{9882B00A-F244-0E33-BAAA-35B84E119011}"/>
              </a:ext>
            </a:extLst>
          </p:cNvPr>
          <p:cNvSpPr>
            <a:spLocks noGrp="1"/>
          </p:cNvSpPr>
          <p:nvPr>
            <p:ph type="pic" sz="quarter" idx="18" hasCustomPrompt="1"/>
          </p:nvPr>
        </p:nvSpPr>
        <p:spPr>
          <a:xfrm>
            <a:off x="7561816" y="4409940"/>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6" name="Text Placeholder 20">
            <a:extLst>
              <a:ext uri="{FF2B5EF4-FFF2-40B4-BE49-F238E27FC236}">
                <a16:creationId xmlns:a16="http://schemas.microsoft.com/office/drawing/2014/main" id="{2705C819-9F8C-7E13-968B-A4A3B970B3ED}"/>
              </a:ext>
            </a:extLst>
          </p:cNvPr>
          <p:cNvSpPr>
            <a:spLocks noGrp="1"/>
          </p:cNvSpPr>
          <p:nvPr>
            <p:ph type="body" sz="quarter" idx="19" hasCustomPrompt="1"/>
          </p:nvPr>
        </p:nvSpPr>
        <p:spPr>
          <a:xfrm>
            <a:off x="9110594" y="4889257"/>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18" name="Text Placeholder 20">
            <a:extLst>
              <a:ext uri="{FF2B5EF4-FFF2-40B4-BE49-F238E27FC236}">
                <a16:creationId xmlns:a16="http://schemas.microsoft.com/office/drawing/2014/main" id="{5E2D0903-E01D-EDB3-4701-CBDD3353462C}"/>
              </a:ext>
            </a:extLst>
          </p:cNvPr>
          <p:cNvSpPr>
            <a:spLocks noGrp="1"/>
          </p:cNvSpPr>
          <p:nvPr>
            <p:ph type="body" sz="quarter" idx="20" hasCustomPrompt="1"/>
          </p:nvPr>
        </p:nvSpPr>
        <p:spPr>
          <a:xfrm>
            <a:off x="9110594" y="5185735"/>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20" name="TextBox 19">
            <a:extLst>
              <a:ext uri="{FF2B5EF4-FFF2-40B4-BE49-F238E27FC236}">
                <a16:creationId xmlns:a16="http://schemas.microsoft.com/office/drawing/2014/main" id="{F4502E51-B3FA-E22A-2D8D-E69D0D22FC02}"/>
              </a:ext>
            </a:extLst>
          </p:cNvPr>
          <p:cNvSpPr txBox="1">
            <a:spLocks/>
          </p:cNvSpPr>
          <p:nvPr userDrawn="1"/>
        </p:nvSpPr>
        <p:spPr>
          <a:xfrm>
            <a:off x="9111150" y="4586252"/>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Tree>
    <p:extLst>
      <p:ext uri="{BB962C8B-B14F-4D97-AF65-F5344CB8AC3E}">
        <p14:creationId xmlns:p14="http://schemas.microsoft.com/office/powerpoint/2010/main" val="28653340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ver slide 4 presenters">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3F99AE44-9CA0-05A7-6EBC-BAFECB16D31E}"/>
              </a:ext>
            </a:extLst>
          </p:cNvPr>
          <p:cNvPicPr>
            <a:picLocks noChangeAspect="1"/>
          </p:cNvPicPr>
          <p:nvPr userDrawn="1"/>
        </p:nvPicPr>
        <p:blipFill rotWithShape="1">
          <a:blip r:embed="rId2"/>
          <a:srcRect l="2001" b="2001"/>
          <a:stretch/>
        </p:blipFill>
        <p:spPr>
          <a:xfrm>
            <a:off x="0" y="5379"/>
            <a:ext cx="12192000" cy="6858000"/>
          </a:xfrm>
          <a:prstGeom prst="rect">
            <a:avLst/>
          </a:prstGeom>
        </p:spPr>
      </p:pic>
      <p:pic>
        <p:nvPicPr>
          <p:cNvPr id="31" name="Picture 30" descr="Shape&#10;&#10;Description automatically generated with low confidence">
            <a:extLst>
              <a:ext uri="{FF2B5EF4-FFF2-40B4-BE49-F238E27FC236}">
                <a16:creationId xmlns:a16="http://schemas.microsoft.com/office/drawing/2014/main" id="{8176D817-8F29-EC33-8FC1-46CB634227FB}"/>
              </a:ext>
            </a:extLst>
          </p:cNvPr>
          <p:cNvPicPr>
            <a:picLocks noChangeAspect="1"/>
          </p:cNvPicPr>
          <p:nvPr userDrawn="1"/>
        </p:nvPicPr>
        <p:blipFill rotWithShape="1">
          <a:blip r:embed="rId3"/>
          <a:srcRect t="2795" b="2885"/>
          <a:stretch/>
        </p:blipFill>
        <p:spPr>
          <a:xfrm>
            <a:off x="0" y="-15554"/>
            <a:ext cx="12192000" cy="6468504"/>
          </a:xfrm>
          <a:prstGeom prst="rect">
            <a:avLst/>
          </a:prstGeom>
        </p:spPr>
      </p:pic>
      <p:sp>
        <p:nvSpPr>
          <p:cNvPr id="19" name="Rounded Rectangle 18">
            <a:extLst>
              <a:ext uri="{FF2B5EF4-FFF2-40B4-BE49-F238E27FC236}">
                <a16:creationId xmlns:a16="http://schemas.microsoft.com/office/drawing/2014/main" id="{926DE803-756D-3BE9-C07C-1DF63A2F38AE}"/>
              </a:ext>
            </a:extLst>
          </p:cNvPr>
          <p:cNvSpPr/>
          <p:nvPr userDrawn="1"/>
        </p:nvSpPr>
        <p:spPr>
          <a:xfrm>
            <a:off x="7577161" y="345297"/>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888198"/>
            <a:ext cx="6616793" cy="738664"/>
          </a:xfrm>
        </p:spPr>
        <p:txBody>
          <a:bodyPr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5" name="Picture Placeholder 15">
            <a:extLst>
              <a:ext uri="{FF2B5EF4-FFF2-40B4-BE49-F238E27FC236}">
                <a16:creationId xmlns:a16="http://schemas.microsoft.com/office/drawing/2014/main" id="{C7517208-B8B4-2B63-CC49-DFF9D0932F3E}"/>
              </a:ext>
            </a:extLst>
          </p:cNvPr>
          <p:cNvSpPr>
            <a:spLocks noGrp="1"/>
          </p:cNvSpPr>
          <p:nvPr>
            <p:ph type="pic" sz="quarter" idx="12" hasCustomPrompt="1"/>
          </p:nvPr>
        </p:nvSpPr>
        <p:spPr>
          <a:xfrm>
            <a:off x="7498225" y="266363"/>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40187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pic>
        <p:nvPicPr>
          <p:cNvPr id="13" name="Graphic 12">
            <a:extLst>
              <a:ext uri="{FF2B5EF4-FFF2-40B4-BE49-F238E27FC236}">
                <a16:creationId xmlns:a16="http://schemas.microsoft.com/office/drawing/2014/main" id="{C6D70604-2298-F29B-1BFD-7D0582FD7D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6699" y="5942243"/>
            <a:ext cx="2268000" cy="396000"/>
          </a:xfrm>
          <a:prstGeom prst="rect">
            <a:avLst/>
          </a:prstGeom>
        </p:spPr>
      </p:pic>
      <p:sp>
        <p:nvSpPr>
          <p:cNvPr id="21" name="Text Placeholder 20">
            <a:extLst>
              <a:ext uri="{FF2B5EF4-FFF2-40B4-BE49-F238E27FC236}">
                <a16:creationId xmlns:a16="http://schemas.microsoft.com/office/drawing/2014/main" id="{6956F7D9-727D-4A22-3861-7ECAA07ADE9B}"/>
              </a:ext>
            </a:extLst>
          </p:cNvPr>
          <p:cNvSpPr>
            <a:spLocks noGrp="1"/>
          </p:cNvSpPr>
          <p:nvPr>
            <p:ph type="body" sz="quarter" idx="13" hasCustomPrompt="1"/>
          </p:nvPr>
        </p:nvSpPr>
        <p:spPr>
          <a:xfrm>
            <a:off x="9047003" y="745680"/>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2" name="Text Placeholder 20">
            <a:extLst>
              <a:ext uri="{FF2B5EF4-FFF2-40B4-BE49-F238E27FC236}">
                <a16:creationId xmlns:a16="http://schemas.microsoft.com/office/drawing/2014/main" id="{8E4C6651-AAB6-3220-2562-48842625CB83}"/>
              </a:ext>
            </a:extLst>
          </p:cNvPr>
          <p:cNvSpPr>
            <a:spLocks noGrp="1"/>
          </p:cNvSpPr>
          <p:nvPr>
            <p:ph type="body" sz="quarter" idx="14" hasCustomPrompt="1"/>
          </p:nvPr>
        </p:nvSpPr>
        <p:spPr>
          <a:xfrm>
            <a:off x="9047003" y="1042158"/>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39" name="Rectangle 38">
            <a:extLst>
              <a:ext uri="{FF2B5EF4-FFF2-40B4-BE49-F238E27FC236}">
                <a16:creationId xmlns:a16="http://schemas.microsoft.com/office/drawing/2014/main" id="{7AE261D4-1C25-9B1B-8326-5B0F8EBA718F}"/>
              </a:ext>
            </a:extLst>
          </p:cNvPr>
          <p:cNvSpPr/>
          <p:nvPr userDrawn="1"/>
        </p:nvSpPr>
        <p:spPr>
          <a:xfrm>
            <a:off x="458763" y="3777088"/>
            <a:ext cx="1090868"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0" name="TextBox 39">
            <a:extLst>
              <a:ext uri="{FF2B5EF4-FFF2-40B4-BE49-F238E27FC236}">
                <a16:creationId xmlns:a16="http://schemas.microsoft.com/office/drawing/2014/main" id="{22BEE243-0162-FFC6-2419-A43FCA1F9624}"/>
              </a:ext>
            </a:extLst>
          </p:cNvPr>
          <p:cNvSpPr txBox="1">
            <a:spLocks/>
          </p:cNvSpPr>
          <p:nvPr userDrawn="1"/>
        </p:nvSpPr>
        <p:spPr>
          <a:xfrm>
            <a:off x="9047559" y="442675"/>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5" name="Rounded Rectangle 4">
            <a:extLst>
              <a:ext uri="{FF2B5EF4-FFF2-40B4-BE49-F238E27FC236}">
                <a16:creationId xmlns:a16="http://schemas.microsoft.com/office/drawing/2014/main" id="{D7223965-EA47-80B0-1E9E-02FF4F8ECDBE}"/>
              </a:ext>
            </a:extLst>
          </p:cNvPr>
          <p:cNvSpPr/>
          <p:nvPr userDrawn="1"/>
        </p:nvSpPr>
        <p:spPr>
          <a:xfrm>
            <a:off x="7606679" y="2005256"/>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8" name="Picture Placeholder 15">
            <a:extLst>
              <a:ext uri="{FF2B5EF4-FFF2-40B4-BE49-F238E27FC236}">
                <a16:creationId xmlns:a16="http://schemas.microsoft.com/office/drawing/2014/main" id="{A4D3461B-8B67-CB42-60EF-8DA95FB016EE}"/>
              </a:ext>
            </a:extLst>
          </p:cNvPr>
          <p:cNvSpPr>
            <a:spLocks noGrp="1"/>
          </p:cNvSpPr>
          <p:nvPr>
            <p:ph type="pic" sz="quarter" idx="15" hasCustomPrompt="1"/>
          </p:nvPr>
        </p:nvSpPr>
        <p:spPr>
          <a:xfrm>
            <a:off x="7527743" y="1926322"/>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9" name="Text Placeholder 20">
            <a:extLst>
              <a:ext uri="{FF2B5EF4-FFF2-40B4-BE49-F238E27FC236}">
                <a16:creationId xmlns:a16="http://schemas.microsoft.com/office/drawing/2014/main" id="{EAAB8820-6D99-C91F-FD59-9BB7FD0E656A}"/>
              </a:ext>
            </a:extLst>
          </p:cNvPr>
          <p:cNvSpPr>
            <a:spLocks noGrp="1"/>
          </p:cNvSpPr>
          <p:nvPr>
            <p:ph type="body" sz="quarter" idx="16" hasCustomPrompt="1"/>
          </p:nvPr>
        </p:nvSpPr>
        <p:spPr>
          <a:xfrm>
            <a:off x="9076521" y="2405639"/>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10" name="Text Placeholder 20">
            <a:extLst>
              <a:ext uri="{FF2B5EF4-FFF2-40B4-BE49-F238E27FC236}">
                <a16:creationId xmlns:a16="http://schemas.microsoft.com/office/drawing/2014/main" id="{F1274B4B-A0A9-867F-27CF-07D16BF2E559}"/>
              </a:ext>
            </a:extLst>
          </p:cNvPr>
          <p:cNvSpPr>
            <a:spLocks noGrp="1"/>
          </p:cNvSpPr>
          <p:nvPr>
            <p:ph type="body" sz="quarter" idx="17" hasCustomPrompt="1"/>
          </p:nvPr>
        </p:nvSpPr>
        <p:spPr>
          <a:xfrm>
            <a:off x="9076521" y="2702117"/>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11" name="TextBox 10">
            <a:extLst>
              <a:ext uri="{FF2B5EF4-FFF2-40B4-BE49-F238E27FC236}">
                <a16:creationId xmlns:a16="http://schemas.microsoft.com/office/drawing/2014/main" id="{1626649E-3561-7A2E-EDDD-EB88E1A84FA4}"/>
              </a:ext>
            </a:extLst>
          </p:cNvPr>
          <p:cNvSpPr txBox="1">
            <a:spLocks/>
          </p:cNvSpPr>
          <p:nvPr userDrawn="1"/>
        </p:nvSpPr>
        <p:spPr>
          <a:xfrm>
            <a:off x="9077077" y="2102634"/>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12" name="Rounded Rectangle 11">
            <a:extLst>
              <a:ext uri="{FF2B5EF4-FFF2-40B4-BE49-F238E27FC236}">
                <a16:creationId xmlns:a16="http://schemas.microsoft.com/office/drawing/2014/main" id="{BB2E89DD-8873-2840-7607-D8284EC9B387}"/>
              </a:ext>
            </a:extLst>
          </p:cNvPr>
          <p:cNvSpPr/>
          <p:nvPr userDrawn="1"/>
        </p:nvSpPr>
        <p:spPr>
          <a:xfrm>
            <a:off x="7640752" y="3655270"/>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14" name="Picture Placeholder 15">
            <a:extLst>
              <a:ext uri="{FF2B5EF4-FFF2-40B4-BE49-F238E27FC236}">
                <a16:creationId xmlns:a16="http://schemas.microsoft.com/office/drawing/2014/main" id="{9882B00A-F244-0E33-BAAA-35B84E119011}"/>
              </a:ext>
            </a:extLst>
          </p:cNvPr>
          <p:cNvSpPr>
            <a:spLocks noGrp="1"/>
          </p:cNvSpPr>
          <p:nvPr>
            <p:ph type="pic" sz="quarter" idx="18" hasCustomPrompt="1"/>
          </p:nvPr>
        </p:nvSpPr>
        <p:spPr>
          <a:xfrm>
            <a:off x="7561816" y="3576336"/>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6" name="Text Placeholder 20">
            <a:extLst>
              <a:ext uri="{FF2B5EF4-FFF2-40B4-BE49-F238E27FC236}">
                <a16:creationId xmlns:a16="http://schemas.microsoft.com/office/drawing/2014/main" id="{2705C819-9F8C-7E13-968B-A4A3B970B3ED}"/>
              </a:ext>
            </a:extLst>
          </p:cNvPr>
          <p:cNvSpPr>
            <a:spLocks noGrp="1"/>
          </p:cNvSpPr>
          <p:nvPr>
            <p:ph type="body" sz="quarter" idx="19" hasCustomPrompt="1"/>
          </p:nvPr>
        </p:nvSpPr>
        <p:spPr>
          <a:xfrm>
            <a:off x="9110594" y="4055653"/>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18" name="Text Placeholder 20">
            <a:extLst>
              <a:ext uri="{FF2B5EF4-FFF2-40B4-BE49-F238E27FC236}">
                <a16:creationId xmlns:a16="http://schemas.microsoft.com/office/drawing/2014/main" id="{5E2D0903-E01D-EDB3-4701-CBDD3353462C}"/>
              </a:ext>
            </a:extLst>
          </p:cNvPr>
          <p:cNvSpPr>
            <a:spLocks noGrp="1"/>
          </p:cNvSpPr>
          <p:nvPr>
            <p:ph type="body" sz="quarter" idx="20" hasCustomPrompt="1"/>
          </p:nvPr>
        </p:nvSpPr>
        <p:spPr>
          <a:xfrm>
            <a:off x="9110594" y="4352131"/>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20" name="TextBox 19">
            <a:extLst>
              <a:ext uri="{FF2B5EF4-FFF2-40B4-BE49-F238E27FC236}">
                <a16:creationId xmlns:a16="http://schemas.microsoft.com/office/drawing/2014/main" id="{F4502E51-B3FA-E22A-2D8D-E69D0D22FC02}"/>
              </a:ext>
            </a:extLst>
          </p:cNvPr>
          <p:cNvSpPr txBox="1">
            <a:spLocks/>
          </p:cNvSpPr>
          <p:nvPr userDrawn="1"/>
        </p:nvSpPr>
        <p:spPr>
          <a:xfrm>
            <a:off x="9111150" y="3752648"/>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23" name="Rounded Rectangle 22">
            <a:extLst>
              <a:ext uri="{FF2B5EF4-FFF2-40B4-BE49-F238E27FC236}">
                <a16:creationId xmlns:a16="http://schemas.microsoft.com/office/drawing/2014/main" id="{37306DE0-9B3C-6A5D-F988-01E9AC8F8670}"/>
              </a:ext>
            </a:extLst>
          </p:cNvPr>
          <p:cNvSpPr/>
          <p:nvPr userDrawn="1"/>
        </p:nvSpPr>
        <p:spPr>
          <a:xfrm>
            <a:off x="7681109" y="5318692"/>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4" name="Picture Placeholder 15">
            <a:extLst>
              <a:ext uri="{FF2B5EF4-FFF2-40B4-BE49-F238E27FC236}">
                <a16:creationId xmlns:a16="http://schemas.microsoft.com/office/drawing/2014/main" id="{48EE8DB5-3C8C-1D78-D71F-69C14FD6B492}"/>
              </a:ext>
            </a:extLst>
          </p:cNvPr>
          <p:cNvSpPr>
            <a:spLocks noGrp="1"/>
          </p:cNvSpPr>
          <p:nvPr>
            <p:ph type="pic" sz="quarter" idx="21" hasCustomPrompt="1"/>
          </p:nvPr>
        </p:nvSpPr>
        <p:spPr>
          <a:xfrm>
            <a:off x="7602173" y="5239758"/>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25" name="Text Placeholder 20">
            <a:extLst>
              <a:ext uri="{FF2B5EF4-FFF2-40B4-BE49-F238E27FC236}">
                <a16:creationId xmlns:a16="http://schemas.microsoft.com/office/drawing/2014/main" id="{0A4E7C86-2DC6-AE89-F005-3E4258123142}"/>
              </a:ext>
            </a:extLst>
          </p:cNvPr>
          <p:cNvSpPr>
            <a:spLocks noGrp="1"/>
          </p:cNvSpPr>
          <p:nvPr>
            <p:ph type="body" sz="quarter" idx="22" hasCustomPrompt="1"/>
          </p:nvPr>
        </p:nvSpPr>
        <p:spPr>
          <a:xfrm>
            <a:off x="9150951" y="5719075"/>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6" name="Text Placeholder 20">
            <a:extLst>
              <a:ext uri="{FF2B5EF4-FFF2-40B4-BE49-F238E27FC236}">
                <a16:creationId xmlns:a16="http://schemas.microsoft.com/office/drawing/2014/main" id="{F323A593-45D1-7ABA-76FD-F689ECED25AA}"/>
              </a:ext>
            </a:extLst>
          </p:cNvPr>
          <p:cNvSpPr>
            <a:spLocks noGrp="1"/>
          </p:cNvSpPr>
          <p:nvPr>
            <p:ph type="body" sz="quarter" idx="23" hasCustomPrompt="1"/>
          </p:nvPr>
        </p:nvSpPr>
        <p:spPr>
          <a:xfrm>
            <a:off x="9150951" y="6015553"/>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27" name="TextBox 26">
            <a:extLst>
              <a:ext uri="{FF2B5EF4-FFF2-40B4-BE49-F238E27FC236}">
                <a16:creationId xmlns:a16="http://schemas.microsoft.com/office/drawing/2014/main" id="{09BEE98F-AC41-AACF-6C56-CB2E2371A541}"/>
              </a:ext>
            </a:extLst>
          </p:cNvPr>
          <p:cNvSpPr txBox="1">
            <a:spLocks/>
          </p:cNvSpPr>
          <p:nvPr userDrawn="1"/>
        </p:nvSpPr>
        <p:spPr>
          <a:xfrm>
            <a:off x="9151507" y="5416070"/>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Tree>
    <p:extLst>
      <p:ext uri="{BB962C8B-B14F-4D97-AF65-F5344CB8AC3E}">
        <p14:creationId xmlns:p14="http://schemas.microsoft.com/office/powerpoint/2010/main" val="1640448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9A87EAB-ECFB-12A5-B663-C2F3E1154B41}"/>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2" name="Oval 11">
            <a:extLst>
              <a:ext uri="{FF2B5EF4-FFF2-40B4-BE49-F238E27FC236}">
                <a16:creationId xmlns:a16="http://schemas.microsoft.com/office/drawing/2014/main" id="{E22FC507-56F8-F51A-98AD-D9D44D677E5F}"/>
              </a:ext>
            </a:extLst>
          </p:cNvPr>
          <p:cNvSpPr/>
          <p:nvPr userDrawn="1"/>
        </p:nvSpPr>
        <p:spPr>
          <a:xfrm>
            <a:off x="9385737" y="4713889"/>
            <a:ext cx="136635" cy="136635"/>
          </a:xfrm>
          <a:prstGeom prst="ellipse">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4" name="Oval 13">
            <a:extLst>
              <a:ext uri="{FF2B5EF4-FFF2-40B4-BE49-F238E27FC236}">
                <a16:creationId xmlns:a16="http://schemas.microsoft.com/office/drawing/2014/main" id="{F61D9A05-5711-78DD-AE26-A0702F4FA81F}"/>
              </a:ext>
            </a:extLst>
          </p:cNvPr>
          <p:cNvSpPr/>
          <p:nvPr userDrawn="1"/>
        </p:nvSpPr>
        <p:spPr>
          <a:xfrm>
            <a:off x="10592948" y="4682358"/>
            <a:ext cx="136635" cy="136635"/>
          </a:xfrm>
          <a:prstGeom prst="ellipse">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3" name="Rectangle 22">
            <a:extLst>
              <a:ext uri="{FF2B5EF4-FFF2-40B4-BE49-F238E27FC236}">
                <a16:creationId xmlns:a16="http://schemas.microsoft.com/office/drawing/2014/main" id="{494835BC-BDA6-61EA-8CE3-F8E8DCF8FFBC}"/>
              </a:ext>
            </a:extLst>
          </p:cNvPr>
          <p:cNvSpPr/>
          <p:nvPr userDrawn="1"/>
        </p:nvSpPr>
        <p:spPr>
          <a:xfrm>
            <a:off x="1189349" y="1477887"/>
            <a:ext cx="9813302" cy="3902226"/>
          </a:xfrm>
          <a:prstGeom prst="rect">
            <a:avLst/>
          </a:prstGeom>
          <a:gradFill flip="none" rotWithShape="1">
            <a:gsLst>
              <a:gs pos="0">
                <a:schemeClr val="bg1"/>
              </a:gs>
              <a:gs pos="100000">
                <a:schemeClr val="bg1">
                  <a:lumMod val="95000"/>
                </a:schemeClr>
              </a:gs>
            </a:gsLst>
            <a:lin ang="5400000" scaled="1"/>
            <a:tileRect/>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1272460" y="2864037"/>
            <a:ext cx="9604088" cy="564963"/>
          </a:xfrm>
        </p:spPr>
        <p:txBody>
          <a:bodyPr wrap="square" tIns="0" bIns="0" anchor="b">
            <a:spAutoFit/>
          </a:bodyPr>
          <a:lstStyle>
            <a:lvl1pPr algn="ctr">
              <a:defRPr sz="4000">
                <a:solidFill>
                  <a:schemeClr val="tx1"/>
                </a:solidFill>
                <a:latin typeface="+mj-lt"/>
              </a:defRPr>
            </a:lvl1pPr>
          </a:lstStyle>
          <a:p>
            <a:r>
              <a:rPr lang="en-US"/>
              <a:t>Section title</a:t>
            </a:r>
          </a:p>
        </p:txBody>
      </p:sp>
      <p:sp>
        <p:nvSpPr>
          <p:cNvPr id="3" name="Subtitle 2">
            <a:extLst>
              <a:ext uri="{FF2B5EF4-FFF2-40B4-BE49-F238E27FC236}">
                <a16:creationId xmlns:a16="http://schemas.microsoft.com/office/drawing/2014/main" id="{74EB7E4E-D906-E666-0421-A39F2A511A64}"/>
              </a:ext>
            </a:extLst>
          </p:cNvPr>
          <p:cNvSpPr>
            <a:spLocks noGrp="1"/>
          </p:cNvSpPr>
          <p:nvPr>
            <p:ph type="subTitle" idx="1" hasCustomPrompt="1"/>
          </p:nvPr>
        </p:nvSpPr>
        <p:spPr>
          <a:xfrm>
            <a:off x="1448430" y="3766215"/>
            <a:ext cx="9428116" cy="51043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wrap="square" tIns="180000">
            <a:spAutoFit/>
          </a:bodyPr>
          <a:lstStyle>
            <a:lvl1pPr marL="0" indent="0" algn="ctr">
              <a:spcBef>
                <a:spcPts val="0"/>
              </a:spcBef>
              <a:buNone/>
              <a:defRPr sz="2000" b="0" i="0">
                <a:solidFill>
                  <a:schemeClr val="tx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sp>
        <p:nvSpPr>
          <p:cNvPr id="24" name="Rectangle 23">
            <a:extLst>
              <a:ext uri="{FF2B5EF4-FFF2-40B4-BE49-F238E27FC236}">
                <a16:creationId xmlns:a16="http://schemas.microsoft.com/office/drawing/2014/main" id="{27A37699-0B46-02FA-D61B-FC4D0C89037C}"/>
              </a:ext>
            </a:extLst>
          </p:cNvPr>
          <p:cNvSpPr/>
          <p:nvPr userDrawn="1"/>
        </p:nvSpPr>
        <p:spPr>
          <a:xfrm>
            <a:off x="5529070" y="3554359"/>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Tree>
    <p:extLst>
      <p:ext uri="{BB962C8B-B14F-4D97-AF65-F5344CB8AC3E}">
        <p14:creationId xmlns:p14="http://schemas.microsoft.com/office/powerpoint/2010/main" val="18422732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1A5C6E1-E890-C074-8E7A-B4EF2ABF458F}"/>
              </a:ext>
            </a:extLst>
          </p:cNvPr>
          <p:cNvSpPr>
            <a:spLocks noGrp="1"/>
          </p:cNvSpPr>
          <p:nvPr>
            <p:ph sz="quarter" idx="23"/>
          </p:nvPr>
        </p:nvSpPr>
        <p:spPr>
          <a:xfrm>
            <a:off x="442913" y="1376313"/>
            <a:ext cx="11306175" cy="4860976"/>
          </a:xfrm>
        </p:spPr>
        <p:txBody>
          <a:bodyPr>
            <a:normAutofit/>
          </a:bodyPr>
          <a:lstStyle>
            <a:lvl1pPr>
              <a:defRPr sz="2400" b="0" i="0">
                <a:latin typeface="Bernina Sans Offc" panose="02000000000000000000" pitchFamily="2" charset="77"/>
              </a:defRPr>
            </a:lvl1pPr>
            <a:lvl2pPr>
              <a:defRPr sz="1800" b="0" i="0">
                <a:latin typeface="Bernina Sans Offc" panose="02000000000000000000" pitchFamily="2" charset="77"/>
              </a:defRPr>
            </a:lvl2pPr>
            <a:lvl3pPr>
              <a:defRPr sz="1600" b="0" i="0">
                <a:latin typeface="Bernina Sans Offc" panose="02000000000000000000" pitchFamily="2" charset="77"/>
              </a:defRPr>
            </a:lvl3pPr>
            <a:lvl4pPr>
              <a:defRPr sz="1400" b="0" i="0">
                <a:latin typeface="Bernina Sans Offc" panose="02000000000000000000" pitchFamily="2" charset="77"/>
              </a:defRPr>
            </a:lvl4pPr>
            <a:lvl5pPr>
              <a:defRPr sz="1200"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442913" y="225425"/>
            <a:ext cx="11508081" cy="827088"/>
          </a:xfrm>
        </p:spPr>
        <p:txBody>
          <a:bodyPr/>
          <a:lstStyle/>
          <a:p>
            <a:r>
              <a:rPr lang="en-US"/>
              <a:t>Click to edit Master title style</a:t>
            </a:r>
            <a:endParaRPr lang="en-CA"/>
          </a:p>
        </p:txBody>
      </p:sp>
    </p:spTree>
    <p:extLst>
      <p:ext uri="{BB962C8B-B14F-4D97-AF65-F5344CB8AC3E}">
        <p14:creationId xmlns:p14="http://schemas.microsoft.com/office/powerpoint/2010/main" val="41585392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tandard slide with photo">
    <p:spTree>
      <p:nvGrpSpPr>
        <p:cNvPr id="1" name=""/>
        <p:cNvGrpSpPr/>
        <p:nvPr/>
      </p:nvGrpSpPr>
      <p:grpSpPr>
        <a:xfrm>
          <a:off x="0" y="0"/>
          <a:ext cx="0" cy="0"/>
          <a:chOff x="0" y="0"/>
          <a:chExt cx="0" cy="0"/>
        </a:xfrm>
      </p:grpSpPr>
      <p:sp>
        <p:nvSpPr>
          <p:cNvPr id="14" name="Picture Placeholder 15">
            <a:extLst>
              <a:ext uri="{FF2B5EF4-FFF2-40B4-BE49-F238E27FC236}">
                <a16:creationId xmlns:a16="http://schemas.microsoft.com/office/drawing/2014/main" id="{6A3B9D20-B61E-D6DA-8014-23D28060F4F9}"/>
              </a:ext>
            </a:extLst>
          </p:cNvPr>
          <p:cNvSpPr>
            <a:spLocks noGrp="1"/>
          </p:cNvSpPr>
          <p:nvPr>
            <p:ph type="pic" sz="quarter" idx="13" hasCustomPrompt="1"/>
          </p:nvPr>
        </p:nvSpPr>
        <p:spPr>
          <a:xfrm>
            <a:off x="5365865" y="225425"/>
            <a:ext cx="6576353" cy="6011864"/>
          </a:xfrm>
          <a:prstGeom prst="rect">
            <a:avLst/>
          </a:prstGeom>
          <a:noFill/>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photo onto the slide</a:t>
            </a: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3" y="225425"/>
            <a:ext cx="4572147" cy="827088"/>
          </a:xfrm>
        </p:spPr>
        <p:txBody>
          <a:bodyPr/>
          <a:lstStyle/>
          <a:p>
            <a:r>
              <a:rPr lang="en-US"/>
              <a:t>Click to edit Master title style</a:t>
            </a:r>
            <a:endParaRPr lang="en-CA"/>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11" name="Content Placeholder 3">
            <a:extLst>
              <a:ext uri="{FF2B5EF4-FFF2-40B4-BE49-F238E27FC236}">
                <a16:creationId xmlns:a16="http://schemas.microsoft.com/office/drawing/2014/main" id="{BE8EE840-559E-39C0-A0B9-B7BC1CF60B59}"/>
              </a:ext>
            </a:extLst>
          </p:cNvPr>
          <p:cNvSpPr>
            <a:spLocks noGrp="1"/>
          </p:cNvSpPr>
          <p:nvPr>
            <p:ph sz="quarter" idx="23"/>
          </p:nvPr>
        </p:nvSpPr>
        <p:spPr>
          <a:xfrm>
            <a:off x="442913" y="1376313"/>
            <a:ext cx="4572147"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Rectangle 12">
            <a:extLst>
              <a:ext uri="{FF2B5EF4-FFF2-40B4-BE49-F238E27FC236}">
                <a16:creationId xmlns:a16="http://schemas.microsoft.com/office/drawing/2014/main" id="{E9AE6A6E-D9B5-47DC-6F61-705C75EC932E}"/>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2" name="Footer Placeholder 2">
            <a:extLst>
              <a:ext uri="{FF2B5EF4-FFF2-40B4-BE49-F238E27FC236}">
                <a16:creationId xmlns:a16="http://schemas.microsoft.com/office/drawing/2014/main" id="{FACFDA5A-9DD1-95D0-A8D0-0C6AA11073B9}"/>
              </a:ext>
            </a:extLst>
          </p:cNvPr>
          <p:cNvSpPr>
            <a:spLocks noGrp="1"/>
          </p:cNvSpPr>
          <p:nvPr>
            <p:ph type="ftr" sz="quarter" idx="2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Tree>
    <p:extLst>
      <p:ext uri="{BB962C8B-B14F-4D97-AF65-F5344CB8AC3E}">
        <p14:creationId xmlns:p14="http://schemas.microsoft.com/office/powerpoint/2010/main" val="20712272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Header no line">
    <p:spTree>
      <p:nvGrpSpPr>
        <p:cNvPr id="1" name=""/>
        <p:cNvGrpSpPr/>
        <p:nvPr/>
      </p:nvGrpSpPr>
      <p:grpSpPr>
        <a:xfrm>
          <a:off x="0" y="0"/>
          <a:ext cx="0" cy="0"/>
          <a:chOff x="0" y="0"/>
          <a:chExt cx="0" cy="0"/>
        </a:xfrm>
      </p:grpSpPr>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3" y="225425"/>
            <a:ext cx="11508081" cy="827088"/>
          </a:xfrm>
        </p:spPr>
        <p:txBody>
          <a:bodyPr/>
          <a:lstStyle/>
          <a:p>
            <a:r>
              <a:rPr lang="en-US"/>
              <a:t>Click to edit Master title style</a:t>
            </a:r>
            <a:endParaRPr lang="en-CA"/>
          </a:p>
        </p:txBody>
      </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Tree>
    <p:extLst>
      <p:ext uri="{BB962C8B-B14F-4D97-AF65-F5344CB8AC3E}">
        <p14:creationId xmlns:p14="http://schemas.microsoft.com/office/powerpoint/2010/main" val="4003095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 name="Content Placeholder 3">
            <a:extLst>
              <a:ext uri="{FF2B5EF4-FFF2-40B4-BE49-F238E27FC236}">
                <a16:creationId xmlns:a16="http://schemas.microsoft.com/office/drawing/2014/main" id="{81A5C6E1-E890-C074-8E7A-B4EF2ABF458F}"/>
              </a:ext>
            </a:extLst>
          </p:cNvPr>
          <p:cNvSpPr>
            <a:spLocks noGrp="1"/>
          </p:cNvSpPr>
          <p:nvPr>
            <p:ph sz="quarter" idx="23"/>
          </p:nvPr>
        </p:nvSpPr>
        <p:spPr>
          <a:xfrm>
            <a:off x="510826" y="1687652"/>
            <a:ext cx="11189338" cy="4507017"/>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602643" y="1439995"/>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510824" y="488178"/>
            <a:ext cx="11189338" cy="815291"/>
          </a:xfrm>
        </p:spPr>
        <p:txBody>
          <a:bodyPr/>
          <a:lstStyle/>
          <a:p>
            <a:r>
              <a:rPr lang="en-US"/>
              <a:t>Click to edit Master title style</a:t>
            </a:r>
            <a:endParaRPr lang="en-CA"/>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17594855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FBA4F41-6FB6-3EBD-D004-CEB7ED48E955}"/>
              </a:ext>
            </a:extLst>
          </p:cNvPr>
          <p:cNvSpPr>
            <a:spLocks noGrp="1"/>
          </p:cNvSpPr>
          <p:nvPr>
            <p:ph type="pic" sz="quarter" idx="17" hasCustomPrompt="1"/>
          </p:nvPr>
        </p:nvSpPr>
        <p:spPr>
          <a:xfrm>
            <a:off x="0" y="0"/>
            <a:ext cx="12192000" cy="6858000"/>
          </a:xfrm>
          <a:custGeom>
            <a:avLst/>
            <a:gdLst>
              <a:gd name="connsiteX0" fmla="*/ 0 w 12192000"/>
              <a:gd name="connsiteY0" fmla="*/ 0 h 6198577"/>
              <a:gd name="connsiteX1" fmla="*/ 12192000 w 12192000"/>
              <a:gd name="connsiteY1" fmla="*/ 0 h 6198577"/>
              <a:gd name="connsiteX2" fmla="*/ 12192000 w 12192000"/>
              <a:gd name="connsiteY2" fmla="*/ 6198577 h 6198577"/>
              <a:gd name="connsiteX3" fmla="*/ 0 w 12192000"/>
              <a:gd name="connsiteY3" fmla="*/ 6198577 h 6198577"/>
            </a:gdLst>
            <a:ahLst/>
            <a:cxnLst>
              <a:cxn ang="0">
                <a:pos x="connsiteX0" y="connsiteY0"/>
              </a:cxn>
              <a:cxn ang="0">
                <a:pos x="connsiteX1" y="connsiteY1"/>
              </a:cxn>
              <a:cxn ang="0">
                <a:pos x="connsiteX2" y="connsiteY2"/>
              </a:cxn>
              <a:cxn ang="0">
                <a:pos x="connsiteX3" y="connsiteY3"/>
              </a:cxn>
            </a:cxnLst>
            <a:rect l="l" t="t" r="r" b="b"/>
            <a:pathLst>
              <a:path w="12192000" h="6198577">
                <a:moveTo>
                  <a:pt x="0" y="0"/>
                </a:moveTo>
                <a:lnTo>
                  <a:pt x="12192000" y="0"/>
                </a:lnTo>
                <a:lnTo>
                  <a:pt x="12192000" y="6198577"/>
                </a:lnTo>
                <a:lnTo>
                  <a:pt x="0" y="6198577"/>
                </a:lnTo>
                <a:close/>
              </a:path>
            </a:pathLst>
          </a:custGeom>
        </p:spPr>
        <p:txBody>
          <a:bodyPr wrap="square" rIns="396000" anchor="ctr">
            <a:noAutofit/>
          </a:bodyPr>
          <a:lstStyle>
            <a:lvl1pPr marL="0" indent="0" algn="r">
              <a:buNone/>
              <a:defRPr sz="1400" b="0" i="0">
                <a:latin typeface="Bernina Sans Offc" panose="02000000000000000000" pitchFamily="2" charset="77"/>
              </a:defRPr>
            </a:lvl1pPr>
          </a:lstStyle>
          <a:p>
            <a:r>
              <a:rPr lang="en-CA"/>
              <a:t>Drag a photo onto the slide</a:t>
            </a: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Tree>
    <p:extLst>
      <p:ext uri="{BB962C8B-B14F-4D97-AF65-F5344CB8AC3E}">
        <p14:creationId xmlns:p14="http://schemas.microsoft.com/office/powerpoint/2010/main" val="11665605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 name="Content Placeholder 3">
            <a:extLst>
              <a:ext uri="{FF2B5EF4-FFF2-40B4-BE49-F238E27FC236}">
                <a16:creationId xmlns:a16="http://schemas.microsoft.com/office/drawing/2014/main" id="{81A5C6E1-E890-C074-8E7A-B4EF2ABF458F}"/>
              </a:ext>
            </a:extLst>
          </p:cNvPr>
          <p:cNvSpPr>
            <a:spLocks noGrp="1"/>
          </p:cNvSpPr>
          <p:nvPr>
            <p:ph sz="quarter" idx="23"/>
          </p:nvPr>
        </p:nvSpPr>
        <p:spPr>
          <a:xfrm>
            <a:off x="510826" y="1687652"/>
            <a:ext cx="11189338" cy="4507017"/>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602643" y="1439995"/>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510824" y="488178"/>
            <a:ext cx="11189338" cy="815291"/>
          </a:xfrm>
        </p:spPr>
        <p:txBody>
          <a:bodyPr/>
          <a:lstStyle/>
          <a:p>
            <a:r>
              <a:rPr lang="en-US"/>
              <a:t>Click to edit Master title style</a:t>
            </a:r>
            <a:endParaRPr lang="en-CA"/>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22089104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tandard slide with photo branded Brand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EA4041-4F74-538D-974E-2F00659608C6}"/>
              </a:ext>
            </a:extLst>
          </p:cNvPr>
          <p:cNvPicPr>
            <a:picLocks noChangeAspect="1"/>
          </p:cNvPicPr>
          <p:nvPr userDrawn="1"/>
        </p:nvPicPr>
        <p:blipFill>
          <a:blip r:embed="rId2"/>
          <a:stretch>
            <a:fillRect/>
          </a:stretch>
        </p:blipFill>
        <p:spPr>
          <a:xfrm rot="7200000">
            <a:off x="3872879" y="574212"/>
            <a:ext cx="13143781" cy="8548397"/>
          </a:xfrm>
          <a:prstGeom prst="rect">
            <a:avLst/>
          </a:prstGeom>
        </p:spPr>
      </p:pic>
      <p:sp>
        <p:nvSpPr>
          <p:cNvPr id="11" name="Picture Placeholder 15">
            <a:extLst>
              <a:ext uri="{FF2B5EF4-FFF2-40B4-BE49-F238E27FC236}">
                <a16:creationId xmlns:a16="http://schemas.microsoft.com/office/drawing/2014/main" id="{B61A767C-9629-3017-84C1-62ECCC790BA3}"/>
              </a:ext>
            </a:extLst>
          </p:cNvPr>
          <p:cNvSpPr>
            <a:spLocks noGrp="1"/>
          </p:cNvSpPr>
          <p:nvPr>
            <p:ph type="pic" sz="quarter" idx="13" hasCustomPrompt="1"/>
          </p:nvPr>
        </p:nvSpPr>
        <p:spPr>
          <a:xfrm>
            <a:off x="6069958" y="1376313"/>
            <a:ext cx="5679130" cy="4860976"/>
          </a:xfrm>
          <a:prstGeom prst="rect">
            <a:avLst/>
          </a:prstGeom>
          <a:solidFill>
            <a:schemeClr val="bg1"/>
          </a:solidFill>
          <a:effectLst>
            <a:outerShdw blurRad="228600" dist="762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photo onto the slide</a:t>
            </a:r>
          </a:p>
        </p:txBody>
      </p:sp>
      <p:sp>
        <p:nvSpPr>
          <p:cNvPr id="8" name="Date Placeholder 7">
            <a:extLst>
              <a:ext uri="{FF2B5EF4-FFF2-40B4-BE49-F238E27FC236}">
                <a16:creationId xmlns:a16="http://schemas.microsoft.com/office/drawing/2014/main" id="{93FF35F1-EF8B-FC06-AA0F-40406CEF01C3}"/>
              </a:ext>
            </a:extLst>
          </p:cNvPr>
          <p:cNvSpPr>
            <a:spLocks noGrp="1"/>
          </p:cNvSpPr>
          <p:nvPr>
            <p:ph type="dt" sz="half" idx="1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4A9C7870-9D27-38B7-2271-9D2201F8C99A}"/>
              </a:ext>
            </a:extLst>
          </p:cNvPr>
          <p:cNvSpPr>
            <a:spLocks noGrp="1"/>
          </p:cNvSpPr>
          <p:nvPr>
            <p:ph type="ftr" sz="quarter" idx="1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7" name="Slide Number Placeholder 5">
            <a:extLst>
              <a:ext uri="{FF2B5EF4-FFF2-40B4-BE49-F238E27FC236}">
                <a16:creationId xmlns:a16="http://schemas.microsoft.com/office/drawing/2014/main" id="{8C9F75CF-5DE9-4CE8-1B4E-EC71160322E2}"/>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12" name="Straight Connector 11">
            <a:extLst>
              <a:ext uri="{FF2B5EF4-FFF2-40B4-BE49-F238E27FC236}">
                <a16:creationId xmlns:a16="http://schemas.microsoft.com/office/drawing/2014/main" id="{166F2807-9128-5A78-5BDC-D9B3E334F328}"/>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A95E691D-1964-3400-A1D7-D8F177C06CDC}"/>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20" name="Content Placeholder 3">
            <a:extLst>
              <a:ext uri="{FF2B5EF4-FFF2-40B4-BE49-F238E27FC236}">
                <a16:creationId xmlns:a16="http://schemas.microsoft.com/office/drawing/2014/main" id="{EAD1C405-836A-65A4-74D9-23CE3C795CC6}"/>
              </a:ext>
            </a:extLst>
          </p:cNvPr>
          <p:cNvSpPr>
            <a:spLocks noGrp="1"/>
          </p:cNvSpPr>
          <p:nvPr>
            <p:ph sz="quarter" idx="23"/>
          </p:nvPr>
        </p:nvSpPr>
        <p:spPr>
          <a:xfrm>
            <a:off x="442913" y="1376313"/>
            <a:ext cx="5219789"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1" name="Rectangle 20">
            <a:extLst>
              <a:ext uri="{FF2B5EF4-FFF2-40B4-BE49-F238E27FC236}">
                <a16:creationId xmlns:a16="http://schemas.microsoft.com/office/drawing/2014/main" id="{704E53B2-E540-46DD-3A31-86EA2C7A52FB}"/>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22" name="Title 19">
            <a:extLst>
              <a:ext uri="{FF2B5EF4-FFF2-40B4-BE49-F238E27FC236}">
                <a16:creationId xmlns:a16="http://schemas.microsoft.com/office/drawing/2014/main" id="{908D7C02-8FC8-FEFD-B2A0-E45ECFFC678C}"/>
              </a:ext>
            </a:extLst>
          </p:cNvPr>
          <p:cNvSpPr>
            <a:spLocks noGrp="1"/>
          </p:cNvSpPr>
          <p:nvPr>
            <p:ph type="title"/>
          </p:nvPr>
        </p:nvSpPr>
        <p:spPr>
          <a:xfrm>
            <a:off x="442913" y="225425"/>
            <a:ext cx="8944275" cy="827088"/>
          </a:xfrm>
        </p:spPr>
        <p:txBody>
          <a:bodyPr/>
          <a:lstStyle/>
          <a:p>
            <a:r>
              <a:rPr lang="en-US"/>
              <a:t>Click to edit Master title style</a:t>
            </a:r>
            <a:endParaRPr lang="en-CA"/>
          </a:p>
        </p:txBody>
      </p:sp>
      <p:sp>
        <p:nvSpPr>
          <p:cNvPr id="14" name="Rectangle 13">
            <a:extLst>
              <a:ext uri="{FF2B5EF4-FFF2-40B4-BE49-F238E27FC236}">
                <a16:creationId xmlns:a16="http://schemas.microsoft.com/office/drawing/2014/main" id="{DB66D4A7-801F-8AB9-51F8-73470D4B3C12}"/>
              </a:ext>
            </a:extLst>
          </p:cNvPr>
          <p:cNvSpPr/>
          <p:nvPr userDrawn="1"/>
        </p:nvSpPr>
        <p:spPr>
          <a:xfrm>
            <a:off x="0" y="6858000"/>
            <a:ext cx="12192001" cy="4082716"/>
          </a:xfrm>
          <a:prstGeom prst="rect">
            <a:avLst/>
          </a:prstGeom>
          <a:solidFill>
            <a:srgbClr val="ECEC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u="none" strike="noStrike" kern="1200" cap="none" spc="150" normalizeH="0" baseline="0" noProof="0" err="1">
              <a:ln>
                <a:noFill/>
              </a:ln>
              <a:solidFill>
                <a:schemeClr val="tx1"/>
              </a:solidFill>
              <a:effectLst/>
              <a:uLnTx/>
              <a:uFillTx/>
              <a:latin typeface="DT Flow Text V1.011" pitchFamily="2" charset="77"/>
              <a:ea typeface="+mn-ea"/>
              <a:cs typeface="+mn-cs"/>
            </a:endParaRPr>
          </a:p>
        </p:txBody>
      </p:sp>
      <p:sp>
        <p:nvSpPr>
          <p:cNvPr id="15" name="Rectangle 14">
            <a:extLst>
              <a:ext uri="{FF2B5EF4-FFF2-40B4-BE49-F238E27FC236}">
                <a16:creationId xmlns:a16="http://schemas.microsoft.com/office/drawing/2014/main" id="{6427E502-33E7-E76E-FC65-0458EDAAE15F}"/>
              </a:ext>
            </a:extLst>
          </p:cNvPr>
          <p:cNvSpPr/>
          <p:nvPr userDrawn="1"/>
        </p:nvSpPr>
        <p:spPr>
          <a:xfrm>
            <a:off x="12156343" y="-1203158"/>
            <a:ext cx="5190797" cy="10090483"/>
          </a:xfrm>
          <a:prstGeom prst="rect">
            <a:avLst/>
          </a:prstGeom>
          <a:solidFill>
            <a:srgbClr val="ECEC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u="none" strike="noStrike" kern="1200" cap="none" spc="150" normalizeH="0" baseline="0" noProof="0" err="1">
              <a:ln>
                <a:noFill/>
              </a:ln>
              <a:solidFill>
                <a:schemeClr val="tx1"/>
              </a:solidFill>
              <a:effectLst/>
              <a:uLnTx/>
              <a:uFillTx/>
              <a:latin typeface="DT Flow Text V1.011" pitchFamily="2" charset="77"/>
              <a:ea typeface="+mn-ea"/>
              <a:cs typeface="+mn-cs"/>
            </a:endParaRPr>
          </a:p>
        </p:txBody>
      </p:sp>
      <p:sp>
        <p:nvSpPr>
          <p:cNvPr id="16" name="Rectangle 15">
            <a:extLst>
              <a:ext uri="{FF2B5EF4-FFF2-40B4-BE49-F238E27FC236}">
                <a16:creationId xmlns:a16="http://schemas.microsoft.com/office/drawing/2014/main" id="{811352CA-DFAC-5398-92E5-C157910E5A75}"/>
              </a:ext>
            </a:extLst>
          </p:cNvPr>
          <p:cNvSpPr/>
          <p:nvPr userDrawn="1"/>
        </p:nvSpPr>
        <p:spPr>
          <a:xfrm>
            <a:off x="0" y="-1203158"/>
            <a:ext cx="12156343" cy="1203158"/>
          </a:xfrm>
          <a:prstGeom prst="rect">
            <a:avLst/>
          </a:prstGeom>
          <a:solidFill>
            <a:srgbClr val="ECEC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u="none" strike="noStrike" kern="1200" cap="none" spc="150" normalizeH="0" baseline="0" noProof="0" err="1">
              <a:ln>
                <a:noFill/>
              </a:ln>
              <a:solidFill>
                <a:schemeClr val="tx1"/>
              </a:solidFill>
              <a:effectLst/>
              <a:uLnTx/>
              <a:uFillTx/>
              <a:latin typeface="DT Flow Text V1.011" pitchFamily="2" charset="77"/>
              <a:ea typeface="+mn-ea"/>
              <a:cs typeface="+mn-cs"/>
            </a:endParaRPr>
          </a:p>
        </p:txBody>
      </p:sp>
    </p:spTree>
    <p:extLst>
      <p:ext uri="{BB962C8B-B14F-4D97-AF65-F5344CB8AC3E}">
        <p14:creationId xmlns:p14="http://schemas.microsoft.com/office/powerpoint/2010/main" val="38124602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C9AA34E9-8C90-C4DC-EB26-D400C73DD1B8}"/>
              </a:ext>
            </a:extLst>
          </p:cNvPr>
          <p:cNvSpPr>
            <a:spLocks/>
          </p:cNvSpPr>
          <p:nvPr userDrawn="1"/>
        </p:nvSpPr>
        <p:spPr>
          <a:xfrm rot="10800000">
            <a:off x="6284365" y="1478705"/>
            <a:ext cx="5461146" cy="4849915"/>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3" name="Rounded Rectangle 2">
            <a:extLst>
              <a:ext uri="{FF2B5EF4-FFF2-40B4-BE49-F238E27FC236}">
                <a16:creationId xmlns:a16="http://schemas.microsoft.com/office/drawing/2014/main" id="{6E30C128-7594-4FD1-64D9-96FD94EFE9BB}"/>
              </a:ext>
            </a:extLst>
          </p:cNvPr>
          <p:cNvSpPr>
            <a:spLocks/>
          </p:cNvSpPr>
          <p:nvPr userDrawn="1"/>
        </p:nvSpPr>
        <p:spPr>
          <a:xfrm rot="10800000">
            <a:off x="445032" y="1492073"/>
            <a:ext cx="5458581" cy="4847965"/>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50" normalizeH="0" baseline="0" noProof="0" err="1">
                <a:ln>
                  <a:noFill/>
                </a:ln>
                <a:solidFill>
                  <a:srgbClr val="FFFFFF"/>
                </a:solidFill>
                <a:effectLst/>
                <a:uLnTx/>
                <a:uFillTx/>
                <a:latin typeface="Bernina Sans Offc" panose="02000000000000000000" pitchFamily="2" charset="77"/>
                <a:ea typeface="+mn-ea"/>
                <a:cs typeface="+mn-cs"/>
              </a:rPr>
              <a:t>i</a:t>
            </a: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5" name="Title 24">
            <a:extLst>
              <a:ext uri="{FF2B5EF4-FFF2-40B4-BE49-F238E27FC236}">
                <a16:creationId xmlns:a16="http://schemas.microsoft.com/office/drawing/2014/main" id="{6357364B-CEAA-54E0-4325-09CDDB041FF0}"/>
              </a:ext>
            </a:extLst>
          </p:cNvPr>
          <p:cNvSpPr>
            <a:spLocks noGrp="1"/>
          </p:cNvSpPr>
          <p:nvPr>
            <p:ph type="title"/>
          </p:nvPr>
        </p:nvSpPr>
        <p:spPr/>
        <p:txBody>
          <a:bodyPr/>
          <a:lstStyle>
            <a:lvl1pPr algn="ctr">
              <a:defRPr/>
            </a:lvl1pPr>
          </a:lstStyle>
          <a:p>
            <a:r>
              <a:rPr lang="en-US"/>
              <a:t>Click to edit Master title style</a:t>
            </a:r>
            <a:endParaRPr lang="en-CA"/>
          </a:p>
        </p:txBody>
      </p:sp>
      <p:sp>
        <p:nvSpPr>
          <p:cNvPr id="23" name="Date Placeholder 18">
            <a:extLst>
              <a:ext uri="{FF2B5EF4-FFF2-40B4-BE49-F238E27FC236}">
                <a16:creationId xmlns:a16="http://schemas.microsoft.com/office/drawing/2014/main" id="{69D3E7B4-CFE4-467B-BA4D-96B326DC3339}"/>
              </a:ext>
            </a:extLst>
          </p:cNvPr>
          <p:cNvSpPr>
            <a:spLocks noGrp="1"/>
          </p:cNvSpPr>
          <p:nvPr>
            <p:ph type="dt" sz="half" idx="27"/>
          </p:nvPr>
        </p:nvSpPr>
        <p:spPr>
          <a:xfrm flipH="1">
            <a:off x="-1" y="6858000"/>
            <a:ext cx="0" cy="0"/>
          </a:xfrm>
          <a:prstGeom prst="rect">
            <a:avLst/>
          </a:prstGeom>
        </p:spPr>
        <p:txBody>
          <a:bodyPr/>
          <a:lstStyle>
            <a:lvl1pPr>
              <a:defRPr b="0" i="0">
                <a:solidFill>
                  <a:schemeClr val="tx1"/>
                </a:solidFill>
                <a:latin typeface="Bernina Sans Offc" panose="02000000000000000000" pitchFamily="2" charset="77"/>
              </a:defRPr>
            </a:lvl1pPr>
          </a:lstStyle>
          <a:p>
            <a:endParaRPr lang="en-US"/>
          </a:p>
        </p:txBody>
      </p:sp>
      <p:sp>
        <p:nvSpPr>
          <p:cNvPr id="32" name="Text Placeholder 25">
            <a:extLst>
              <a:ext uri="{FF2B5EF4-FFF2-40B4-BE49-F238E27FC236}">
                <a16:creationId xmlns:a16="http://schemas.microsoft.com/office/drawing/2014/main" id="{B2427629-206D-D2A1-60B2-1221483F145E}"/>
              </a:ext>
            </a:extLst>
          </p:cNvPr>
          <p:cNvSpPr>
            <a:spLocks noGrp="1"/>
          </p:cNvSpPr>
          <p:nvPr>
            <p:ph type="body" sz="quarter" idx="31" hasCustomPrompt="1"/>
          </p:nvPr>
        </p:nvSpPr>
        <p:spPr>
          <a:xfrm>
            <a:off x="418267" y="2054383"/>
            <a:ext cx="544119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3200"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1" name="Text Placeholder 25">
            <a:extLst>
              <a:ext uri="{FF2B5EF4-FFF2-40B4-BE49-F238E27FC236}">
                <a16:creationId xmlns:a16="http://schemas.microsoft.com/office/drawing/2014/main" id="{0D64A629-9BDB-D9AD-6C53-E6CF9383E669}"/>
              </a:ext>
            </a:extLst>
          </p:cNvPr>
          <p:cNvSpPr>
            <a:spLocks noGrp="1"/>
          </p:cNvSpPr>
          <p:nvPr>
            <p:ph type="body" sz="quarter" idx="35" hasCustomPrompt="1"/>
          </p:nvPr>
        </p:nvSpPr>
        <p:spPr>
          <a:xfrm>
            <a:off x="396684" y="2720888"/>
            <a:ext cx="5441192"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3" name="Text Placeholder 25">
            <a:extLst>
              <a:ext uri="{FF2B5EF4-FFF2-40B4-BE49-F238E27FC236}">
                <a16:creationId xmlns:a16="http://schemas.microsoft.com/office/drawing/2014/main" id="{1564652B-578C-7ECC-0A79-B6636319D726}"/>
              </a:ext>
            </a:extLst>
          </p:cNvPr>
          <p:cNvSpPr>
            <a:spLocks noGrp="1"/>
          </p:cNvSpPr>
          <p:nvPr>
            <p:ph type="body" sz="quarter" idx="36" hasCustomPrompt="1"/>
          </p:nvPr>
        </p:nvSpPr>
        <p:spPr>
          <a:xfrm>
            <a:off x="6265287" y="2054383"/>
            <a:ext cx="544119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3200"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4" name="Text Placeholder 25">
            <a:extLst>
              <a:ext uri="{FF2B5EF4-FFF2-40B4-BE49-F238E27FC236}">
                <a16:creationId xmlns:a16="http://schemas.microsoft.com/office/drawing/2014/main" id="{4F80E8AE-20BA-47BF-B6CC-CE5C189F263D}"/>
              </a:ext>
            </a:extLst>
          </p:cNvPr>
          <p:cNvSpPr>
            <a:spLocks noGrp="1"/>
          </p:cNvSpPr>
          <p:nvPr>
            <p:ph type="body" sz="quarter" idx="37" hasCustomPrompt="1"/>
          </p:nvPr>
        </p:nvSpPr>
        <p:spPr>
          <a:xfrm>
            <a:off x="6265287" y="2720888"/>
            <a:ext cx="5441192"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pic>
        <p:nvPicPr>
          <p:cNvPr id="31" name="Picture 30" descr="Shape, circle&#10;&#10;Description automatically generated">
            <a:extLst>
              <a:ext uri="{FF2B5EF4-FFF2-40B4-BE49-F238E27FC236}">
                <a16:creationId xmlns:a16="http://schemas.microsoft.com/office/drawing/2014/main" id="{F93CDD40-F302-53F2-A1FC-EF681BCE60AF}"/>
              </a:ext>
            </a:extLst>
          </p:cNvPr>
          <p:cNvPicPr>
            <a:picLocks noChangeAspect="1"/>
          </p:cNvPicPr>
          <p:nvPr userDrawn="1"/>
        </p:nvPicPr>
        <p:blipFill rotWithShape="1">
          <a:blip r:embed="rId2"/>
          <a:srcRect t="56663" r="6422"/>
          <a:stretch/>
        </p:blipFill>
        <p:spPr>
          <a:xfrm>
            <a:off x="442555" y="1483282"/>
            <a:ext cx="5458582" cy="189466"/>
          </a:xfrm>
          <a:prstGeom prst="rect">
            <a:avLst/>
          </a:prstGeom>
        </p:spPr>
      </p:pic>
      <p:pic>
        <p:nvPicPr>
          <p:cNvPr id="33" name="Picture 32" descr="Shape, circle&#10;&#10;Description automatically generated">
            <a:extLst>
              <a:ext uri="{FF2B5EF4-FFF2-40B4-BE49-F238E27FC236}">
                <a16:creationId xmlns:a16="http://schemas.microsoft.com/office/drawing/2014/main" id="{77B19F78-36D5-0472-CD74-DDF812835027}"/>
              </a:ext>
            </a:extLst>
          </p:cNvPr>
          <p:cNvPicPr>
            <a:picLocks noChangeAspect="1"/>
          </p:cNvPicPr>
          <p:nvPr userDrawn="1"/>
        </p:nvPicPr>
        <p:blipFill rotWithShape="1">
          <a:blip r:embed="rId2"/>
          <a:srcRect t="56663" r="6422"/>
          <a:stretch/>
        </p:blipFill>
        <p:spPr>
          <a:xfrm>
            <a:off x="6286750" y="1478706"/>
            <a:ext cx="5458582" cy="189466"/>
          </a:xfrm>
          <a:prstGeom prst="rect">
            <a:avLst/>
          </a:prstGeom>
        </p:spPr>
      </p:pic>
      <p:sp>
        <p:nvSpPr>
          <p:cNvPr id="7" name="Slide Number Placeholder 6">
            <a:extLst>
              <a:ext uri="{FF2B5EF4-FFF2-40B4-BE49-F238E27FC236}">
                <a16:creationId xmlns:a16="http://schemas.microsoft.com/office/drawing/2014/main" id="{EB2D421B-DD8E-0764-656A-F4A83BB30DD5}"/>
              </a:ext>
            </a:extLst>
          </p:cNvPr>
          <p:cNvSpPr>
            <a:spLocks noGrp="1"/>
          </p:cNvSpPr>
          <p:nvPr>
            <p:ph type="sldNum" sz="quarter" idx="34"/>
          </p:nvPr>
        </p:nvSpPr>
        <p:spPr>
          <a:xfrm>
            <a:off x="11417212" y="6487290"/>
            <a:ext cx="410527" cy="246221"/>
          </a:xfrm>
          <a:prstGeom prst="rect">
            <a:avLst/>
          </a:prstGeom>
        </p:spPr>
        <p:txBody>
          <a:bodyPr/>
          <a:lstStyle>
            <a:lvl1pPr>
              <a:defRPr b="0" i="0">
                <a:solidFill>
                  <a:schemeClr val="tx1"/>
                </a:solidFill>
                <a:latin typeface="Bernina Sans Offc" panose="02000000000000000000" pitchFamily="2" charset="77"/>
              </a:defRPr>
            </a:lvl1pPr>
          </a:lstStyle>
          <a:p>
            <a:fld id="{0A1A0966-58B5-D140-B861-27719A32589F}" type="slidenum">
              <a:rPr lang="en-US" smtClean="0"/>
              <a:pPr/>
              <a:t>‹#›</a:t>
            </a:fld>
            <a:endParaRPr lang="en-US"/>
          </a:p>
        </p:txBody>
      </p:sp>
      <p:sp>
        <p:nvSpPr>
          <p:cNvPr id="2" name="Footer Placeholder 2">
            <a:extLst>
              <a:ext uri="{FF2B5EF4-FFF2-40B4-BE49-F238E27FC236}">
                <a16:creationId xmlns:a16="http://schemas.microsoft.com/office/drawing/2014/main" id="{4C6EDFAD-49F4-CC1C-C22C-0DB87FBCD4E8}"/>
              </a:ext>
            </a:extLst>
          </p:cNvPr>
          <p:cNvSpPr>
            <a:spLocks noGrp="1"/>
          </p:cNvSpPr>
          <p:nvPr>
            <p:ph type="ftr" sz="quarter" idx="2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Tree>
    <p:extLst>
      <p:ext uri="{BB962C8B-B14F-4D97-AF65-F5344CB8AC3E}">
        <p14:creationId xmlns:p14="http://schemas.microsoft.com/office/powerpoint/2010/main" val="42470809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9D1A68A1-5F7D-D578-1214-BC39F82BF30E}"/>
              </a:ext>
            </a:extLst>
          </p:cNvPr>
          <p:cNvSpPr>
            <a:spLocks/>
          </p:cNvSpPr>
          <p:nvPr userDrawn="1"/>
        </p:nvSpPr>
        <p:spPr>
          <a:xfrm rot="10800000">
            <a:off x="4231668" y="1545926"/>
            <a:ext cx="3701703" cy="4367509"/>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6" name="Rounded Rectangle 5">
            <a:extLst>
              <a:ext uri="{FF2B5EF4-FFF2-40B4-BE49-F238E27FC236}">
                <a16:creationId xmlns:a16="http://schemas.microsoft.com/office/drawing/2014/main" id="{BD9157B2-4E51-6DE9-CAA8-29AD62620431}"/>
              </a:ext>
            </a:extLst>
          </p:cNvPr>
          <p:cNvSpPr>
            <a:spLocks/>
          </p:cNvSpPr>
          <p:nvPr userDrawn="1"/>
        </p:nvSpPr>
        <p:spPr>
          <a:xfrm rot="10800000">
            <a:off x="381133" y="1545926"/>
            <a:ext cx="3701703" cy="4367509"/>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7" name="Rounded Rectangle 6">
            <a:extLst>
              <a:ext uri="{FF2B5EF4-FFF2-40B4-BE49-F238E27FC236}">
                <a16:creationId xmlns:a16="http://schemas.microsoft.com/office/drawing/2014/main" id="{01BEC223-2986-3383-7532-476D464EC48E}"/>
              </a:ext>
            </a:extLst>
          </p:cNvPr>
          <p:cNvSpPr>
            <a:spLocks/>
          </p:cNvSpPr>
          <p:nvPr userDrawn="1"/>
        </p:nvSpPr>
        <p:spPr>
          <a:xfrm rot="10800000">
            <a:off x="8045764" y="1603585"/>
            <a:ext cx="3701703" cy="4309850"/>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5" name="Title 24">
            <a:extLst>
              <a:ext uri="{FF2B5EF4-FFF2-40B4-BE49-F238E27FC236}">
                <a16:creationId xmlns:a16="http://schemas.microsoft.com/office/drawing/2014/main" id="{6357364B-CEAA-54E0-4325-09CDDB041FF0}"/>
              </a:ext>
            </a:extLst>
          </p:cNvPr>
          <p:cNvSpPr>
            <a:spLocks noGrp="1"/>
          </p:cNvSpPr>
          <p:nvPr>
            <p:ph type="title"/>
          </p:nvPr>
        </p:nvSpPr>
        <p:spPr/>
        <p:txBody>
          <a:bodyPr/>
          <a:lstStyle>
            <a:lvl1pPr algn="ctr">
              <a:defRPr/>
            </a:lvl1pPr>
          </a:lstStyle>
          <a:p>
            <a:r>
              <a:rPr lang="en-US"/>
              <a:t>Click to edit Master title style</a:t>
            </a:r>
            <a:endParaRPr lang="en-CA"/>
          </a:p>
        </p:txBody>
      </p:sp>
      <p:sp>
        <p:nvSpPr>
          <p:cNvPr id="24" name="Date Placeholder 18">
            <a:extLst>
              <a:ext uri="{FF2B5EF4-FFF2-40B4-BE49-F238E27FC236}">
                <a16:creationId xmlns:a16="http://schemas.microsoft.com/office/drawing/2014/main" id="{8F42231E-BFBA-F657-D917-DAC6CCBCC24C}"/>
              </a:ext>
            </a:extLst>
          </p:cNvPr>
          <p:cNvSpPr>
            <a:spLocks noGrp="1"/>
          </p:cNvSpPr>
          <p:nvPr>
            <p:ph type="dt" sz="half" idx="25"/>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Footer Placeholder 19">
            <a:extLst>
              <a:ext uri="{FF2B5EF4-FFF2-40B4-BE49-F238E27FC236}">
                <a16:creationId xmlns:a16="http://schemas.microsoft.com/office/drawing/2014/main" id="{F665560D-9A23-D664-05DC-D92209F492ED}"/>
              </a:ext>
            </a:extLst>
          </p:cNvPr>
          <p:cNvSpPr>
            <a:spLocks noGrp="1"/>
          </p:cNvSpPr>
          <p:nvPr>
            <p:ph type="ftr" sz="quarter" idx="3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21" name="Slide Number Placeholder 20">
            <a:extLst>
              <a:ext uri="{FF2B5EF4-FFF2-40B4-BE49-F238E27FC236}">
                <a16:creationId xmlns:a16="http://schemas.microsoft.com/office/drawing/2014/main" id="{49BB74B4-0E2C-4040-195A-69D5FB668A0A}"/>
              </a:ext>
            </a:extLst>
          </p:cNvPr>
          <p:cNvSpPr>
            <a:spLocks noGrp="1"/>
          </p:cNvSpPr>
          <p:nvPr>
            <p:ph type="sldNum" sz="quarter" idx="3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9" name="Text Placeholder 25">
            <a:extLst>
              <a:ext uri="{FF2B5EF4-FFF2-40B4-BE49-F238E27FC236}">
                <a16:creationId xmlns:a16="http://schemas.microsoft.com/office/drawing/2014/main" id="{0914D27D-8C9C-3D22-BC49-5DEFCC9DC54C}"/>
              </a:ext>
            </a:extLst>
          </p:cNvPr>
          <p:cNvSpPr>
            <a:spLocks noGrp="1"/>
          </p:cNvSpPr>
          <p:nvPr>
            <p:ph type="body" sz="quarter" idx="33" hasCustomPrompt="1"/>
          </p:nvPr>
        </p:nvSpPr>
        <p:spPr>
          <a:xfrm>
            <a:off x="418734" y="1836581"/>
            <a:ext cx="3641076"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1" name="Text Placeholder 25">
            <a:extLst>
              <a:ext uri="{FF2B5EF4-FFF2-40B4-BE49-F238E27FC236}">
                <a16:creationId xmlns:a16="http://schemas.microsoft.com/office/drawing/2014/main" id="{58D7D8D1-1035-4418-7753-AE068635B634}"/>
              </a:ext>
            </a:extLst>
          </p:cNvPr>
          <p:cNvSpPr>
            <a:spLocks noGrp="1"/>
          </p:cNvSpPr>
          <p:nvPr>
            <p:ph type="body" sz="quarter" idx="35" hasCustomPrompt="1"/>
          </p:nvPr>
        </p:nvSpPr>
        <p:spPr>
          <a:xfrm>
            <a:off x="415356" y="2191868"/>
            <a:ext cx="3641076"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2" name="Text Placeholder 25">
            <a:extLst>
              <a:ext uri="{FF2B5EF4-FFF2-40B4-BE49-F238E27FC236}">
                <a16:creationId xmlns:a16="http://schemas.microsoft.com/office/drawing/2014/main" id="{78D48D42-8EA5-0F6E-93B9-26399BD7DBE7}"/>
              </a:ext>
            </a:extLst>
          </p:cNvPr>
          <p:cNvSpPr>
            <a:spLocks noGrp="1"/>
          </p:cNvSpPr>
          <p:nvPr>
            <p:ph type="body" sz="quarter" idx="36" hasCustomPrompt="1"/>
          </p:nvPr>
        </p:nvSpPr>
        <p:spPr>
          <a:xfrm>
            <a:off x="4259509" y="1836581"/>
            <a:ext cx="3641076"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3" name="Text Placeholder 25">
            <a:extLst>
              <a:ext uri="{FF2B5EF4-FFF2-40B4-BE49-F238E27FC236}">
                <a16:creationId xmlns:a16="http://schemas.microsoft.com/office/drawing/2014/main" id="{8AB924EE-7D80-4C22-D58B-47B4EEC554D5}"/>
              </a:ext>
            </a:extLst>
          </p:cNvPr>
          <p:cNvSpPr>
            <a:spLocks noGrp="1"/>
          </p:cNvSpPr>
          <p:nvPr>
            <p:ph type="body" sz="quarter" idx="37" hasCustomPrompt="1"/>
          </p:nvPr>
        </p:nvSpPr>
        <p:spPr>
          <a:xfrm>
            <a:off x="4266764" y="2191868"/>
            <a:ext cx="3641076"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7" name="Text Placeholder 25">
            <a:extLst>
              <a:ext uri="{FF2B5EF4-FFF2-40B4-BE49-F238E27FC236}">
                <a16:creationId xmlns:a16="http://schemas.microsoft.com/office/drawing/2014/main" id="{4EF4F3E6-0A52-B8BA-77C2-EB629E376F19}"/>
              </a:ext>
            </a:extLst>
          </p:cNvPr>
          <p:cNvSpPr>
            <a:spLocks noGrp="1"/>
          </p:cNvSpPr>
          <p:nvPr>
            <p:ph type="body" sz="quarter" idx="38" hasCustomPrompt="1"/>
          </p:nvPr>
        </p:nvSpPr>
        <p:spPr>
          <a:xfrm>
            <a:off x="8069395" y="1836581"/>
            <a:ext cx="3641076"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22" name="Text Placeholder 25">
            <a:extLst>
              <a:ext uri="{FF2B5EF4-FFF2-40B4-BE49-F238E27FC236}">
                <a16:creationId xmlns:a16="http://schemas.microsoft.com/office/drawing/2014/main" id="{D24ED2FD-97FA-FEC8-21E8-E0244C2A56FB}"/>
              </a:ext>
            </a:extLst>
          </p:cNvPr>
          <p:cNvSpPr>
            <a:spLocks noGrp="1"/>
          </p:cNvSpPr>
          <p:nvPr>
            <p:ph type="body" sz="quarter" idx="39" hasCustomPrompt="1"/>
          </p:nvPr>
        </p:nvSpPr>
        <p:spPr>
          <a:xfrm>
            <a:off x="8075444" y="2191868"/>
            <a:ext cx="3641076"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pic>
        <p:nvPicPr>
          <p:cNvPr id="31" name="Picture 30">
            <a:extLst>
              <a:ext uri="{FF2B5EF4-FFF2-40B4-BE49-F238E27FC236}">
                <a16:creationId xmlns:a16="http://schemas.microsoft.com/office/drawing/2014/main" id="{6CD1390F-8591-75A8-8754-77DA6867FEF1}"/>
              </a:ext>
            </a:extLst>
          </p:cNvPr>
          <p:cNvPicPr>
            <a:picLocks noChangeAspect="1"/>
          </p:cNvPicPr>
          <p:nvPr userDrawn="1"/>
        </p:nvPicPr>
        <p:blipFill rotWithShape="1">
          <a:blip r:embed="rId2"/>
          <a:srcRect l="11431" t="20506" r="34688" b="65953"/>
          <a:stretch/>
        </p:blipFill>
        <p:spPr>
          <a:xfrm rot="10800000">
            <a:off x="4233180" y="1552970"/>
            <a:ext cx="3700192" cy="112682"/>
          </a:xfrm>
          <a:prstGeom prst="rect">
            <a:avLst/>
          </a:prstGeom>
        </p:spPr>
      </p:pic>
      <p:pic>
        <p:nvPicPr>
          <p:cNvPr id="32" name="Picture 31">
            <a:extLst>
              <a:ext uri="{FF2B5EF4-FFF2-40B4-BE49-F238E27FC236}">
                <a16:creationId xmlns:a16="http://schemas.microsoft.com/office/drawing/2014/main" id="{0153D372-0DAC-1B16-0D0A-96DEEEDAA261}"/>
              </a:ext>
            </a:extLst>
          </p:cNvPr>
          <p:cNvPicPr>
            <a:picLocks noChangeAspect="1"/>
          </p:cNvPicPr>
          <p:nvPr userDrawn="1"/>
        </p:nvPicPr>
        <p:blipFill rotWithShape="1">
          <a:blip r:embed="rId3"/>
          <a:srcRect l="18353" t="43736" r="27233" b="49171"/>
          <a:stretch/>
        </p:blipFill>
        <p:spPr>
          <a:xfrm rot="10800000">
            <a:off x="8038175" y="1545926"/>
            <a:ext cx="3709291" cy="121282"/>
          </a:xfrm>
          <a:prstGeom prst="rect">
            <a:avLst/>
          </a:prstGeom>
        </p:spPr>
      </p:pic>
      <p:pic>
        <p:nvPicPr>
          <p:cNvPr id="41" name="Picture 40" descr="Shape, circle&#10;&#10;Description automatically generated">
            <a:extLst>
              <a:ext uri="{FF2B5EF4-FFF2-40B4-BE49-F238E27FC236}">
                <a16:creationId xmlns:a16="http://schemas.microsoft.com/office/drawing/2014/main" id="{FC24810D-E688-3742-362A-7ABD85D679EC}"/>
              </a:ext>
            </a:extLst>
          </p:cNvPr>
          <p:cNvPicPr>
            <a:picLocks noChangeAspect="1"/>
          </p:cNvPicPr>
          <p:nvPr userDrawn="1"/>
        </p:nvPicPr>
        <p:blipFill rotWithShape="1">
          <a:blip r:embed="rId4"/>
          <a:srcRect l="1" t="56662" r="37629" b="16412"/>
          <a:stretch/>
        </p:blipFill>
        <p:spPr>
          <a:xfrm>
            <a:off x="381133" y="1547109"/>
            <a:ext cx="3700192" cy="119727"/>
          </a:xfrm>
          <a:prstGeom prst="rect">
            <a:avLst/>
          </a:prstGeom>
        </p:spPr>
      </p:pic>
    </p:spTree>
    <p:extLst>
      <p:ext uri="{BB962C8B-B14F-4D97-AF65-F5344CB8AC3E}">
        <p14:creationId xmlns:p14="http://schemas.microsoft.com/office/powerpoint/2010/main" val="389365462"/>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457EA6E8-4C91-7151-A35B-7014D8ED044C}"/>
              </a:ext>
            </a:extLst>
          </p:cNvPr>
          <p:cNvSpPr>
            <a:spLocks/>
          </p:cNvSpPr>
          <p:nvPr userDrawn="1"/>
        </p:nvSpPr>
        <p:spPr>
          <a:xfrm rot="10800000">
            <a:off x="381133" y="1603585"/>
            <a:ext cx="2798531" cy="4309850"/>
          </a:xfrm>
          <a:prstGeom prst="roundRect">
            <a:avLst>
              <a:gd name="adj" fmla="val 0"/>
            </a:avLst>
          </a:prstGeom>
          <a:solidFill>
            <a:schemeClr val="bg1"/>
          </a:solidFill>
          <a:ln>
            <a:noFill/>
          </a:ln>
          <a:effectLst>
            <a:outerShdw blurRad="235545" sx="110282" sy="110282" algn="ctr" rotWithShape="0">
              <a:srgbClr val="000000">
                <a:alpha val="5623"/>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2" name="Rounded Rectangle 11">
            <a:extLst>
              <a:ext uri="{FF2B5EF4-FFF2-40B4-BE49-F238E27FC236}">
                <a16:creationId xmlns:a16="http://schemas.microsoft.com/office/drawing/2014/main" id="{13F9FEC6-A736-B71A-7D17-10955C582122}"/>
              </a:ext>
            </a:extLst>
          </p:cNvPr>
          <p:cNvSpPr>
            <a:spLocks/>
          </p:cNvSpPr>
          <p:nvPr userDrawn="1"/>
        </p:nvSpPr>
        <p:spPr>
          <a:xfrm rot="10800000">
            <a:off x="3260680" y="1603585"/>
            <a:ext cx="2798531" cy="4309850"/>
          </a:xfrm>
          <a:prstGeom prst="roundRect">
            <a:avLst>
              <a:gd name="adj" fmla="val 0"/>
            </a:avLst>
          </a:prstGeom>
          <a:solidFill>
            <a:schemeClr val="bg1"/>
          </a:solidFill>
          <a:ln>
            <a:noFill/>
          </a:ln>
          <a:effectLst>
            <a:outerShdw blurRad="235545" sx="104000" sy="104000" algn="ctr" rotWithShape="0">
              <a:srgbClr val="000000">
                <a:alpha val="6269"/>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3" name="Rounded Rectangle 12">
            <a:extLst>
              <a:ext uri="{FF2B5EF4-FFF2-40B4-BE49-F238E27FC236}">
                <a16:creationId xmlns:a16="http://schemas.microsoft.com/office/drawing/2014/main" id="{853DDC7F-D4A6-8617-188C-F15900634FC8}"/>
              </a:ext>
            </a:extLst>
          </p:cNvPr>
          <p:cNvSpPr>
            <a:spLocks/>
          </p:cNvSpPr>
          <p:nvPr userDrawn="1"/>
        </p:nvSpPr>
        <p:spPr>
          <a:xfrm rot="10800000">
            <a:off x="6140225" y="1603585"/>
            <a:ext cx="2798531" cy="4309850"/>
          </a:xfrm>
          <a:prstGeom prst="roundRect">
            <a:avLst>
              <a:gd name="adj" fmla="val 0"/>
            </a:avLst>
          </a:prstGeom>
          <a:solidFill>
            <a:schemeClr val="bg1"/>
          </a:solidFill>
          <a:ln>
            <a:noFill/>
          </a:ln>
          <a:effectLst>
            <a:outerShdw blurRad="235545" sx="104000" sy="104000" algn="ctr" rotWithShape="0">
              <a:srgbClr val="000000">
                <a:alpha val="5922"/>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4" name="Rounded Rectangle 13">
            <a:extLst>
              <a:ext uri="{FF2B5EF4-FFF2-40B4-BE49-F238E27FC236}">
                <a16:creationId xmlns:a16="http://schemas.microsoft.com/office/drawing/2014/main" id="{EC0DC43F-0C5A-2B65-96D2-2530B0F5A0C1}"/>
              </a:ext>
            </a:extLst>
          </p:cNvPr>
          <p:cNvSpPr>
            <a:spLocks/>
          </p:cNvSpPr>
          <p:nvPr userDrawn="1"/>
        </p:nvSpPr>
        <p:spPr>
          <a:xfrm rot="10800000">
            <a:off x="9019770" y="1600964"/>
            <a:ext cx="2798531" cy="4309850"/>
          </a:xfrm>
          <a:prstGeom prst="roundRect">
            <a:avLst>
              <a:gd name="adj" fmla="val 0"/>
            </a:avLst>
          </a:prstGeom>
          <a:solidFill>
            <a:schemeClr val="bg1"/>
          </a:solidFill>
          <a:ln>
            <a:noFill/>
          </a:ln>
          <a:effectLst>
            <a:outerShdw blurRad="235545" sx="104000" sy="104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5" name="Title 24">
            <a:extLst>
              <a:ext uri="{FF2B5EF4-FFF2-40B4-BE49-F238E27FC236}">
                <a16:creationId xmlns:a16="http://schemas.microsoft.com/office/drawing/2014/main" id="{6357364B-CEAA-54E0-4325-09CDDB041FF0}"/>
              </a:ext>
            </a:extLst>
          </p:cNvPr>
          <p:cNvSpPr>
            <a:spLocks noGrp="1"/>
          </p:cNvSpPr>
          <p:nvPr userDrawn="1">
            <p:ph type="title"/>
          </p:nvPr>
        </p:nvSpPr>
        <p:spPr/>
        <p:txBody>
          <a:bodyPr/>
          <a:lstStyle>
            <a:lvl1pPr algn="ctr">
              <a:defRPr/>
            </a:lvl1pPr>
          </a:lstStyle>
          <a:p>
            <a:r>
              <a:rPr lang="en-US"/>
              <a:t>Click to edit Master title style</a:t>
            </a:r>
            <a:endParaRPr lang="en-CA"/>
          </a:p>
        </p:txBody>
      </p:sp>
      <p:sp>
        <p:nvSpPr>
          <p:cNvPr id="38" name="Date Placeholder 37">
            <a:extLst>
              <a:ext uri="{FF2B5EF4-FFF2-40B4-BE49-F238E27FC236}">
                <a16:creationId xmlns:a16="http://schemas.microsoft.com/office/drawing/2014/main" id="{7BBE1667-D207-7F74-B678-937962C97165}"/>
              </a:ext>
            </a:extLst>
          </p:cNvPr>
          <p:cNvSpPr>
            <a:spLocks noGrp="1"/>
          </p:cNvSpPr>
          <p:nvPr>
            <p:ph type="dt" sz="half" idx="36"/>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9" name="Footer Placeholder 38">
            <a:extLst>
              <a:ext uri="{FF2B5EF4-FFF2-40B4-BE49-F238E27FC236}">
                <a16:creationId xmlns:a16="http://schemas.microsoft.com/office/drawing/2014/main" id="{CD9BD250-9387-5A26-4149-69A189D0E4ED}"/>
              </a:ext>
            </a:extLst>
          </p:cNvPr>
          <p:cNvSpPr>
            <a:spLocks noGrp="1"/>
          </p:cNvSpPr>
          <p:nvPr>
            <p:ph type="ftr" sz="quarter" idx="37"/>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40" name="Slide Number Placeholder 39">
            <a:extLst>
              <a:ext uri="{FF2B5EF4-FFF2-40B4-BE49-F238E27FC236}">
                <a16:creationId xmlns:a16="http://schemas.microsoft.com/office/drawing/2014/main" id="{AEEDA682-5F2B-85F5-653A-271741D495C8}"/>
              </a:ext>
            </a:extLst>
          </p:cNvPr>
          <p:cNvSpPr>
            <a:spLocks noGrp="1"/>
          </p:cNvSpPr>
          <p:nvPr>
            <p:ph type="sldNum" sz="quarter" idx="38"/>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16" name="Text Placeholder 25">
            <a:extLst>
              <a:ext uri="{FF2B5EF4-FFF2-40B4-BE49-F238E27FC236}">
                <a16:creationId xmlns:a16="http://schemas.microsoft.com/office/drawing/2014/main" id="{EF38CDBE-6859-3D56-5AAD-455C7E17AB2D}"/>
              </a:ext>
            </a:extLst>
          </p:cNvPr>
          <p:cNvSpPr>
            <a:spLocks noGrp="1"/>
          </p:cNvSpPr>
          <p:nvPr>
            <p:ph type="body" sz="quarter" idx="33" hasCustomPrompt="1"/>
          </p:nvPr>
        </p:nvSpPr>
        <p:spPr>
          <a:xfrm>
            <a:off x="403758" y="1823907"/>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7" name="Text Placeholder 25">
            <a:extLst>
              <a:ext uri="{FF2B5EF4-FFF2-40B4-BE49-F238E27FC236}">
                <a16:creationId xmlns:a16="http://schemas.microsoft.com/office/drawing/2014/main" id="{309D28BF-4030-F73D-BC74-05738A370A0A}"/>
              </a:ext>
            </a:extLst>
          </p:cNvPr>
          <p:cNvSpPr>
            <a:spLocks noGrp="1"/>
          </p:cNvSpPr>
          <p:nvPr>
            <p:ph type="body" sz="quarter" idx="35" hasCustomPrompt="1"/>
          </p:nvPr>
        </p:nvSpPr>
        <p:spPr>
          <a:xfrm>
            <a:off x="400380" y="2179194"/>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8" name="Text Placeholder 25">
            <a:extLst>
              <a:ext uri="{FF2B5EF4-FFF2-40B4-BE49-F238E27FC236}">
                <a16:creationId xmlns:a16="http://schemas.microsoft.com/office/drawing/2014/main" id="{AE028DF3-AC30-4580-FAA0-E8B980484888}"/>
              </a:ext>
            </a:extLst>
          </p:cNvPr>
          <p:cNvSpPr>
            <a:spLocks noGrp="1"/>
          </p:cNvSpPr>
          <p:nvPr>
            <p:ph type="body" sz="quarter" idx="39" hasCustomPrompt="1"/>
          </p:nvPr>
        </p:nvSpPr>
        <p:spPr>
          <a:xfrm>
            <a:off x="3272671" y="1826825"/>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9" name="Text Placeholder 25">
            <a:extLst>
              <a:ext uri="{FF2B5EF4-FFF2-40B4-BE49-F238E27FC236}">
                <a16:creationId xmlns:a16="http://schemas.microsoft.com/office/drawing/2014/main" id="{F4E431D4-5050-8A33-F373-B1A45812107D}"/>
              </a:ext>
            </a:extLst>
          </p:cNvPr>
          <p:cNvSpPr>
            <a:spLocks noGrp="1"/>
          </p:cNvSpPr>
          <p:nvPr>
            <p:ph type="body" sz="quarter" idx="40" hasCustomPrompt="1"/>
          </p:nvPr>
        </p:nvSpPr>
        <p:spPr>
          <a:xfrm>
            <a:off x="3279926" y="2182112"/>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0" name="Text Placeholder 25">
            <a:extLst>
              <a:ext uri="{FF2B5EF4-FFF2-40B4-BE49-F238E27FC236}">
                <a16:creationId xmlns:a16="http://schemas.microsoft.com/office/drawing/2014/main" id="{B2AA7736-1D1A-1D64-D3C3-B0F74AEF68A8}"/>
              </a:ext>
            </a:extLst>
          </p:cNvPr>
          <p:cNvSpPr>
            <a:spLocks noGrp="1"/>
          </p:cNvSpPr>
          <p:nvPr>
            <p:ph type="body" sz="quarter" idx="41" hasCustomPrompt="1"/>
          </p:nvPr>
        </p:nvSpPr>
        <p:spPr>
          <a:xfrm>
            <a:off x="6156853" y="1836476"/>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21" name="Text Placeholder 25">
            <a:extLst>
              <a:ext uri="{FF2B5EF4-FFF2-40B4-BE49-F238E27FC236}">
                <a16:creationId xmlns:a16="http://schemas.microsoft.com/office/drawing/2014/main" id="{88215765-85B4-D122-9344-79F62D611687}"/>
              </a:ext>
            </a:extLst>
          </p:cNvPr>
          <p:cNvSpPr>
            <a:spLocks noGrp="1"/>
          </p:cNvSpPr>
          <p:nvPr>
            <p:ph type="body" sz="quarter" idx="42" hasCustomPrompt="1"/>
          </p:nvPr>
        </p:nvSpPr>
        <p:spPr>
          <a:xfrm>
            <a:off x="6153475" y="2191763"/>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2" name="Text Placeholder 25">
            <a:extLst>
              <a:ext uri="{FF2B5EF4-FFF2-40B4-BE49-F238E27FC236}">
                <a16:creationId xmlns:a16="http://schemas.microsoft.com/office/drawing/2014/main" id="{74CFCC5E-2F79-E9A8-0599-7BA9A7968E54}"/>
              </a:ext>
            </a:extLst>
          </p:cNvPr>
          <p:cNvSpPr>
            <a:spLocks noGrp="1"/>
          </p:cNvSpPr>
          <p:nvPr>
            <p:ph type="body" sz="quarter" idx="43" hasCustomPrompt="1"/>
          </p:nvPr>
        </p:nvSpPr>
        <p:spPr>
          <a:xfrm>
            <a:off x="9042216" y="1836476"/>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23" name="Text Placeholder 25">
            <a:extLst>
              <a:ext uri="{FF2B5EF4-FFF2-40B4-BE49-F238E27FC236}">
                <a16:creationId xmlns:a16="http://schemas.microsoft.com/office/drawing/2014/main" id="{BE1A8351-DE6C-EFE5-B710-431190EEBA58}"/>
              </a:ext>
            </a:extLst>
          </p:cNvPr>
          <p:cNvSpPr>
            <a:spLocks noGrp="1"/>
          </p:cNvSpPr>
          <p:nvPr>
            <p:ph type="body" sz="quarter" idx="44" hasCustomPrompt="1"/>
          </p:nvPr>
        </p:nvSpPr>
        <p:spPr>
          <a:xfrm>
            <a:off x="9038838" y="2191763"/>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pic>
        <p:nvPicPr>
          <p:cNvPr id="15" name="Picture 14">
            <a:extLst>
              <a:ext uri="{FF2B5EF4-FFF2-40B4-BE49-F238E27FC236}">
                <a16:creationId xmlns:a16="http://schemas.microsoft.com/office/drawing/2014/main" id="{E0955868-CFCC-69E4-7561-3B73EFDF4705}"/>
              </a:ext>
            </a:extLst>
          </p:cNvPr>
          <p:cNvPicPr>
            <a:picLocks noChangeAspect="1"/>
          </p:cNvPicPr>
          <p:nvPr userDrawn="1"/>
        </p:nvPicPr>
        <p:blipFill rotWithShape="1">
          <a:blip r:embed="rId2"/>
          <a:srcRect l="18353" t="43736" r="27233" b="49171"/>
          <a:stretch/>
        </p:blipFill>
        <p:spPr>
          <a:xfrm rot="10800000">
            <a:off x="381101" y="1512578"/>
            <a:ext cx="2787928" cy="106105"/>
          </a:xfrm>
          <a:prstGeom prst="rect">
            <a:avLst/>
          </a:prstGeom>
        </p:spPr>
      </p:pic>
      <p:pic>
        <p:nvPicPr>
          <p:cNvPr id="24" name="Picture 23">
            <a:extLst>
              <a:ext uri="{FF2B5EF4-FFF2-40B4-BE49-F238E27FC236}">
                <a16:creationId xmlns:a16="http://schemas.microsoft.com/office/drawing/2014/main" id="{2C4EFD7D-B202-105A-BCD6-DD69BCE76A88}"/>
              </a:ext>
            </a:extLst>
          </p:cNvPr>
          <p:cNvPicPr>
            <a:picLocks noChangeAspect="1"/>
          </p:cNvPicPr>
          <p:nvPr userDrawn="1"/>
        </p:nvPicPr>
        <p:blipFill rotWithShape="1">
          <a:blip r:embed="rId3"/>
          <a:srcRect l="11431" t="20506" r="34688" b="65953"/>
          <a:stretch/>
        </p:blipFill>
        <p:spPr>
          <a:xfrm rot="10800000">
            <a:off x="3260677" y="1514103"/>
            <a:ext cx="2798530" cy="108707"/>
          </a:xfrm>
          <a:prstGeom prst="rect">
            <a:avLst/>
          </a:prstGeom>
        </p:spPr>
      </p:pic>
      <p:pic>
        <p:nvPicPr>
          <p:cNvPr id="26" name="Picture 25">
            <a:extLst>
              <a:ext uri="{FF2B5EF4-FFF2-40B4-BE49-F238E27FC236}">
                <a16:creationId xmlns:a16="http://schemas.microsoft.com/office/drawing/2014/main" id="{5FE50E42-3DCA-E51B-06B8-825375BA4DE3}"/>
              </a:ext>
            </a:extLst>
          </p:cNvPr>
          <p:cNvPicPr>
            <a:picLocks noChangeAspect="1"/>
          </p:cNvPicPr>
          <p:nvPr userDrawn="1"/>
        </p:nvPicPr>
        <p:blipFill rotWithShape="1">
          <a:blip r:embed="rId2"/>
          <a:srcRect l="18353" t="43736" r="27233" b="49171"/>
          <a:stretch/>
        </p:blipFill>
        <p:spPr>
          <a:xfrm rot="10800000">
            <a:off x="6140212" y="1512994"/>
            <a:ext cx="2798528" cy="103768"/>
          </a:xfrm>
          <a:prstGeom prst="rect">
            <a:avLst/>
          </a:prstGeom>
        </p:spPr>
      </p:pic>
      <p:pic>
        <p:nvPicPr>
          <p:cNvPr id="27" name="Picture 26">
            <a:extLst>
              <a:ext uri="{FF2B5EF4-FFF2-40B4-BE49-F238E27FC236}">
                <a16:creationId xmlns:a16="http://schemas.microsoft.com/office/drawing/2014/main" id="{60821C38-9852-BAB0-8A20-AF954D13D8A3}"/>
              </a:ext>
            </a:extLst>
          </p:cNvPr>
          <p:cNvPicPr>
            <a:picLocks noChangeAspect="1"/>
          </p:cNvPicPr>
          <p:nvPr userDrawn="1"/>
        </p:nvPicPr>
        <p:blipFill rotWithShape="1">
          <a:blip r:embed="rId3"/>
          <a:srcRect l="11431" t="20506" r="34688" b="65953"/>
          <a:stretch/>
        </p:blipFill>
        <p:spPr>
          <a:xfrm rot="10800000">
            <a:off x="9019741" y="1514360"/>
            <a:ext cx="2798530" cy="108707"/>
          </a:xfrm>
          <a:prstGeom prst="rect">
            <a:avLst/>
          </a:prstGeom>
        </p:spPr>
      </p:pic>
    </p:spTree>
    <p:extLst>
      <p:ext uri="{BB962C8B-B14F-4D97-AF65-F5344CB8AC3E}">
        <p14:creationId xmlns:p14="http://schemas.microsoft.com/office/powerpoint/2010/main" val="40360183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oint series: 1">
    <p:spTree>
      <p:nvGrpSpPr>
        <p:cNvPr id="1" name=""/>
        <p:cNvGrpSpPr/>
        <p:nvPr/>
      </p:nvGrpSpPr>
      <p:grpSpPr>
        <a:xfrm>
          <a:off x="0" y="0"/>
          <a:ext cx="0" cy="0"/>
          <a:chOff x="0" y="0"/>
          <a:chExt cx="0" cy="0"/>
        </a:xfrm>
      </p:grpSpPr>
      <p:pic>
        <p:nvPicPr>
          <p:cNvPr id="10" name="Picture 9" descr="A picture containing light, silhouette, vector graphics&#10;&#10;Description automatically generated">
            <a:extLst>
              <a:ext uri="{FF2B5EF4-FFF2-40B4-BE49-F238E27FC236}">
                <a16:creationId xmlns:a16="http://schemas.microsoft.com/office/drawing/2014/main" id="{EB611391-A525-F769-DC02-5EBDD96DED2A}"/>
              </a:ext>
            </a:extLst>
          </p:cNvPr>
          <p:cNvPicPr>
            <a:picLocks noChangeAspect="1"/>
          </p:cNvPicPr>
          <p:nvPr userDrawn="1"/>
        </p:nvPicPr>
        <p:blipFill rotWithShape="1">
          <a:blip r:embed="rId2"/>
          <a:srcRect l="60312" t="8694" r="13337" b="33579"/>
          <a:stretch/>
        </p:blipFill>
        <p:spPr>
          <a:xfrm>
            <a:off x="0" y="0"/>
            <a:ext cx="2337371" cy="6858000"/>
          </a:xfrm>
          <a:prstGeom prst="rect">
            <a:avLst/>
          </a:prstGeom>
        </p:spPr>
      </p:pic>
      <p:pic>
        <p:nvPicPr>
          <p:cNvPr id="9" name="Picture 8" hidden="1">
            <a:extLst>
              <a:ext uri="{FF2B5EF4-FFF2-40B4-BE49-F238E27FC236}">
                <a16:creationId xmlns:a16="http://schemas.microsoft.com/office/drawing/2014/main" id="{626661B9-4783-1103-B6E9-0EF335BA3B04}"/>
              </a:ext>
            </a:extLst>
          </p:cNvPr>
          <p:cNvPicPr>
            <a:picLocks/>
          </p:cNvPicPr>
          <p:nvPr userDrawn="1"/>
        </p:nvPicPr>
        <p:blipFill rotWithShape="1">
          <a:blip r:embed="rId3"/>
          <a:srcRect l="442" t="-473" r="13628" b="-103"/>
          <a:stretch/>
        </p:blipFill>
        <p:spPr>
          <a:xfrm>
            <a:off x="-5044440" y="-962931"/>
            <a:ext cx="7381811" cy="12149091"/>
          </a:xfrm>
          <a:prstGeom prst="rect">
            <a:avLst/>
          </a:prstGeom>
          <a:ln>
            <a:noFill/>
          </a:ln>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376313"/>
            <a:ext cx="9126378"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2" name="Rectangle 21">
            <a:extLst>
              <a:ext uri="{FF2B5EF4-FFF2-40B4-BE49-F238E27FC236}">
                <a16:creationId xmlns:a16="http://schemas.microsoft.com/office/drawing/2014/main" id="{CEA57E0C-AC74-B938-940E-411544EB3CD5}"/>
              </a:ext>
            </a:extLst>
          </p:cNvPr>
          <p:cNvSpPr/>
          <p:nvPr userDrawn="1"/>
        </p:nvSpPr>
        <p:spPr>
          <a:xfrm>
            <a:off x="2793181"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23" name="Rectangle 22">
            <a:extLst>
              <a:ext uri="{FF2B5EF4-FFF2-40B4-BE49-F238E27FC236}">
                <a16:creationId xmlns:a16="http://schemas.microsoft.com/office/drawing/2014/main" id="{92461B84-17D7-68A6-AA63-C003951967D1}"/>
              </a:ext>
            </a:extLst>
          </p:cNvPr>
          <p:cNvSpPr/>
          <p:nvPr userDrawn="1"/>
        </p:nvSpPr>
        <p:spPr>
          <a:xfrm>
            <a:off x="283226" y="1528628"/>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3" name="Content Placeholder 30">
            <a:extLst>
              <a:ext uri="{FF2B5EF4-FFF2-40B4-BE49-F238E27FC236}">
                <a16:creationId xmlns:a16="http://schemas.microsoft.com/office/drawing/2014/main" id="{EBCD1A46-120A-9987-30C4-0616B8DD3851}"/>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2</a:t>
            </a:r>
          </a:p>
        </p:txBody>
      </p:sp>
      <p:sp>
        <p:nvSpPr>
          <p:cNvPr id="14" name="Content Placeholder 30">
            <a:extLst>
              <a:ext uri="{FF2B5EF4-FFF2-40B4-BE49-F238E27FC236}">
                <a16:creationId xmlns:a16="http://schemas.microsoft.com/office/drawing/2014/main" id="{0D4D4B93-7ACE-668B-AC68-9A93ADD7F857}"/>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3</a:t>
            </a:r>
          </a:p>
        </p:txBody>
      </p:sp>
      <p:sp>
        <p:nvSpPr>
          <p:cNvPr id="15" name="Content Placeholder 30">
            <a:extLst>
              <a:ext uri="{FF2B5EF4-FFF2-40B4-BE49-F238E27FC236}">
                <a16:creationId xmlns:a16="http://schemas.microsoft.com/office/drawing/2014/main" id="{889C19EB-92E2-080D-83A7-57CFFB073109}"/>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4</a:t>
            </a:r>
          </a:p>
        </p:txBody>
      </p:sp>
      <p:sp>
        <p:nvSpPr>
          <p:cNvPr id="16" name="Content Placeholder 30">
            <a:extLst>
              <a:ext uri="{FF2B5EF4-FFF2-40B4-BE49-F238E27FC236}">
                <a16:creationId xmlns:a16="http://schemas.microsoft.com/office/drawing/2014/main" id="{0BDD25E2-B74F-8A61-6DBD-AD742C64D1DA}"/>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solidFill>
                <a:latin typeface="Bernina Sans Offc Extrabold" panose="02000000000000000000" pitchFamily="2" charset="77"/>
              </a:defRPr>
            </a:lvl1pPr>
          </a:lstStyle>
          <a:p>
            <a:pPr lvl="0"/>
            <a:r>
              <a:rPr lang="en-US"/>
              <a:t>Point 1</a:t>
            </a:r>
          </a:p>
        </p:txBody>
      </p:sp>
    </p:spTree>
    <p:extLst>
      <p:ext uri="{BB962C8B-B14F-4D97-AF65-F5344CB8AC3E}">
        <p14:creationId xmlns:p14="http://schemas.microsoft.com/office/powerpoint/2010/main" val="3262184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oint series: 2">
    <p:spTree>
      <p:nvGrpSpPr>
        <p:cNvPr id="1" name=""/>
        <p:cNvGrpSpPr/>
        <p:nvPr/>
      </p:nvGrpSpPr>
      <p:grpSpPr>
        <a:xfrm>
          <a:off x="0" y="0"/>
          <a:ext cx="0" cy="0"/>
          <a:chOff x="0" y="0"/>
          <a:chExt cx="0" cy="0"/>
        </a:xfrm>
      </p:grpSpPr>
      <p:pic>
        <p:nvPicPr>
          <p:cNvPr id="8" name="Picture 7" descr="A picture containing light, silhouette, vector graphics&#10;&#10;Description automatically generated">
            <a:extLst>
              <a:ext uri="{FF2B5EF4-FFF2-40B4-BE49-F238E27FC236}">
                <a16:creationId xmlns:a16="http://schemas.microsoft.com/office/drawing/2014/main" id="{8D719B52-4CA5-3EB2-8E48-FFDFBFB10E76}"/>
              </a:ext>
            </a:extLst>
          </p:cNvPr>
          <p:cNvPicPr>
            <a:picLocks noChangeAspect="1"/>
          </p:cNvPicPr>
          <p:nvPr userDrawn="1"/>
        </p:nvPicPr>
        <p:blipFill rotWithShape="1">
          <a:blip r:embed="rId2"/>
          <a:srcRect l="60312" t="8694" r="13337" b="33579"/>
          <a:stretch/>
        </p:blipFill>
        <p:spPr>
          <a:xfrm>
            <a:off x="0" y="0"/>
            <a:ext cx="2337371" cy="6858000"/>
          </a:xfrm>
          <a:prstGeom prst="rect">
            <a:avLst/>
          </a:prstGeom>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376313"/>
            <a:ext cx="9126378"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2" name="Rectangle 21">
            <a:extLst>
              <a:ext uri="{FF2B5EF4-FFF2-40B4-BE49-F238E27FC236}">
                <a16:creationId xmlns:a16="http://schemas.microsoft.com/office/drawing/2014/main" id="{CEA57E0C-AC74-B938-940E-411544EB3CD5}"/>
              </a:ext>
            </a:extLst>
          </p:cNvPr>
          <p:cNvSpPr/>
          <p:nvPr userDrawn="1"/>
        </p:nvSpPr>
        <p:spPr>
          <a:xfrm>
            <a:off x="2793181"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4" name="Rectangle 3">
            <a:extLst>
              <a:ext uri="{FF2B5EF4-FFF2-40B4-BE49-F238E27FC236}">
                <a16:creationId xmlns:a16="http://schemas.microsoft.com/office/drawing/2014/main" id="{6F457558-C671-CB95-EE94-30889F38FFBA}"/>
              </a:ext>
            </a:extLst>
          </p:cNvPr>
          <p:cNvSpPr/>
          <p:nvPr userDrawn="1"/>
        </p:nvSpPr>
        <p:spPr>
          <a:xfrm>
            <a:off x="283226" y="2726011"/>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9" name="Content Placeholder 30">
            <a:extLst>
              <a:ext uri="{FF2B5EF4-FFF2-40B4-BE49-F238E27FC236}">
                <a16:creationId xmlns:a16="http://schemas.microsoft.com/office/drawing/2014/main" id="{8BEA71A0-03AC-814D-8280-7C042B2ED40F}"/>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solidFill>
                <a:latin typeface="Bernina Sans Offc Extrabold" panose="02000000000000000000" pitchFamily="2" charset="77"/>
              </a:defRPr>
            </a:lvl1pPr>
          </a:lstStyle>
          <a:p>
            <a:pPr lvl="0"/>
            <a:r>
              <a:rPr lang="en-US"/>
              <a:t>Point 2</a:t>
            </a:r>
          </a:p>
        </p:txBody>
      </p:sp>
      <p:sp>
        <p:nvSpPr>
          <p:cNvPr id="10" name="Content Placeholder 30">
            <a:extLst>
              <a:ext uri="{FF2B5EF4-FFF2-40B4-BE49-F238E27FC236}">
                <a16:creationId xmlns:a16="http://schemas.microsoft.com/office/drawing/2014/main" id="{FD0FDD50-C382-CC3F-6060-314BCC58B8D0}"/>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3</a:t>
            </a:r>
          </a:p>
        </p:txBody>
      </p:sp>
      <p:sp>
        <p:nvSpPr>
          <p:cNvPr id="11" name="Content Placeholder 30">
            <a:extLst>
              <a:ext uri="{FF2B5EF4-FFF2-40B4-BE49-F238E27FC236}">
                <a16:creationId xmlns:a16="http://schemas.microsoft.com/office/drawing/2014/main" id="{DBA1C2E0-DA51-E2AA-E56A-BB9F5A239EF5}"/>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4</a:t>
            </a:r>
          </a:p>
        </p:txBody>
      </p:sp>
      <p:sp>
        <p:nvSpPr>
          <p:cNvPr id="12" name="Content Placeholder 30">
            <a:extLst>
              <a:ext uri="{FF2B5EF4-FFF2-40B4-BE49-F238E27FC236}">
                <a16:creationId xmlns:a16="http://schemas.microsoft.com/office/drawing/2014/main" id="{0B32A684-D8BE-E7B0-D5E0-CBF017B17702}"/>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1</a:t>
            </a:r>
          </a:p>
        </p:txBody>
      </p:sp>
    </p:spTree>
    <p:extLst>
      <p:ext uri="{BB962C8B-B14F-4D97-AF65-F5344CB8AC3E}">
        <p14:creationId xmlns:p14="http://schemas.microsoft.com/office/powerpoint/2010/main" val="16643501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oint series: 3">
    <p:spTree>
      <p:nvGrpSpPr>
        <p:cNvPr id="1" name=""/>
        <p:cNvGrpSpPr/>
        <p:nvPr/>
      </p:nvGrpSpPr>
      <p:grpSpPr>
        <a:xfrm>
          <a:off x="0" y="0"/>
          <a:ext cx="0" cy="0"/>
          <a:chOff x="0" y="0"/>
          <a:chExt cx="0" cy="0"/>
        </a:xfrm>
      </p:grpSpPr>
      <p:pic>
        <p:nvPicPr>
          <p:cNvPr id="8" name="Picture 7" descr="A picture containing light, silhouette, vector graphics&#10;&#10;Description automatically generated">
            <a:extLst>
              <a:ext uri="{FF2B5EF4-FFF2-40B4-BE49-F238E27FC236}">
                <a16:creationId xmlns:a16="http://schemas.microsoft.com/office/drawing/2014/main" id="{6814418F-8C43-A043-F505-A1B5D1A32096}"/>
              </a:ext>
            </a:extLst>
          </p:cNvPr>
          <p:cNvPicPr>
            <a:picLocks noChangeAspect="1"/>
          </p:cNvPicPr>
          <p:nvPr userDrawn="1"/>
        </p:nvPicPr>
        <p:blipFill rotWithShape="1">
          <a:blip r:embed="rId2"/>
          <a:srcRect l="60312" t="8694" r="13337" b="33579"/>
          <a:stretch/>
        </p:blipFill>
        <p:spPr>
          <a:xfrm>
            <a:off x="0" y="0"/>
            <a:ext cx="2337371" cy="6858000"/>
          </a:xfrm>
          <a:prstGeom prst="rect">
            <a:avLst/>
          </a:prstGeom>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376313"/>
            <a:ext cx="9126378"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2" name="Rectangle 21">
            <a:extLst>
              <a:ext uri="{FF2B5EF4-FFF2-40B4-BE49-F238E27FC236}">
                <a16:creationId xmlns:a16="http://schemas.microsoft.com/office/drawing/2014/main" id="{CEA57E0C-AC74-B938-940E-411544EB3CD5}"/>
              </a:ext>
            </a:extLst>
          </p:cNvPr>
          <p:cNvSpPr/>
          <p:nvPr userDrawn="1"/>
        </p:nvSpPr>
        <p:spPr>
          <a:xfrm>
            <a:off x="2793181"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4" name="Rectangle 3">
            <a:extLst>
              <a:ext uri="{FF2B5EF4-FFF2-40B4-BE49-F238E27FC236}">
                <a16:creationId xmlns:a16="http://schemas.microsoft.com/office/drawing/2014/main" id="{837CE4AF-93B6-0FD5-C602-B7155647B1C2}"/>
              </a:ext>
            </a:extLst>
          </p:cNvPr>
          <p:cNvSpPr/>
          <p:nvPr userDrawn="1"/>
        </p:nvSpPr>
        <p:spPr>
          <a:xfrm>
            <a:off x="283225" y="3847954"/>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9" name="Content Placeholder 30">
            <a:extLst>
              <a:ext uri="{FF2B5EF4-FFF2-40B4-BE49-F238E27FC236}">
                <a16:creationId xmlns:a16="http://schemas.microsoft.com/office/drawing/2014/main" id="{31043B5E-DB21-1F86-454A-0A53FFA1605A}"/>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2</a:t>
            </a:r>
          </a:p>
        </p:txBody>
      </p:sp>
      <p:sp>
        <p:nvSpPr>
          <p:cNvPr id="10" name="Content Placeholder 30">
            <a:extLst>
              <a:ext uri="{FF2B5EF4-FFF2-40B4-BE49-F238E27FC236}">
                <a16:creationId xmlns:a16="http://schemas.microsoft.com/office/drawing/2014/main" id="{40AC08A9-330D-F5E2-78FC-44A12F2AE4FA}"/>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solidFill>
                <a:latin typeface="Bernina Sans Offc Extrabold" panose="02000000000000000000" pitchFamily="2" charset="77"/>
              </a:defRPr>
            </a:lvl1pPr>
          </a:lstStyle>
          <a:p>
            <a:pPr lvl="0"/>
            <a:r>
              <a:rPr lang="en-US"/>
              <a:t>Point 3</a:t>
            </a:r>
          </a:p>
        </p:txBody>
      </p:sp>
      <p:sp>
        <p:nvSpPr>
          <p:cNvPr id="11" name="Content Placeholder 30">
            <a:extLst>
              <a:ext uri="{FF2B5EF4-FFF2-40B4-BE49-F238E27FC236}">
                <a16:creationId xmlns:a16="http://schemas.microsoft.com/office/drawing/2014/main" id="{FFF58BDE-8099-FFDD-24BF-5F58BF0C2C84}"/>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4</a:t>
            </a:r>
          </a:p>
        </p:txBody>
      </p:sp>
      <p:sp>
        <p:nvSpPr>
          <p:cNvPr id="12" name="Content Placeholder 30">
            <a:extLst>
              <a:ext uri="{FF2B5EF4-FFF2-40B4-BE49-F238E27FC236}">
                <a16:creationId xmlns:a16="http://schemas.microsoft.com/office/drawing/2014/main" id="{ECE17CB0-126C-C58E-A333-27331FDFC136}"/>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1</a:t>
            </a:r>
          </a:p>
        </p:txBody>
      </p:sp>
    </p:spTree>
    <p:extLst>
      <p:ext uri="{BB962C8B-B14F-4D97-AF65-F5344CB8AC3E}">
        <p14:creationId xmlns:p14="http://schemas.microsoft.com/office/powerpoint/2010/main" val="41413260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oint Series: 4">
    <p:spTree>
      <p:nvGrpSpPr>
        <p:cNvPr id="1" name=""/>
        <p:cNvGrpSpPr/>
        <p:nvPr/>
      </p:nvGrpSpPr>
      <p:grpSpPr>
        <a:xfrm>
          <a:off x="0" y="0"/>
          <a:ext cx="0" cy="0"/>
          <a:chOff x="0" y="0"/>
          <a:chExt cx="0" cy="0"/>
        </a:xfrm>
      </p:grpSpPr>
      <p:pic>
        <p:nvPicPr>
          <p:cNvPr id="8" name="Picture 7" descr="A picture containing light, silhouette, vector graphics&#10;&#10;Description automatically generated">
            <a:extLst>
              <a:ext uri="{FF2B5EF4-FFF2-40B4-BE49-F238E27FC236}">
                <a16:creationId xmlns:a16="http://schemas.microsoft.com/office/drawing/2014/main" id="{5CE60ADA-1CB4-6EAC-908A-F7A9DAB2110B}"/>
              </a:ext>
            </a:extLst>
          </p:cNvPr>
          <p:cNvPicPr>
            <a:picLocks noChangeAspect="1"/>
          </p:cNvPicPr>
          <p:nvPr userDrawn="1"/>
        </p:nvPicPr>
        <p:blipFill rotWithShape="1">
          <a:blip r:embed="rId2"/>
          <a:srcRect l="60312" t="8694" r="13337" b="33579"/>
          <a:stretch/>
        </p:blipFill>
        <p:spPr>
          <a:xfrm>
            <a:off x="0" y="0"/>
            <a:ext cx="2337371" cy="6858000"/>
          </a:xfrm>
          <a:prstGeom prst="rect">
            <a:avLst/>
          </a:prstGeom>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376313"/>
            <a:ext cx="9126378"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2" name="Rectangle 21">
            <a:extLst>
              <a:ext uri="{FF2B5EF4-FFF2-40B4-BE49-F238E27FC236}">
                <a16:creationId xmlns:a16="http://schemas.microsoft.com/office/drawing/2014/main" id="{CEA57E0C-AC74-B938-940E-411544EB3CD5}"/>
              </a:ext>
            </a:extLst>
          </p:cNvPr>
          <p:cNvSpPr/>
          <p:nvPr userDrawn="1"/>
        </p:nvSpPr>
        <p:spPr>
          <a:xfrm>
            <a:off x="2793181"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4" name="Rectangle 3">
            <a:extLst>
              <a:ext uri="{FF2B5EF4-FFF2-40B4-BE49-F238E27FC236}">
                <a16:creationId xmlns:a16="http://schemas.microsoft.com/office/drawing/2014/main" id="{374F364E-8B62-5CA1-D3BD-6AF7F12F48C2}"/>
              </a:ext>
            </a:extLst>
          </p:cNvPr>
          <p:cNvSpPr/>
          <p:nvPr userDrawn="1"/>
        </p:nvSpPr>
        <p:spPr>
          <a:xfrm>
            <a:off x="283226" y="5134879"/>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9" name="Content Placeholder 30">
            <a:extLst>
              <a:ext uri="{FF2B5EF4-FFF2-40B4-BE49-F238E27FC236}">
                <a16:creationId xmlns:a16="http://schemas.microsoft.com/office/drawing/2014/main" id="{D3FBC3AD-7CE6-4B95-4EF4-206953B47590}"/>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2</a:t>
            </a:r>
          </a:p>
        </p:txBody>
      </p:sp>
      <p:sp>
        <p:nvSpPr>
          <p:cNvPr id="10" name="Content Placeholder 30">
            <a:extLst>
              <a:ext uri="{FF2B5EF4-FFF2-40B4-BE49-F238E27FC236}">
                <a16:creationId xmlns:a16="http://schemas.microsoft.com/office/drawing/2014/main" id="{0A5827F6-0207-0347-DC84-53AE65730962}"/>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3</a:t>
            </a:r>
          </a:p>
        </p:txBody>
      </p:sp>
      <p:sp>
        <p:nvSpPr>
          <p:cNvPr id="11" name="Content Placeholder 30">
            <a:extLst>
              <a:ext uri="{FF2B5EF4-FFF2-40B4-BE49-F238E27FC236}">
                <a16:creationId xmlns:a16="http://schemas.microsoft.com/office/drawing/2014/main" id="{DAA4B6E8-A9B7-AEB1-F278-2D38726D5409}"/>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solidFill>
                <a:latin typeface="Bernina Sans Offc Extrabold" panose="02000000000000000000" pitchFamily="2" charset="77"/>
              </a:defRPr>
            </a:lvl1pPr>
          </a:lstStyle>
          <a:p>
            <a:pPr lvl="0"/>
            <a:r>
              <a:rPr lang="en-US"/>
              <a:t>Point 4</a:t>
            </a:r>
          </a:p>
        </p:txBody>
      </p:sp>
      <p:sp>
        <p:nvSpPr>
          <p:cNvPr id="12" name="Content Placeholder 30">
            <a:extLst>
              <a:ext uri="{FF2B5EF4-FFF2-40B4-BE49-F238E27FC236}">
                <a16:creationId xmlns:a16="http://schemas.microsoft.com/office/drawing/2014/main" id="{FA065EE8-9344-FFAB-288B-E38E9AFFDE4F}"/>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1</a:t>
            </a:r>
          </a:p>
        </p:txBody>
      </p:sp>
    </p:spTree>
    <p:extLst>
      <p:ext uri="{BB962C8B-B14F-4D97-AF65-F5344CB8AC3E}">
        <p14:creationId xmlns:p14="http://schemas.microsoft.com/office/powerpoint/2010/main" val="77611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510824" y="488178"/>
            <a:ext cx="11189338" cy="815291"/>
          </a:xfrm>
        </p:spPr>
        <p:txBody>
          <a:bodyPr/>
          <a:lstStyle/>
          <a:p>
            <a:r>
              <a:rPr lang="en-US"/>
              <a:t>Click to edit Master title style</a:t>
            </a:r>
            <a:endParaRPr lang="en-CA"/>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28" name="Rounded Rectangle 27">
            <a:extLst>
              <a:ext uri="{FF2B5EF4-FFF2-40B4-BE49-F238E27FC236}">
                <a16:creationId xmlns:a16="http://schemas.microsoft.com/office/drawing/2014/main" id="{A0E1FDA0-590B-E222-FDC0-27B161B0CFF0}"/>
              </a:ext>
            </a:extLst>
          </p:cNvPr>
          <p:cNvSpPr>
            <a:spLocks/>
          </p:cNvSpPr>
          <p:nvPr userDrawn="1"/>
        </p:nvSpPr>
        <p:spPr>
          <a:xfrm rot="10800000">
            <a:off x="381133" y="1603585"/>
            <a:ext cx="2798531" cy="4309850"/>
          </a:xfrm>
          <a:prstGeom prst="roundRect">
            <a:avLst>
              <a:gd name="adj" fmla="val 0"/>
            </a:avLst>
          </a:prstGeom>
          <a:solidFill>
            <a:schemeClr val="bg1"/>
          </a:solidFill>
          <a:ln>
            <a:noFill/>
          </a:ln>
          <a:effectLst>
            <a:outerShdw blurRad="235545" sx="110282" sy="110282" algn="ctr" rotWithShape="0">
              <a:srgbClr val="000000">
                <a:alpha val="5623"/>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9" name="Rounded Rectangle 28">
            <a:extLst>
              <a:ext uri="{FF2B5EF4-FFF2-40B4-BE49-F238E27FC236}">
                <a16:creationId xmlns:a16="http://schemas.microsoft.com/office/drawing/2014/main" id="{36F5B094-BFDB-1AB5-D6CC-21D87AD2B015}"/>
              </a:ext>
            </a:extLst>
          </p:cNvPr>
          <p:cNvSpPr>
            <a:spLocks/>
          </p:cNvSpPr>
          <p:nvPr userDrawn="1"/>
        </p:nvSpPr>
        <p:spPr>
          <a:xfrm rot="10800000">
            <a:off x="3260680" y="1603585"/>
            <a:ext cx="2798531" cy="4309850"/>
          </a:xfrm>
          <a:prstGeom prst="roundRect">
            <a:avLst>
              <a:gd name="adj" fmla="val 0"/>
            </a:avLst>
          </a:prstGeom>
          <a:solidFill>
            <a:schemeClr val="bg1"/>
          </a:solidFill>
          <a:ln>
            <a:noFill/>
          </a:ln>
          <a:effectLst>
            <a:outerShdw blurRad="235545" sx="104000" sy="104000" algn="ctr" rotWithShape="0">
              <a:srgbClr val="000000">
                <a:alpha val="6269"/>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30" name="Rounded Rectangle 29">
            <a:extLst>
              <a:ext uri="{FF2B5EF4-FFF2-40B4-BE49-F238E27FC236}">
                <a16:creationId xmlns:a16="http://schemas.microsoft.com/office/drawing/2014/main" id="{2B89D2D4-054D-4FF1-5BCB-EC8E4AE38A0C}"/>
              </a:ext>
            </a:extLst>
          </p:cNvPr>
          <p:cNvSpPr>
            <a:spLocks/>
          </p:cNvSpPr>
          <p:nvPr userDrawn="1"/>
        </p:nvSpPr>
        <p:spPr>
          <a:xfrm rot="10800000">
            <a:off x="6140225" y="1603585"/>
            <a:ext cx="2798531" cy="4309850"/>
          </a:xfrm>
          <a:prstGeom prst="roundRect">
            <a:avLst>
              <a:gd name="adj" fmla="val 0"/>
            </a:avLst>
          </a:prstGeom>
          <a:solidFill>
            <a:schemeClr val="bg1"/>
          </a:solidFill>
          <a:ln>
            <a:noFill/>
          </a:ln>
          <a:effectLst>
            <a:outerShdw blurRad="235545" sx="104000" sy="104000" algn="ctr" rotWithShape="0">
              <a:srgbClr val="000000">
                <a:alpha val="5922"/>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31" name="Rounded Rectangle 30">
            <a:extLst>
              <a:ext uri="{FF2B5EF4-FFF2-40B4-BE49-F238E27FC236}">
                <a16:creationId xmlns:a16="http://schemas.microsoft.com/office/drawing/2014/main" id="{47ACECAB-7CD0-E4FD-82FE-CD155C8D561E}"/>
              </a:ext>
            </a:extLst>
          </p:cNvPr>
          <p:cNvSpPr>
            <a:spLocks/>
          </p:cNvSpPr>
          <p:nvPr userDrawn="1"/>
        </p:nvSpPr>
        <p:spPr>
          <a:xfrm rot="10800000">
            <a:off x="9019770" y="1600964"/>
            <a:ext cx="2798531" cy="4309850"/>
          </a:xfrm>
          <a:prstGeom prst="roundRect">
            <a:avLst>
              <a:gd name="adj" fmla="val 0"/>
            </a:avLst>
          </a:prstGeom>
          <a:solidFill>
            <a:schemeClr val="bg1"/>
          </a:solidFill>
          <a:ln>
            <a:noFill/>
          </a:ln>
          <a:effectLst>
            <a:outerShdw blurRad="235545" sx="104000" sy="104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32" name="Text Placeholder 25">
            <a:extLst>
              <a:ext uri="{FF2B5EF4-FFF2-40B4-BE49-F238E27FC236}">
                <a16:creationId xmlns:a16="http://schemas.microsoft.com/office/drawing/2014/main" id="{E871474B-FF57-D6C3-8E47-484EE1F237ED}"/>
              </a:ext>
            </a:extLst>
          </p:cNvPr>
          <p:cNvSpPr>
            <a:spLocks noGrp="1"/>
          </p:cNvSpPr>
          <p:nvPr>
            <p:ph type="body" sz="quarter" idx="33" hasCustomPrompt="1"/>
          </p:nvPr>
        </p:nvSpPr>
        <p:spPr>
          <a:xfrm>
            <a:off x="403758" y="1823907"/>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33" name="Text Placeholder 25">
            <a:extLst>
              <a:ext uri="{FF2B5EF4-FFF2-40B4-BE49-F238E27FC236}">
                <a16:creationId xmlns:a16="http://schemas.microsoft.com/office/drawing/2014/main" id="{08BD5B30-8EB3-D713-7D7C-668241327CAF}"/>
              </a:ext>
            </a:extLst>
          </p:cNvPr>
          <p:cNvSpPr>
            <a:spLocks noGrp="1"/>
          </p:cNvSpPr>
          <p:nvPr>
            <p:ph type="body" sz="quarter" idx="35" hasCustomPrompt="1"/>
          </p:nvPr>
        </p:nvSpPr>
        <p:spPr>
          <a:xfrm>
            <a:off x="400380" y="2179194"/>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34" name="Text Placeholder 25">
            <a:extLst>
              <a:ext uri="{FF2B5EF4-FFF2-40B4-BE49-F238E27FC236}">
                <a16:creationId xmlns:a16="http://schemas.microsoft.com/office/drawing/2014/main" id="{080300D5-AA31-986D-A888-70F0726948D7}"/>
              </a:ext>
            </a:extLst>
          </p:cNvPr>
          <p:cNvSpPr>
            <a:spLocks noGrp="1"/>
          </p:cNvSpPr>
          <p:nvPr>
            <p:ph type="body" sz="quarter" idx="39" hasCustomPrompt="1"/>
          </p:nvPr>
        </p:nvSpPr>
        <p:spPr>
          <a:xfrm>
            <a:off x="3272671" y="1826825"/>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35" name="Text Placeholder 25">
            <a:extLst>
              <a:ext uri="{FF2B5EF4-FFF2-40B4-BE49-F238E27FC236}">
                <a16:creationId xmlns:a16="http://schemas.microsoft.com/office/drawing/2014/main" id="{7FECAA83-5F02-6A34-396D-7005D371BE21}"/>
              </a:ext>
            </a:extLst>
          </p:cNvPr>
          <p:cNvSpPr>
            <a:spLocks noGrp="1"/>
          </p:cNvSpPr>
          <p:nvPr>
            <p:ph type="body" sz="quarter" idx="40" hasCustomPrompt="1"/>
          </p:nvPr>
        </p:nvSpPr>
        <p:spPr>
          <a:xfrm>
            <a:off x="3279926" y="2182112"/>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36" name="Text Placeholder 25">
            <a:extLst>
              <a:ext uri="{FF2B5EF4-FFF2-40B4-BE49-F238E27FC236}">
                <a16:creationId xmlns:a16="http://schemas.microsoft.com/office/drawing/2014/main" id="{1F7FD200-9171-47B6-9C2E-C03499FE1208}"/>
              </a:ext>
            </a:extLst>
          </p:cNvPr>
          <p:cNvSpPr>
            <a:spLocks noGrp="1"/>
          </p:cNvSpPr>
          <p:nvPr>
            <p:ph type="body" sz="quarter" idx="41" hasCustomPrompt="1"/>
          </p:nvPr>
        </p:nvSpPr>
        <p:spPr>
          <a:xfrm>
            <a:off x="6156853" y="1836476"/>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37" name="Text Placeholder 25">
            <a:extLst>
              <a:ext uri="{FF2B5EF4-FFF2-40B4-BE49-F238E27FC236}">
                <a16:creationId xmlns:a16="http://schemas.microsoft.com/office/drawing/2014/main" id="{F45182C8-331A-503C-E905-80C8E9644776}"/>
              </a:ext>
            </a:extLst>
          </p:cNvPr>
          <p:cNvSpPr>
            <a:spLocks noGrp="1"/>
          </p:cNvSpPr>
          <p:nvPr>
            <p:ph type="body" sz="quarter" idx="42" hasCustomPrompt="1"/>
          </p:nvPr>
        </p:nvSpPr>
        <p:spPr>
          <a:xfrm>
            <a:off x="6153475" y="2191763"/>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38" name="Text Placeholder 25">
            <a:extLst>
              <a:ext uri="{FF2B5EF4-FFF2-40B4-BE49-F238E27FC236}">
                <a16:creationId xmlns:a16="http://schemas.microsoft.com/office/drawing/2014/main" id="{1D7A3AEF-4E21-B1B8-286A-15A655140651}"/>
              </a:ext>
            </a:extLst>
          </p:cNvPr>
          <p:cNvSpPr>
            <a:spLocks noGrp="1"/>
          </p:cNvSpPr>
          <p:nvPr>
            <p:ph type="body" sz="quarter" idx="43" hasCustomPrompt="1"/>
          </p:nvPr>
        </p:nvSpPr>
        <p:spPr>
          <a:xfrm>
            <a:off x="9042216" y="1836476"/>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39" name="Text Placeholder 25">
            <a:extLst>
              <a:ext uri="{FF2B5EF4-FFF2-40B4-BE49-F238E27FC236}">
                <a16:creationId xmlns:a16="http://schemas.microsoft.com/office/drawing/2014/main" id="{B43D783A-46E5-B541-5238-7DD333EBE060}"/>
              </a:ext>
            </a:extLst>
          </p:cNvPr>
          <p:cNvSpPr>
            <a:spLocks noGrp="1"/>
          </p:cNvSpPr>
          <p:nvPr>
            <p:ph type="body" sz="quarter" idx="44" hasCustomPrompt="1"/>
          </p:nvPr>
        </p:nvSpPr>
        <p:spPr>
          <a:xfrm>
            <a:off x="9038838" y="2191763"/>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pic>
        <p:nvPicPr>
          <p:cNvPr id="40" name="Picture 39">
            <a:extLst>
              <a:ext uri="{FF2B5EF4-FFF2-40B4-BE49-F238E27FC236}">
                <a16:creationId xmlns:a16="http://schemas.microsoft.com/office/drawing/2014/main" id="{8DE92E0D-260B-06FA-348B-071E2F48580B}"/>
              </a:ext>
            </a:extLst>
          </p:cNvPr>
          <p:cNvPicPr>
            <a:picLocks noChangeAspect="1"/>
          </p:cNvPicPr>
          <p:nvPr userDrawn="1"/>
        </p:nvPicPr>
        <p:blipFill rotWithShape="1">
          <a:blip r:embed="rId5"/>
          <a:srcRect l="18353" t="43736" r="27233" b="49171"/>
          <a:stretch/>
        </p:blipFill>
        <p:spPr>
          <a:xfrm rot="10800000">
            <a:off x="381101" y="1512578"/>
            <a:ext cx="2787928" cy="106105"/>
          </a:xfrm>
          <a:prstGeom prst="rect">
            <a:avLst/>
          </a:prstGeom>
        </p:spPr>
      </p:pic>
      <p:pic>
        <p:nvPicPr>
          <p:cNvPr id="41" name="Picture 40">
            <a:extLst>
              <a:ext uri="{FF2B5EF4-FFF2-40B4-BE49-F238E27FC236}">
                <a16:creationId xmlns:a16="http://schemas.microsoft.com/office/drawing/2014/main" id="{D6AE870D-5172-280C-C9B5-752E7901252F}"/>
              </a:ext>
            </a:extLst>
          </p:cNvPr>
          <p:cNvPicPr>
            <a:picLocks noChangeAspect="1"/>
          </p:cNvPicPr>
          <p:nvPr userDrawn="1"/>
        </p:nvPicPr>
        <p:blipFill rotWithShape="1">
          <a:blip r:embed="rId6"/>
          <a:srcRect l="11431" t="20506" r="34688" b="65953"/>
          <a:stretch/>
        </p:blipFill>
        <p:spPr>
          <a:xfrm rot="10800000">
            <a:off x="3260677" y="1514103"/>
            <a:ext cx="2798530" cy="108707"/>
          </a:xfrm>
          <a:prstGeom prst="rect">
            <a:avLst/>
          </a:prstGeom>
        </p:spPr>
      </p:pic>
      <p:pic>
        <p:nvPicPr>
          <p:cNvPr id="42" name="Picture 41">
            <a:extLst>
              <a:ext uri="{FF2B5EF4-FFF2-40B4-BE49-F238E27FC236}">
                <a16:creationId xmlns:a16="http://schemas.microsoft.com/office/drawing/2014/main" id="{64DCCA48-50E0-75B5-3939-3D77EB4A09F7}"/>
              </a:ext>
            </a:extLst>
          </p:cNvPr>
          <p:cNvPicPr>
            <a:picLocks noChangeAspect="1"/>
          </p:cNvPicPr>
          <p:nvPr userDrawn="1"/>
        </p:nvPicPr>
        <p:blipFill rotWithShape="1">
          <a:blip r:embed="rId5"/>
          <a:srcRect l="18353" t="43736" r="27233" b="49171"/>
          <a:stretch/>
        </p:blipFill>
        <p:spPr>
          <a:xfrm rot="10800000">
            <a:off x="6140212" y="1512994"/>
            <a:ext cx="2798528" cy="103768"/>
          </a:xfrm>
          <a:prstGeom prst="rect">
            <a:avLst/>
          </a:prstGeom>
        </p:spPr>
      </p:pic>
      <p:pic>
        <p:nvPicPr>
          <p:cNvPr id="43" name="Picture 42">
            <a:extLst>
              <a:ext uri="{FF2B5EF4-FFF2-40B4-BE49-F238E27FC236}">
                <a16:creationId xmlns:a16="http://schemas.microsoft.com/office/drawing/2014/main" id="{390DF2D0-F0EB-E082-BB5E-8735E32D9B95}"/>
              </a:ext>
            </a:extLst>
          </p:cNvPr>
          <p:cNvPicPr>
            <a:picLocks noChangeAspect="1"/>
          </p:cNvPicPr>
          <p:nvPr userDrawn="1"/>
        </p:nvPicPr>
        <p:blipFill rotWithShape="1">
          <a:blip r:embed="rId6"/>
          <a:srcRect l="11431" t="20506" r="34688" b="65953"/>
          <a:stretch/>
        </p:blipFill>
        <p:spPr>
          <a:xfrm rot="10800000">
            <a:off x="9019741" y="1514360"/>
            <a:ext cx="2798530" cy="108707"/>
          </a:xfrm>
          <a:prstGeom prst="rect">
            <a:avLst/>
          </a:prstGeom>
        </p:spPr>
      </p:pic>
    </p:spTree>
    <p:extLst>
      <p:ext uri="{BB962C8B-B14F-4D97-AF65-F5344CB8AC3E}">
        <p14:creationId xmlns:p14="http://schemas.microsoft.com/office/powerpoint/2010/main" val="34326255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 Screenshots">
    <p:spTree>
      <p:nvGrpSpPr>
        <p:cNvPr id="1" name=""/>
        <p:cNvGrpSpPr/>
        <p:nvPr/>
      </p:nvGrpSpPr>
      <p:grpSpPr>
        <a:xfrm>
          <a:off x="0" y="0"/>
          <a:ext cx="0" cy="0"/>
          <a:chOff x="0" y="0"/>
          <a:chExt cx="0" cy="0"/>
        </a:xfrm>
      </p:grpSpPr>
      <p:pic>
        <p:nvPicPr>
          <p:cNvPr id="12" name="Picture 11" descr="A planet in space&#10;&#10;Description automatically generated with medium confidence">
            <a:extLst>
              <a:ext uri="{FF2B5EF4-FFF2-40B4-BE49-F238E27FC236}">
                <a16:creationId xmlns:a16="http://schemas.microsoft.com/office/drawing/2014/main" id="{423A328A-E4ED-C6E1-062A-B8CF57AAE2F0}"/>
              </a:ext>
            </a:extLst>
          </p:cNvPr>
          <p:cNvPicPr>
            <a:picLocks noChangeAspect="1"/>
          </p:cNvPicPr>
          <p:nvPr userDrawn="1"/>
        </p:nvPicPr>
        <p:blipFill>
          <a:blip r:embed="rId2"/>
          <a:stretch>
            <a:fillRect/>
          </a:stretch>
        </p:blipFill>
        <p:spPr>
          <a:xfrm>
            <a:off x="-3175" y="3175"/>
            <a:ext cx="12192000" cy="6858000"/>
          </a:xfrm>
          <a:prstGeom prst="rect">
            <a:avLst/>
          </a:prstGeom>
        </p:spPr>
      </p:pic>
      <p:sp>
        <p:nvSpPr>
          <p:cNvPr id="20" name="Date Placeholder 18">
            <a:extLst>
              <a:ext uri="{FF2B5EF4-FFF2-40B4-BE49-F238E27FC236}">
                <a16:creationId xmlns:a16="http://schemas.microsoft.com/office/drawing/2014/main" id="{C9E3A688-4AD9-031C-5446-67C226073CDD}"/>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Title 8">
            <a:extLst>
              <a:ext uri="{FF2B5EF4-FFF2-40B4-BE49-F238E27FC236}">
                <a16:creationId xmlns:a16="http://schemas.microsoft.com/office/drawing/2014/main" id="{C86968F7-F342-162B-7092-0F0CB624CB79}"/>
              </a:ext>
            </a:extLst>
          </p:cNvPr>
          <p:cNvSpPr>
            <a:spLocks noGrp="1"/>
          </p:cNvSpPr>
          <p:nvPr>
            <p:ph type="title"/>
          </p:nvPr>
        </p:nvSpPr>
        <p:spPr/>
        <p:txBody>
          <a:bodyPr/>
          <a:lstStyle/>
          <a:p>
            <a:r>
              <a:rPr lang="en-US"/>
              <a:t>Click to edit Master title style</a:t>
            </a:r>
            <a:endParaRPr lang="en-CA"/>
          </a:p>
        </p:txBody>
      </p:sp>
      <p:sp>
        <p:nvSpPr>
          <p:cNvPr id="11" name="Picture Placeholder 19">
            <a:extLst>
              <a:ext uri="{FF2B5EF4-FFF2-40B4-BE49-F238E27FC236}">
                <a16:creationId xmlns:a16="http://schemas.microsoft.com/office/drawing/2014/main" id="{A5099B66-DF95-BCD7-5063-3CE6483F7414}"/>
              </a:ext>
            </a:extLst>
          </p:cNvPr>
          <p:cNvSpPr>
            <a:spLocks noGrp="1"/>
          </p:cNvSpPr>
          <p:nvPr>
            <p:ph type="pic" sz="quarter" idx="16" hasCustomPrompt="1"/>
          </p:nvPr>
        </p:nvSpPr>
        <p:spPr>
          <a:xfrm>
            <a:off x="442912" y="1160463"/>
            <a:ext cx="5479716" cy="2295118"/>
          </a:xfrm>
          <a:prstGeom prst="rect">
            <a:avLst/>
          </a:prstGeom>
          <a:solidFill>
            <a:schemeClr val="bg1"/>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latin typeface="Bernina Sans Offc" panose="02000000000000000000" pitchFamily="2" charset="77"/>
              </a:defRPr>
            </a:lvl1pPr>
          </a:lstStyle>
          <a:p>
            <a:pPr marL="0" lvl="0" indent="0" algn="ctr">
              <a:buNone/>
            </a:pPr>
            <a:r>
              <a:rPr lang="en-CA"/>
              <a:t>Drag a screenshot onto the slide</a:t>
            </a:r>
          </a:p>
        </p:txBody>
      </p:sp>
      <p:sp>
        <p:nvSpPr>
          <p:cNvPr id="13" name="Picture Placeholder 19">
            <a:extLst>
              <a:ext uri="{FF2B5EF4-FFF2-40B4-BE49-F238E27FC236}">
                <a16:creationId xmlns:a16="http://schemas.microsoft.com/office/drawing/2014/main" id="{BDB3B6FE-E020-681C-6ABF-174B545AD722}"/>
              </a:ext>
            </a:extLst>
          </p:cNvPr>
          <p:cNvSpPr>
            <a:spLocks noGrp="1"/>
          </p:cNvSpPr>
          <p:nvPr>
            <p:ph type="pic" sz="quarter" idx="28" hasCustomPrompt="1"/>
          </p:nvPr>
        </p:nvSpPr>
        <p:spPr>
          <a:xfrm>
            <a:off x="6269372" y="1160463"/>
            <a:ext cx="5479716" cy="2295118"/>
          </a:xfrm>
          <a:prstGeom prst="rect">
            <a:avLst/>
          </a:prstGeom>
          <a:solidFill>
            <a:schemeClr val="bg1"/>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latin typeface="Bernina Sans Offc" panose="02000000000000000000" pitchFamily="2" charset="77"/>
              </a:defRPr>
            </a:lvl1pPr>
          </a:lstStyle>
          <a:p>
            <a:pPr marL="0" lvl="0" indent="0" algn="ctr">
              <a:buNone/>
            </a:pPr>
            <a:r>
              <a:rPr lang="en-CA"/>
              <a:t>Drag a screenshot onto the slide</a:t>
            </a:r>
          </a:p>
        </p:txBody>
      </p:sp>
      <p:sp>
        <p:nvSpPr>
          <p:cNvPr id="14" name="Picture Placeholder 19">
            <a:extLst>
              <a:ext uri="{FF2B5EF4-FFF2-40B4-BE49-F238E27FC236}">
                <a16:creationId xmlns:a16="http://schemas.microsoft.com/office/drawing/2014/main" id="{D1F89BBA-9FA6-724E-26E5-3ABB6198914B}"/>
              </a:ext>
            </a:extLst>
          </p:cNvPr>
          <p:cNvSpPr>
            <a:spLocks noGrp="1"/>
          </p:cNvSpPr>
          <p:nvPr>
            <p:ph type="pic" sz="quarter" idx="29" hasCustomPrompt="1"/>
          </p:nvPr>
        </p:nvSpPr>
        <p:spPr>
          <a:xfrm>
            <a:off x="442912" y="3618320"/>
            <a:ext cx="5479716" cy="2295118"/>
          </a:xfrm>
          <a:prstGeom prst="rect">
            <a:avLst/>
          </a:prstGeom>
          <a:solidFill>
            <a:schemeClr val="bg1"/>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latin typeface="Bernina Sans Offc" panose="02000000000000000000" pitchFamily="2" charset="77"/>
              </a:defRPr>
            </a:lvl1pPr>
          </a:lstStyle>
          <a:p>
            <a:pPr marL="0" lvl="0" indent="0" algn="ctr">
              <a:buNone/>
            </a:pPr>
            <a:r>
              <a:rPr lang="en-CA"/>
              <a:t>Drag a screenshot onto the slide</a:t>
            </a:r>
          </a:p>
        </p:txBody>
      </p:sp>
      <p:sp>
        <p:nvSpPr>
          <p:cNvPr id="15" name="Picture Placeholder 19">
            <a:extLst>
              <a:ext uri="{FF2B5EF4-FFF2-40B4-BE49-F238E27FC236}">
                <a16:creationId xmlns:a16="http://schemas.microsoft.com/office/drawing/2014/main" id="{5EE56DF8-A82F-2F27-D1C4-477F0B9AF263}"/>
              </a:ext>
            </a:extLst>
          </p:cNvPr>
          <p:cNvSpPr>
            <a:spLocks noGrp="1"/>
          </p:cNvSpPr>
          <p:nvPr>
            <p:ph type="pic" sz="quarter" idx="30" hasCustomPrompt="1"/>
          </p:nvPr>
        </p:nvSpPr>
        <p:spPr>
          <a:xfrm>
            <a:off x="6269372" y="3618320"/>
            <a:ext cx="5479716" cy="2295118"/>
          </a:xfrm>
          <a:prstGeom prst="rect">
            <a:avLst/>
          </a:prstGeom>
          <a:solidFill>
            <a:schemeClr val="bg1"/>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latin typeface="Bernina Sans Offc" panose="02000000000000000000" pitchFamily="2" charset="77"/>
              </a:defRPr>
            </a:lvl1pPr>
          </a:lstStyle>
          <a:p>
            <a:pPr marL="0" lvl="0" indent="0" algn="ctr">
              <a:buNone/>
            </a:pPr>
            <a:r>
              <a:rPr lang="en-CA"/>
              <a:t>Drag a screenshot onto the slide</a:t>
            </a:r>
          </a:p>
        </p:txBody>
      </p:sp>
      <p:sp>
        <p:nvSpPr>
          <p:cNvPr id="3" name="Footer Placeholder 2">
            <a:extLst>
              <a:ext uri="{FF2B5EF4-FFF2-40B4-BE49-F238E27FC236}">
                <a16:creationId xmlns:a16="http://schemas.microsoft.com/office/drawing/2014/main" id="{63A341CC-2A85-721B-2CE3-4226BD96BB8E}"/>
              </a:ext>
            </a:extLst>
          </p:cNvPr>
          <p:cNvSpPr>
            <a:spLocks noGrp="1"/>
          </p:cNvSpPr>
          <p:nvPr>
            <p:ph type="ftr" sz="quarter" idx="31"/>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4" name="Slide Number Placeholder 3">
            <a:extLst>
              <a:ext uri="{FF2B5EF4-FFF2-40B4-BE49-F238E27FC236}">
                <a16:creationId xmlns:a16="http://schemas.microsoft.com/office/drawing/2014/main" id="{5B82CEC0-D6CA-88AD-5798-5F73C16FD1E1}"/>
              </a:ext>
            </a:extLst>
          </p:cNvPr>
          <p:cNvSpPr>
            <a:spLocks noGrp="1"/>
          </p:cNvSpPr>
          <p:nvPr>
            <p:ph type="sldNum" sz="quarter" idx="3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29" name="Oval 28">
            <a:extLst>
              <a:ext uri="{FF2B5EF4-FFF2-40B4-BE49-F238E27FC236}">
                <a16:creationId xmlns:a16="http://schemas.microsoft.com/office/drawing/2014/main" id="{39054C9C-7CD2-22C7-B7B1-5D685AE7F70B}"/>
              </a:ext>
            </a:extLst>
          </p:cNvPr>
          <p:cNvSpPr/>
          <p:nvPr userDrawn="1"/>
        </p:nvSpPr>
        <p:spPr>
          <a:xfrm flipH="1">
            <a:off x="6728639" y="5446744"/>
            <a:ext cx="89575" cy="88965"/>
          </a:xfrm>
          <a:prstGeom prst="ellipse">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13885699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 Screenshots">
    <p:spTree>
      <p:nvGrpSpPr>
        <p:cNvPr id="1" name=""/>
        <p:cNvGrpSpPr/>
        <p:nvPr/>
      </p:nvGrpSpPr>
      <p:grpSpPr>
        <a:xfrm>
          <a:off x="0" y="0"/>
          <a:ext cx="0" cy="0"/>
          <a:chOff x="0" y="0"/>
          <a:chExt cx="0" cy="0"/>
        </a:xfrm>
      </p:grpSpPr>
      <p:sp>
        <p:nvSpPr>
          <p:cNvPr id="20" name="Date Placeholder 18">
            <a:extLst>
              <a:ext uri="{FF2B5EF4-FFF2-40B4-BE49-F238E27FC236}">
                <a16:creationId xmlns:a16="http://schemas.microsoft.com/office/drawing/2014/main" id="{C9E3A688-4AD9-031C-5446-67C226073CDD}"/>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3" name="Picture Placeholder 19">
            <a:extLst>
              <a:ext uri="{FF2B5EF4-FFF2-40B4-BE49-F238E27FC236}">
                <a16:creationId xmlns:a16="http://schemas.microsoft.com/office/drawing/2014/main" id="{75C516F8-5175-E3E0-0AB4-8C88394AF8C0}"/>
              </a:ext>
            </a:extLst>
          </p:cNvPr>
          <p:cNvSpPr>
            <a:spLocks noGrp="1"/>
          </p:cNvSpPr>
          <p:nvPr>
            <p:ph type="pic" sz="quarter" idx="16" hasCustomPrompt="1"/>
          </p:nvPr>
        </p:nvSpPr>
        <p:spPr>
          <a:xfrm>
            <a:off x="442913" y="1160463"/>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6" name="Picture Placeholder 19">
            <a:extLst>
              <a:ext uri="{FF2B5EF4-FFF2-40B4-BE49-F238E27FC236}">
                <a16:creationId xmlns:a16="http://schemas.microsoft.com/office/drawing/2014/main" id="{E73BF739-8542-F55E-5C59-2DD9C3E25E61}"/>
              </a:ext>
            </a:extLst>
          </p:cNvPr>
          <p:cNvSpPr>
            <a:spLocks noGrp="1"/>
          </p:cNvSpPr>
          <p:nvPr>
            <p:ph type="pic" sz="quarter" idx="24" hasCustomPrompt="1"/>
          </p:nvPr>
        </p:nvSpPr>
        <p:spPr>
          <a:xfrm>
            <a:off x="4265373" y="1160463"/>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9" name="Picture Placeholder 19">
            <a:extLst>
              <a:ext uri="{FF2B5EF4-FFF2-40B4-BE49-F238E27FC236}">
                <a16:creationId xmlns:a16="http://schemas.microsoft.com/office/drawing/2014/main" id="{BAFC6CEC-DDAF-9341-4AFF-DB1FB27F3965}"/>
              </a:ext>
            </a:extLst>
          </p:cNvPr>
          <p:cNvSpPr>
            <a:spLocks noGrp="1"/>
          </p:cNvSpPr>
          <p:nvPr>
            <p:ph type="pic" sz="quarter" idx="26" hasCustomPrompt="1"/>
          </p:nvPr>
        </p:nvSpPr>
        <p:spPr>
          <a:xfrm>
            <a:off x="8087834" y="1160463"/>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28" name="Picture Placeholder 19">
            <a:extLst>
              <a:ext uri="{FF2B5EF4-FFF2-40B4-BE49-F238E27FC236}">
                <a16:creationId xmlns:a16="http://schemas.microsoft.com/office/drawing/2014/main" id="{3A85FFAB-D243-0ECC-5F4E-2E4C8DB032F9}"/>
              </a:ext>
            </a:extLst>
          </p:cNvPr>
          <p:cNvSpPr>
            <a:spLocks noGrp="1"/>
          </p:cNvSpPr>
          <p:nvPr>
            <p:ph type="pic" sz="quarter" idx="27" hasCustomPrompt="1"/>
          </p:nvPr>
        </p:nvSpPr>
        <p:spPr>
          <a:xfrm>
            <a:off x="442913" y="3618320"/>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29" name="Picture Placeholder 19">
            <a:extLst>
              <a:ext uri="{FF2B5EF4-FFF2-40B4-BE49-F238E27FC236}">
                <a16:creationId xmlns:a16="http://schemas.microsoft.com/office/drawing/2014/main" id="{546B2420-17B0-65B3-1450-1EF5CC888794}"/>
              </a:ext>
            </a:extLst>
          </p:cNvPr>
          <p:cNvSpPr>
            <a:spLocks noGrp="1"/>
          </p:cNvSpPr>
          <p:nvPr>
            <p:ph type="pic" sz="quarter" idx="28" hasCustomPrompt="1"/>
          </p:nvPr>
        </p:nvSpPr>
        <p:spPr>
          <a:xfrm>
            <a:off x="4265373" y="3618320"/>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30" name="Picture Placeholder 19">
            <a:extLst>
              <a:ext uri="{FF2B5EF4-FFF2-40B4-BE49-F238E27FC236}">
                <a16:creationId xmlns:a16="http://schemas.microsoft.com/office/drawing/2014/main" id="{1ADA1686-2019-63CC-CC3C-D9C55A1F8D5A}"/>
              </a:ext>
            </a:extLst>
          </p:cNvPr>
          <p:cNvSpPr>
            <a:spLocks noGrp="1"/>
          </p:cNvSpPr>
          <p:nvPr>
            <p:ph type="pic" sz="quarter" idx="29" hasCustomPrompt="1"/>
          </p:nvPr>
        </p:nvSpPr>
        <p:spPr>
          <a:xfrm>
            <a:off x="8087834" y="3618320"/>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32" name="Title 31">
            <a:extLst>
              <a:ext uri="{FF2B5EF4-FFF2-40B4-BE49-F238E27FC236}">
                <a16:creationId xmlns:a16="http://schemas.microsoft.com/office/drawing/2014/main" id="{1FE20150-998E-A8E3-9174-8B5AB2BDEEE8}"/>
              </a:ext>
            </a:extLst>
          </p:cNvPr>
          <p:cNvSpPr>
            <a:spLocks noGrp="1"/>
          </p:cNvSpPr>
          <p:nvPr>
            <p:ph type="title"/>
          </p:nvPr>
        </p:nvSpPr>
        <p:spPr/>
        <p:txBody>
          <a:bodyPr/>
          <a:lstStyle/>
          <a:p>
            <a:r>
              <a:rPr lang="en-US"/>
              <a:t>Click to edit Master title style</a:t>
            </a:r>
            <a:endParaRPr lang="en-CA"/>
          </a:p>
        </p:txBody>
      </p:sp>
      <p:sp>
        <p:nvSpPr>
          <p:cNvPr id="2" name="Footer Placeholder 1">
            <a:extLst>
              <a:ext uri="{FF2B5EF4-FFF2-40B4-BE49-F238E27FC236}">
                <a16:creationId xmlns:a16="http://schemas.microsoft.com/office/drawing/2014/main" id="{8655C0A0-A336-A062-0859-B8D15A201CCD}"/>
              </a:ext>
            </a:extLst>
          </p:cNvPr>
          <p:cNvSpPr>
            <a:spLocks noGrp="1"/>
          </p:cNvSpPr>
          <p:nvPr>
            <p:ph type="ftr" sz="quarter" idx="30"/>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3" name="Slide Number Placeholder 2">
            <a:extLst>
              <a:ext uri="{FF2B5EF4-FFF2-40B4-BE49-F238E27FC236}">
                <a16:creationId xmlns:a16="http://schemas.microsoft.com/office/drawing/2014/main" id="{98AEAA19-FCCE-0689-B9B1-97B747089EC1}"/>
              </a:ext>
            </a:extLst>
          </p:cNvPr>
          <p:cNvSpPr>
            <a:spLocks noGrp="1"/>
          </p:cNvSpPr>
          <p:nvPr>
            <p:ph type="sldNum" sz="quarter" idx="31"/>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Tree>
    <p:extLst>
      <p:ext uri="{BB962C8B-B14F-4D97-AF65-F5344CB8AC3E}">
        <p14:creationId xmlns:p14="http://schemas.microsoft.com/office/powerpoint/2010/main" val="22544878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6 Images with text">
    <p:spTree>
      <p:nvGrpSpPr>
        <p:cNvPr id="1" name=""/>
        <p:cNvGrpSpPr/>
        <p:nvPr/>
      </p:nvGrpSpPr>
      <p:grpSpPr>
        <a:xfrm>
          <a:off x="0" y="0"/>
          <a:ext cx="0" cy="0"/>
          <a:chOff x="0" y="0"/>
          <a:chExt cx="0" cy="0"/>
        </a:xfrm>
      </p:grpSpPr>
      <p:sp>
        <p:nvSpPr>
          <p:cNvPr id="34" name="Date Placeholder 33">
            <a:extLst>
              <a:ext uri="{FF2B5EF4-FFF2-40B4-BE49-F238E27FC236}">
                <a16:creationId xmlns:a16="http://schemas.microsoft.com/office/drawing/2014/main" id="{080AF85F-3E60-80E8-1C2E-871330031E60}"/>
              </a:ext>
            </a:extLst>
          </p:cNvPr>
          <p:cNvSpPr>
            <a:spLocks noGrp="1"/>
          </p:cNvSpPr>
          <p:nvPr>
            <p:ph type="dt" sz="half" idx="28"/>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5" name="Footer Placeholder 34">
            <a:extLst>
              <a:ext uri="{FF2B5EF4-FFF2-40B4-BE49-F238E27FC236}">
                <a16:creationId xmlns:a16="http://schemas.microsoft.com/office/drawing/2014/main" id="{920E1DDA-734F-54CD-C2D4-9519D9537C49}"/>
              </a:ext>
            </a:extLst>
          </p:cNvPr>
          <p:cNvSpPr>
            <a:spLocks noGrp="1"/>
          </p:cNvSpPr>
          <p:nvPr>
            <p:ph type="ftr" sz="quarter" idx="29"/>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39" name="Slide Number Placeholder 38">
            <a:extLst>
              <a:ext uri="{FF2B5EF4-FFF2-40B4-BE49-F238E27FC236}">
                <a16:creationId xmlns:a16="http://schemas.microsoft.com/office/drawing/2014/main" id="{09526C8F-B992-51A2-0B26-1E72A7C2684B}"/>
              </a:ext>
            </a:extLst>
          </p:cNvPr>
          <p:cNvSpPr>
            <a:spLocks noGrp="1"/>
          </p:cNvSpPr>
          <p:nvPr>
            <p:ph type="sldNum" sz="quarter" idx="30"/>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2" name="Picture Placeholder 4">
            <a:extLst>
              <a:ext uri="{FF2B5EF4-FFF2-40B4-BE49-F238E27FC236}">
                <a16:creationId xmlns:a16="http://schemas.microsoft.com/office/drawing/2014/main" id="{4520FFAE-AB60-798E-7696-3B81EB51D630}"/>
              </a:ext>
            </a:extLst>
          </p:cNvPr>
          <p:cNvSpPr>
            <a:spLocks noGrp="1"/>
          </p:cNvSpPr>
          <p:nvPr>
            <p:ph type="pic" sz="quarter" idx="44" hasCustomPrompt="1"/>
          </p:nvPr>
        </p:nvSpPr>
        <p:spPr>
          <a:xfrm>
            <a:off x="442913" y="141317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4" name="Text Placeholder 31">
            <a:extLst>
              <a:ext uri="{FF2B5EF4-FFF2-40B4-BE49-F238E27FC236}">
                <a16:creationId xmlns:a16="http://schemas.microsoft.com/office/drawing/2014/main" id="{95BEAF28-C4D2-4F85-B349-6669E49C6419}"/>
              </a:ext>
            </a:extLst>
          </p:cNvPr>
          <p:cNvSpPr>
            <a:spLocks noGrp="1"/>
          </p:cNvSpPr>
          <p:nvPr>
            <p:ph type="body" sz="quarter" idx="21" hasCustomPrompt="1"/>
          </p:nvPr>
        </p:nvSpPr>
        <p:spPr>
          <a:xfrm>
            <a:off x="442913" y="183343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5" name="Picture Placeholder 5">
            <a:extLst>
              <a:ext uri="{FF2B5EF4-FFF2-40B4-BE49-F238E27FC236}">
                <a16:creationId xmlns:a16="http://schemas.microsoft.com/office/drawing/2014/main" id="{7C75ABF6-2AAC-3983-DBD3-C6CADAA4652B}"/>
              </a:ext>
            </a:extLst>
          </p:cNvPr>
          <p:cNvSpPr>
            <a:spLocks noGrp="1"/>
          </p:cNvSpPr>
          <p:nvPr>
            <p:ph type="pic" sz="quarter" idx="45" hasCustomPrompt="1"/>
          </p:nvPr>
        </p:nvSpPr>
        <p:spPr>
          <a:xfrm>
            <a:off x="4290152" y="141317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6" name="Text Placeholder 31">
            <a:extLst>
              <a:ext uri="{FF2B5EF4-FFF2-40B4-BE49-F238E27FC236}">
                <a16:creationId xmlns:a16="http://schemas.microsoft.com/office/drawing/2014/main" id="{BAF622E6-D11A-B401-AE11-BA7FE96CCBE4}"/>
              </a:ext>
            </a:extLst>
          </p:cNvPr>
          <p:cNvSpPr>
            <a:spLocks noGrp="1"/>
          </p:cNvSpPr>
          <p:nvPr>
            <p:ph type="body" sz="quarter" idx="46" hasCustomPrompt="1"/>
          </p:nvPr>
        </p:nvSpPr>
        <p:spPr>
          <a:xfrm>
            <a:off x="4290152" y="183343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7" name="Picture Placeholder 20">
            <a:extLst>
              <a:ext uri="{FF2B5EF4-FFF2-40B4-BE49-F238E27FC236}">
                <a16:creationId xmlns:a16="http://schemas.microsoft.com/office/drawing/2014/main" id="{7C5D8BF9-F473-0174-E5BB-2D21F591CBC2}"/>
              </a:ext>
            </a:extLst>
          </p:cNvPr>
          <p:cNvSpPr>
            <a:spLocks noGrp="1"/>
          </p:cNvSpPr>
          <p:nvPr>
            <p:ph type="pic" sz="quarter" idx="47" hasCustomPrompt="1"/>
          </p:nvPr>
        </p:nvSpPr>
        <p:spPr>
          <a:xfrm>
            <a:off x="8137391" y="141317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8" name="Text Placeholder 31">
            <a:extLst>
              <a:ext uri="{FF2B5EF4-FFF2-40B4-BE49-F238E27FC236}">
                <a16:creationId xmlns:a16="http://schemas.microsoft.com/office/drawing/2014/main" id="{D844DE4B-A01A-CF75-F1F0-63E2E94FBEB7}"/>
              </a:ext>
            </a:extLst>
          </p:cNvPr>
          <p:cNvSpPr>
            <a:spLocks noGrp="1"/>
          </p:cNvSpPr>
          <p:nvPr>
            <p:ph type="body" sz="quarter" idx="48" hasCustomPrompt="1"/>
          </p:nvPr>
        </p:nvSpPr>
        <p:spPr>
          <a:xfrm>
            <a:off x="8137391" y="183343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9" name="Picture Placeholder 24">
            <a:extLst>
              <a:ext uri="{FF2B5EF4-FFF2-40B4-BE49-F238E27FC236}">
                <a16:creationId xmlns:a16="http://schemas.microsoft.com/office/drawing/2014/main" id="{4970F560-77B9-DC0B-726D-08F8B3CCF8A2}"/>
              </a:ext>
            </a:extLst>
          </p:cNvPr>
          <p:cNvSpPr>
            <a:spLocks noGrp="1"/>
          </p:cNvSpPr>
          <p:nvPr>
            <p:ph type="pic" sz="quarter" idx="49" hasCustomPrompt="1"/>
          </p:nvPr>
        </p:nvSpPr>
        <p:spPr>
          <a:xfrm>
            <a:off x="442913" y="375058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0" name="Text Placeholder 31">
            <a:extLst>
              <a:ext uri="{FF2B5EF4-FFF2-40B4-BE49-F238E27FC236}">
                <a16:creationId xmlns:a16="http://schemas.microsoft.com/office/drawing/2014/main" id="{19D410FC-281C-B130-9A40-A3415FD8E393}"/>
              </a:ext>
            </a:extLst>
          </p:cNvPr>
          <p:cNvSpPr>
            <a:spLocks noGrp="1"/>
          </p:cNvSpPr>
          <p:nvPr>
            <p:ph type="body" sz="quarter" idx="50" hasCustomPrompt="1"/>
          </p:nvPr>
        </p:nvSpPr>
        <p:spPr>
          <a:xfrm>
            <a:off x="442913" y="417084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11" name="Picture Placeholder 32">
            <a:extLst>
              <a:ext uri="{FF2B5EF4-FFF2-40B4-BE49-F238E27FC236}">
                <a16:creationId xmlns:a16="http://schemas.microsoft.com/office/drawing/2014/main" id="{935615F6-CBDF-1F8F-1FB3-8A7AC2343B5D}"/>
              </a:ext>
            </a:extLst>
          </p:cNvPr>
          <p:cNvSpPr>
            <a:spLocks noGrp="1"/>
          </p:cNvSpPr>
          <p:nvPr>
            <p:ph type="pic" sz="quarter" idx="51" hasCustomPrompt="1"/>
          </p:nvPr>
        </p:nvSpPr>
        <p:spPr>
          <a:xfrm>
            <a:off x="4290152" y="375058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2" name="Text Placeholder 31">
            <a:extLst>
              <a:ext uri="{FF2B5EF4-FFF2-40B4-BE49-F238E27FC236}">
                <a16:creationId xmlns:a16="http://schemas.microsoft.com/office/drawing/2014/main" id="{5B54B02B-42CA-A352-A0BA-932F3EEE4786}"/>
              </a:ext>
            </a:extLst>
          </p:cNvPr>
          <p:cNvSpPr>
            <a:spLocks noGrp="1"/>
          </p:cNvSpPr>
          <p:nvPr>
            <p:ph type="body" sz="quarter" idx="52" hasCustomPrompt="1"/>
          </p:nvPr>
        </p:nvSpPr>
        <p:spPr>
          <a:xfrm>
            <a:off x="4290152" y="417084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13" name="Picture Placeholder 34">
            <a:extLst>
              <a:ext uri="{FF2B5EF4-FFF2-40B4-BE49-F238E27FC236}">
                <a16:creationId xmlns:a16="http://schemas.microsoft.com/office/drawing/2014/main" id="{49C2D182-8E56-FC93-B240-425457E61F17}"/>
              </a:ext>
            </a:extLst>
          </p:cNvPr>
          <p:cNvSpPr>
            <a:spLocks noGrp="1"/>
          </p:cNvSpPr>
          <p:nvPr>
            <p:ph type="pic" sz="quarter" idx="53" hasCustomPrompt="1"/>
          </p:nvPr>
        </p:nvSpPr>
        <p:spPr>
          <a:xfrm>
            <a:off x="8137391" y="375058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5" name="Text Placeholder 31">
            <a:extLst>
              <a:ext uri="{FF2B5EF4-FFF2-40B4-BE49-F238E27FC236}">
                <a16:creationId xmlns:a16="http://schemas.microsoft.com/office/drawing/2014/main" id="{61F039C4-037F-7197-E178-1B1F599C0AC9}"/>
              </a:ext>
            </a:extLst>
          </p:cNvPr>
          <p:cNvSpPr>
            <a:spLocks noGrp="1"/>
          </p:cNvSpPr>
          <p:nvPr>
            <p:ph type="body" sz="quarter" idx="54" hasCustomPrompt="1"/>
          </p:nvPr>
        </p:nvSpPr>
        <p:spPr>
          <a:xfrm>
            <a:off x="8137391" y="417084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18" name="Title 24">
            <a:extLst>
              <a:ext uri="{FF2B5EF4-FFF2-40B4-BE49-F238E27FC236}">
                <a16:creationId xmlns:a16="http://schemas.microsoft.com/office/drawing/2014/main" id="{24841D81-2447-6650-BBCC-1557BBB1C62C}"/>
              </a:ext>
            </a:extLst>
          </p:cNvPr>
          <p:cNvSpPr>
            <a:spLocks noGrp="1"/>
          </p:cNvSpPr>
          <p:nvPr>
            <p:ph type="title"/>
          </p:nvPr>
        </p:nvSpPr>
        <p:spPr>
          <a:xfrm>
            <a:off x="440320" y="136525"/>
            <a:ext cx="11306175" cy="537155"/>
          </a:xfrm>
        </p:spPr>
        <p:txBody>
          <a:bodyPr/>
          <a:lstStyle>
            <a:lvl1pPr algn="ctr">
              <a:lnSpc>
                <a:spcPct val="100000"/>
              </a:lnSpc>
              <a:defRPr>
                <a:solidFill>
                  <a:schemeClr val="tx1"/>
                </a:solidFill>
              </a:defRPr>
            </a:lvl1pPr>
          </a:lstStyle>
          <a:p>
            <a:r>
              <a:rPr lang="en-US"/>
              <a:t>Click to edit Master title style</a:t>
            </a:r>
            <a:endParaRPr lang="en-CA"/>
          </a:p>
        </p:txBody>
      </p:sp>
      <p:sp>
        <p:nvSpPr>
          <p:cNvPr id="19" name="Text Placeholder 38">
            <a:extLst>
              <a:ext uri="{FF2B5EF4-FFF2-40B4-BE49-F238E27FC236}">
                <a16:creationId xmlns:a16="http://schemas.microsoft.com/office/drawing/2014/main" id="{A18130DA-8F17-BCC7-C4DD-FE5839A99FB3}"/>
              </a:ext>
            </a:extLst>
          </p:cNvPr>
          <p:cNvSpPr>
            <a:spLocks noGrp="1"/>
          </p:cNvSpPr>
          <p:nvPr>
            <p:ph type="body" sz="quarter" idx="19" hasCustomPrompt="1"/>
          </p:nvPr>
        </p:nvSpPr>
        <p:spPr>
          <a:xfrm>
            <a:off x="440320" y="673680"/>
            <a:ext cx="11306175" cy="360364"/>
          </a:xfrm>
        </p:spPr>
        <p:txBody>
          <a:bodyPr>
            <a:noAutofit/>
          </a:bodyPr>
          <a:lstStyle>
            <a:lvl1pPr marL="0" indent="0" algn="ctr">
              <a:lnSpc>
                <a:spcPct val="100000"/>
              </a:lnSpc>
              <a:buNone/>
              <a:defRPr sz="1800" b="0" i="0">
                <a:solidFill>
                  <a:schemeClr val="tx1"/>
                </a:solidFill>
                <a:latin typeface="Bernina Sans Offc" panose="02000000000000000000" pitchFamily="2" charset="77"/>
              </a:defRPr>
            </a:lvl1pPr>
            <a:lvl2pPr marL="222250" indent="0" algn="ctr">
              <a:buNone/>
              <a:defRPr/>
            </a:lvl2pPr>
            <a:lvl3pPr marL="406400" indent="0" algn="ctr">
              <a:buNone/>
              <a:defRPr/>
            </a:lvl3pPr>
            <a:lvl4pPr marL="577850" indent="0" algn="ctr">
              <a:buNone/>
              <a:defRPr/>
            </a:lvl4pPr>
            <a:lvl5pPr marL="720725" indent="0" algn="ctr">
              <a:buNone/>
              <a:defRPr/>
            </a:lvl5pPr>
          </a:lstStyle>
          <a:p>
            <a:pPr lvl="0"/>
            <a:r>
              <a:rPr lang="en-US"/>
              <a:t>Click to add optional subtitle</a:t>
            </a:r>
          </a:p>
        </p:txBody>
      </p:sp>
    </p:spTree>
    <p:extLst>
      <p:ext uri="{BB962C8B-B14F-4D97-AF65-F5344CB8AC3E}">
        <p14:creationId xmlns:p14="http://schemas.microsoft.com/office/powerpoint/2010/main" val="729382393"/>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9 Images with text">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6357364B-CEAA-54E0-4325-09CDDB041FF0}"/>
              </a:ext>
            </a:extLst>
          </p:cNvPr>
          <p:cNvSpPr>
            <a:spLocks noGrp="1"/>
          </p:cNvSpPr>
          <p:nvPr>
            <p:ph type="title"/>
          </p:nvPr>
        </p:nvSpPr>
        <p:spPr>
          <a:xfrm>
            <a:off x="440320" y="136525"/>
            <a:ext cx="11306175" cy="537155"/>
          </a:xfrm>
        </p:spPr>
        <p:txBody>
          <a:bodyPr/>
          <a:lstStyle>
            <a:lvl1pPr algn="ctr">
              <a:lnSpc>
                <a:spcPct val="100000"/>
              </a:lnSpc>
              <a:defRPr>
                <a:solidFill>
                  <a:schemeClr val="tx1"/>
                </a:solidFill>
              </a:defRPr>
            </a:lvl1pPr>
          </a:lstStyle>
          <a:p>
            <a:r>
              <a:rPr lang="en-US"/>
              <a:t>Click to edit Master title style</a:t>
            </a:r>
            <a:endParaRPr lang="en-CA"/>
          </a:p>
        </p:txBody>
      </p:sp>
      <p:sp>
        <p:nvSpPr>
          <p:cNvPr id="28" name="Text Placeholder 38">
            <a:extLst>
              <a:ext uri="{FF2B5EF4-FFF2-40B4-BE49-F238E27FC236}">
                <a16:creationId xmlns:a16="http://schemas.microsoft.com/office/drawing/2014/main" id="{FE2F83D1-2B71-CC76-2687-BF760FA16BA5}"/>
              </a:ext>
            </a:extLst>
          </p:cNvPr>
          <p:cNvSpPr>
            <a:spLocks noGrp="1"/>
          </p:cNvSpPr>
          <p:nvPr>
            <p:ph type="body" sz="quarter" idx="19" hasCustomPrompt="1"/>
          </p:nvPr>
        </p:nvSpPr>
        <p:spPr>
          <a:xfrm>
            <a:off x="440320" y="673680"/>
            <a:ext cx="11306175" cy="360364"/>
          </a:xfrm>
        </p:spPr>
        <p:txBody>
          <a:bodyPr>
            <a:noAutofit/>
          </a:bodyPr>
          <a:lstStyle>
            <a:lvl1pPr marL="0" indent="0" algn="ctr">
              <a:lnSpc>
                <a:spcPct val="100000"/>
              </a:lnSpc>
              <a:buNone/>
              <a:defRPr sz="1800" b="0" i="0">
                <a:solidFill>
                  <a:schemeClr val="tx1"/>
                </a:solidFill>
                <a:latin typeface="Bernina Sans Offc" panose="02000000000000000000" pitchFamily="2" charset="77"/>
              </a:defRPr>
            </a:lvl1pPr>
            <a:lvl2pPr marL="222250" indent="0" algn="ctr">
              <a:buNone/>
              <a:defRPr/>
            </a:lvl2pPr>
            <a:lvl3pPr marL="406400" indent="0" algn="ctr">
              <a:buNone/>
              <a:defRPr/>
            </a:lvl3pPr>
            <a:lvl4pPr marL="577850" indent="0" algn="ctr">
              <a:buNone/>
              <a:defRPr/>
            </a:lvl4pPr>
            <a:lvl5pPr marL="720725" indent="0" algn="ctr">
              <a:buNone/>
              <a:defRPr/>
            </a:lvl5pPr>
          </a:lstStyle>
          <a:p>
            <a:pPr lvl="0"/>
            <a:r>
              <a:rPr lang="en-US"/>
              <a:t>Click to add optional subtitle</a:t>
            </a:r>
          </a:p>
        </p:txBody>
      </p:sp>
      <p:sp>
        <p:nvSpPr>
          <p:cNvPr id="34" name="Date Placeholder 33">
            <a:extLst>
              <a:ext uri="{FF2B5EF4-FFF2-40B4-BE49-F238E27FC236}">
                <a16:creationId xmlns:a16="http://schemas.microsoft.com/office/drawing/2014/main" id="{080AF85F-3E60-80E8-1C2E-871330031E60}"/>
              </a:ext>
            </a:extLst>
          </p:cNvPr>
          <p:cNvSpPr>
            <a:spLocks noGrp="1"/>
          </p:cNvSpPr>
          <p:nvPr>
            <p:ph type="dt" sz="half" idx="28"/>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5" name="Footer Placeholder 34">
            <a:extLst>
              <a:ext uri="{FF2B5EF4-FFF2-40B4-BE49-F238E27FC236}">
                <a16:creationId xmlns:a16="http://schemas.microsoft.com/office/drawing/2014/main" id="{920E1DDA-734F-54CD-C2D4-9519D9537C49}"/>
              </a:ext>
            </a:extLst>
          </p:cNvPr>
          <p:cNvSpPr>
            <a:spLocks noGrp="1"/>
          </p:cNvSpPr>
          <p:nvPr>
            <p:ph type="ftr" sz="quarter" idx="29"/>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39" name="Slide Number Placeholder 38">
            <a:extLst>
              <a:ext uri="{FF2B5EF4-FFF2-40B4-BE49-F238E27FC236}">
                <a16:creationId xmlns:a16="http://schemas.microsoft.com/office/drawing/2014/main" id="{09526C8F-B992-51A2-0B26-1E72A7C2684B}"/>
              </a:ext>
            </a:extLst>
          </p:cNvPr>
          <p:cNvSpPr>
            <a:spLocks noGrp="1"/>
          </p:cNvSpPr>
          <p:nvPr>
            <p:ph type="sldNum" sz="quarter" idx="30"/>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3" name="Picture Placeholder 8">
            <a:extLst>
              <a:ext uri="{FF2B5EF4-FFF2-40B4-BE49-F238E27FC236}">
                <a16:creationId xmlns:a16="http://schemas.microsoft.com/office/drawing/2014/main" id="{AC644F4F-BBDF-1E4F-5349-D64A52F99BF4}"/>
              </a:ext>
            </a:extLst>
          </p:cNvPr>
          <p:cNvSpPr>
            <a:spLocks noGrp="1"/>
          </p:cNvSpPr>
          <p:nvPr>
            <p:ph type="pic" sz="quarter" idx="66" hasCustomPrompt="1"/>
          </p:nvPr>
        </p:nvSpPr>
        <p:spPr>
          <a:xfrm>
            <a:off x="442913" y="1327756"/>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4" name="Text Placeholder 176">
            <a:extLst>
              <a:ext uri="{FF2B5EF4-FFF2-40B4-BE49-F238E27FC236}">
                <a16:creationId xmlns:a16="http://schemas.microsoft.com/office/drawing/2014/main" id="{AA77DBCA-DB91-549F-A576-6CE55BBE1210}"/>
              </a:ext>
            </a:extLst>
          </p:cNvPr>
          <p:cNvSpPr>
            <a:spLocks noGrp="1"/>
          </p:cNvSpPr>
          <p:nvPr>
            <p:ph type="body" sz="quarter" idx="49" hasCustomPrompt="1"/>
          </p:nvPr>
        </p:nvSpPr>
        <p:spPr>
          <a:xfrm>
            <a:off x="442913" y="1327756"/>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5" name="Picture Placeholder 17">
            <a:extLst>
              <a:ext uri="{FF2B5EF4-FFF2-40B4-BE49-F238E27FC236}">
                <a16:creationId xmlns:a16="http://schemas.microsoft.com/office/drawing/2014/main" id="{1BAAB6D3-E095-529F-1760-00A4F6D370F5}"/>
              </a:ext>
            </a:extLst>
          </p:cNvPr>
          <p:cNvSpPr>
            <a:spLocks noGrp="1"/>
          </p:cNvSpPr>
          <p:nvPr>
            <p:ph type="pic" sz="quarter" idx="67" hasCustomPrompt="1"/>
          </p:nvPr>
        </p:nvSpPr>
        <p:spPr>
          <a:xfrm>
            <a:off x="4284752" y="1327756"/>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6" name="Text Placeholder 176">
            <a:extLst>
              <a:ext uri="{FF2B5EF4-FFF2-40B4-BE49-F238E27FC236}">
                <a16:creationId xmlns:a16="http://schemas.microsoft.com/office/drawing/2014/main" id="{310B5EE8-3E56-BAF9-E21B-54B3BCA46639}"/>
              </a:ext>
            </a:extLst>
          </p:cNvPr>
          <p:cNvSpPr>
            <a:spLocks noGrp="1"/>
          </p:cNvSpPr>
          <p:nvPr>
            <p:ph type="body" sz="quarter" idx="68" hasCustomPrompt="1"/>
          </p:nvPr>
        </p:nvSpPr>
        <p:spPr>
          <a:xfrm>
            <a:off x="4284752" y="1327756"/>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7" name="Picture Placeholder 20">
            <a:extLst>
              <a:ext uri="{FF2B5EF4-FFF2-40B4-BE49-F238E27FC236}">
                <a16:creationId xmlns:a16="http://schemas.microsoft.com/office/drawing/2014/main" id="{C9DBA87B-2A0E-CD17-3490-0920F0B8394C}"/>
              </a:ext>
            </a:extLst>
          </p:cNvPr>
          <p:cNvSpPr>
            <a:spLocks noGrp="1"/>
          </p:cNvSpPr>
          <p:nvPr>
            <p:ph type="pic" sz="quarter" idx="69" hasCustomPrompt="1"/>
          </p:nvPr>
        </p:nvSpPr>
        <p:spPr>
          <a:xfrm>
            <a:off x="8131776" y="1327756"/>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8" name="Text Placeholder 176">
            <a:extLst>
              <a:ext uri="{FF2B5EF4-FFF2-40B4-BE49-F238E27FC236}">
                <a16:creationId xmlns:a16="http://schemas.microsoft.com/office/drawing/2014/main" id="{7FEEFFEE-0F9C-54EC-1A58-034D9064F58C}"/>
              </a:ext>
            </a:extLst>
          </p:cNvPr>
          <p:cNvSpPr>
            <a:spLocks noGrp="1"/>
          </p:cNvSpPr>
          <p:nvPr>
            <p:ph type="body" sz="quarter" idx="70" hasCustomPrompt="1"/>
          </p:nvPr>
        </p:nvSpPr>
        <p:spPr>
          <a:xfrm>
            <a:off x="8131776" y="1327756"/>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9" name="Picture Placeholder 29">
            <a:extLst>
              <a:ext uri="{FF2B5EF4-FFF2-40B4-BE49-F238E27FC236}">
                <a16:creationId xmlns:a16="http://schemas.microsoft.com/office/drawing/2014/main" id="{9C314E90-1712-7733-4A47-A00921408E19}"/>
              </a:ext>
            </a:extLst>
          </p:cNvPr>
          <p:cNvSpPr>
            <a:spLocks noGrp="1"/>
          </p:cNvSpPr>
          <p:nvPr>
            <p:ph type="pic" sz="quarter" idx="71" hasCustomPrompt="1"/>
          </p:nvPr>
        </p:nvSpPr>
        <p:spPr>
          <a:xfrm>
            <a:off x="442913" y="2929622"/>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0" name="Text Placeholder 176">
            <a:extLst>
              <a:ext uri="{FF2B5EF4-FFF2-40B4-BE49-F238E27FC236}">
                <a16:creationId xmlns:a16="http://schemas.microsoft.com/office/drawing/2014/main" id="{9F292036-3EA2-E5F0-DAC6-49916584855A}"/>
              </a:ext>
            </a:extLst>
          </p:cNvPr>
          <p:cNvSpPr>
            <a:spLocks noGrp="1"/>
          </p:cNvSpPr>
          <p:nvPr>
            <p:ph type="body" sz="quarter" idx="72" hasCustomPrompt="1"/>
          </p:nvPr>
        </p:nvSpPr>
        <p:spPr>
          <a:xfrm>
            <a:off x="442913" y="2929622"/>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11" name="Picture Placeholder 31">
            <a:extLst>
              <a:ext uri="{FF2B5EF4-FFF2-40B4-BE49-F238E27FC236}">
                <a16:creationId xmlns:a16="http://schemas.microsoft.com/office/drawing/2014/main" id="{E856069C-0793-9B81-9FB3-58403B1177A6}"/>
              </a:ext>
            </a:extLst>
          </p:cNvPr>
          <p:cNvSpPr>
            <a:spLocks noGrp="1"/>
          </p:cNvSpPr>
          <p:nvPr>
            <p:ph type="pic" sz="quarter" idx="73" hasCustomPrompt="1"/>
          </p:nvPr>
        </p:nvSpPr>
        <p:spPr>
          <a:xfrm>
            <a:off x="4284752" y="2929622"/>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2" name="Text Placeholder 176">
            <a:extLst>
              <a:ext uri="{FF2B5EF4-FFF2-40B4-BE49-F238E27FC236}">
                <a16:creationId xmlns:a16="http://schemas.microsoft.com/office/drawing/2014/main" id="{E326EAA6-DEC5-ACAC-62E6-545A9CD54203}"/>
              </a:ext>
            </a:extLst>
          </p:cNvPr>
          <p:cNvSpPr>
            <a:spLocks noGrp="1"/>
          </p:cNvSpPr>
          <p:nvPr>
            <p:ph type="body" sz="quarter" idx="74" hasCustomPrompt="1"/>
          </p:nvPr>
        </p:nvSpPr>
        <p:spPr>
          <a:xfrm>
            <a:off x="4284752" y="2929622"/>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13" name="Picture Placeholder 33">
            <a:extLst>
              <a:ext uri="{FF2B5EF4-FFF2-40B4-BE49-F238E27FC236}">
                <a16:creationId xmlns:a16="http://schemas.microsoft.com/office/drawing/2014/main" id="{AFB804EB-0D2F-4348-D6C6-51BCCC66C13F}"/>
              </a:ext>
            </a:extLst>
          </p:cNvPr>
          <p:cNvSpPr>
            <a:spLocks noGrp="1"/>
          </p:cNvSpPr>
          <p:nvPr>
            <p:ph type="pic" sz="quarter" idx="75" hasCustomPrompt="1"/>
          </p:nvPr>
        </p:nvSpPr>
        <p:spPr>
          <a:xfrm>
            <a:off x="8131776" y="2929622"/>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5" name="Text Placeholder 176">
            <a:extLst>
              <a:ext uri="{FF2B5EF4-FFF2-40B4-BE49-F238E27FC236}">
                <a16:creationId xmlns:a16="http://schemas.microsoft.com/office/drawing/2014/main" id="{649EAECD-B07C-F4F2-49ED-E539348C452A}"/>
              </a:ext>
            </a:extLst>
          </p:cNvPr>
          <p:cNvSpPr>
            <a:spLocks noGrp="1"/>
          </p:cNvSpPr>
          <p:nvPr>
            <p:ph type="body" sz="quarter" idx="76" hasCustomPrompt="1"/>
          </p:nvPr>
        </p:nvSpPr>
        <p:spPr>
          <a:xfrm>
            <a:off x="8131776" y="2929622"/>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16" name="Picture Placeholder 35">
            <a:extLst>
              <a:ext uri="{FF2B5EF4-FFF2-40B4-BE49-F238E27FC236}">
                <a16:creationId xmlns:a16="http://schemas.microsoft.com/office/drawing/2014/main" id="{5EDDEF8A-A5B1-1FDE-77B3-D072E0680566}"/>
              </a:ext>
            </a:extLst>
          </p:cNvPr>
          <p:cNvSpPr>
            <a:spLocks noGrp="1"/>
          </p:cNvSpPr>
          <p:nvPr>
            <p:ph type="pic" sz="quarter" idx="77" hasCustomPrompt="1"/>
          </p:nvPr>
        </p:nvSpPr>
        <p:spPr>
          <a:xfrm>
            <a:off x="442913" y="4526538"/>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7" name="Text Placeholder 176">
            <a:extLst>
              <a:ext uri="{FF2B5EF4-FFF2-40B4-BE49-F238E27FC236}">
                <a16:creationId xmlns:a16="http://schemas.microsoft.com/office/drawing/2014/main" id="{2D776602-CE50-C728-EBFC-0B68B46F21B8}"/>
              </a:ext>
            </a:extLst>
          </p:cNvPr>
          <p:cNvSpPr>
            <a:spLocks noGrp="1"/>
          </p:cNvSpPr>
          <p:nvPr>
            <p:ph type="body" sz="quarter" idx="78" hasCustomPrompt="1"/>
          </p:nvPr>
        </p:nvSpPr>
        <p:spPr>
          <a:xfrm>
            <a:off x="442913" y="4526538"/>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18" name="Picture Placeholder 37">
            <a:extLst>
              <a:ext uri="{FF2B5EF4-FFF2-40B4-BE49-F238E27FC236}">
                <a16:creationId xmlns:a16="http://schemas.microsoft.com/office/drawing/2014/main" id="{1CC25ECC-2B9F-13F5-FAB8-F9DFBC1E1E63}"/>
              </a:ext>
            </a:extLst>
          </p:cNvPr>
          <p:cNvSpPr>
            <a:spLocks noGrp="1"/>
          </p:cNvSpPr>
          <p:nvPr>
            <p:ph type="pic" sz="quarter" idx="79" hasCustomPrompt="1"/>
          </p:nvPr>
        </p:nvSpPr>
        <p:spPr>
          <a:xfrm>
            <a:off x="4284752" y="4526538"/>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9" name="Text Placeholder 176">
            <a:extLst>
              <a:ext uri="{FF2B5EF4-FFF2-40B4-BE49-F238E27FC236}">
                <a16:creationId xmlns:a16="http://schemas.microsoft.com/office/drawing/2014/main" id="{13F42389-5BA9-31F2-7ED3-6D9FC613366A}"/>
              </a:ext>
            </a:extLst>
          </p:cNvPr>
          <p:cNvSpPr>
            <a:spLocks noGrp="1"/>
          </p:cNvSpPr>
          <p:nvPr>
            <p:ph type="body" sz="quarter" idx="80" hasCustomPrompt="1"/>
          </p:nvPr>
        </p:nvSpPr>
        <p:spPr>
          <a:xfrm>
            <a:off x="4284752" y="4526538"/>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20" name="Picture Placeholder 39">
            <a:extLst>
              <a:ext uri="{FF2B5EF4-FFF2-40B4-BE49-F238E27FC236}">
                <a16:creationId xmlns:a16="http://schemas.microsoft.com/office/drawing/2014/main" id="{F4181F25-DF9D-54F3-6800-E06A39B78649}"/>
              </a:ext>
            </a:extLst>
          </p:cNvPr>
          <p:cNvSpPr>
            <a:spLocks noGrp="1"/>
          </p:cNvSpPr>
          <p:nvPr>
            <p:ph type="pic" sz="quarter" idx="81" hasCustomPrompt="1"/>
          </p:nvPr>
        </p:nvSpPr>
        <p:spPr>
          <a:xfrm>
            <a:off x="8131776" y="4526538"/>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21" name="Text Placeholder 176">
            <a:extLst>
              <a:ext uri="{FF2B5EF4-FFF2-40B4-BE49-F238E27FC236}">
                <a16:creationId xmlns:a16="http://schemas.microsoft.com/office/drawing/2014/main" id="{2F697830-A6DD-EF3C-3D38-A99F7FF2F716}"/>
              </a:ext>
            </a:extLst>
          </p:cNvPr>
          <p:cNvSpPr>
            <a:spLocks noGrp="1"/>
          </p:cNvSpPr>
          <p:nvPr>
            <p:ph type="body" sz="quarter" idx="82" hasCustomPrompt="1"/>
          </p:nvPr>
        </p:nvSpPr>
        <p:spPr>
          <a:xfrm>
            <a:off x="8131776" y="4526538"/>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Tree>
    <p:extLst>
      <p:ext uri="{BB962C8B-B14F-4D97-AF65-F5344CB8AC3E}">
        <p14:creationId xmlns:p14="http://schemas.microsoft.com/office/powerpoint/2010/main" val="1573668763"/>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ark: standar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04FBF3-3029-448D-FBC6-FC422426CC1F}"/>
              </a:ext>
            </a:extLst>
          </p:cNvPr>
          <p:cNvSpPr/>
          <p:nvPr userDrawn="1"/>
        </p:nvSpPr>
        <p:spPr>
          <a:xfrm>
            <a:off x="0" y="0"/>
            <a:ext cx="12192000" cy="6858000"/>
          </a:xfrm>
          <a:prstGeom prst="rect">
            <a:avLst/>
          </a:prstGeom>
          <a:solidFill>
            <a:srgbClr val="17172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 name="Content Placeholder 3">
            <a:extLst>
              <a:ext uri="{FF2B5EF4-FFF2-40B4-BE49-F238E27FC236}">
                <a16:creationId xmlns:a16="http://schemas.microsoft.com/office/drawing/2014/main" id="{81A5C6E1-E890-C074-8E7A-B4EF2ABF458F}"/>
              </a:ext>
            </a:extLst>
          </p:cNvPr>
          <p:cNvSpPr>
            <a:spLocks noGrp="1"/>
          </p:cNvSpPr>
          <p:nvPr>
            <p:ph sz="quarter" idx="23"/>
          </p:nvPr>
        </p:nvSpPr>
        <p:spPr>
          <a:xfrm>
            <a:off x="442913" y="1376313"/>
            <a:ext cx="11306175" cy="4860976"/>
          </a:xfrm>
        </p:spPr>
        <p:txBody>
          <a:bodyPr/>
          <a:lstStyle>
            <a:lvl1pPr>
              <a:defRPr b="0" i="0">
                <a:solidFill>
                  <a:schemeClr val="bg1"/>
                </a:solidFill>
                <a:latin typeface="Bernina Sans Offc" panose="02000000000000000000" pitchFamily="2" charset="77"/>
              </a:defRPr>
            </a:lvl1pPr>
            <a:lvl2pPr>
              <a:defRPr b="0" i="0">
                <a:solidFill>
                  <a:schemeClr val="bg1"/>
                </a:solidFill>
                <a:latin typeface="Bernina Sans Offc" panose="02000000000000000000" pitchFamily="2" charset="77"/>
              </a:defRPr>
            </a:lvl2pPr>
            <a:lvl3pPr>
              <a:defRPr b="0" i="0">
                <a:solidFill>
                  <a:schemeClr val="bg1"/>
                </a:solidFill>
                <a:latin typeface="Bernina Sans Offc" panose="02000000000000000000" pitchFamily="2" charset="77"/>
              </a:defRPr>
            </a:lvl3pPr>
            <a:lvl4pPr>
              <a:defRPr b="0" i="0">
                <a:solidFill>
                  <a:schemeClr val="bg1"/>
                </a:solidFill>
                <a:latin typeface="Bernina Sans Offc" panose="02000000000000000000" pitchFamily="2" charset="77"/>
              </a:defRPr>
            </a:lvl4pPr>
            <a:lvl5pPr>
              <a:defRPr b="0" i="0">
                <a:solidFill>
                  <a:schemeClr val="bg1"/>
                </a:solidFill>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442913" y="225425"/>
            <a:ext cx="11508081" cy="827088"/>
          </a:xfrm>
        </p:spPr>
        <p:txBody>
          <a:bodyPr/>
          <a:lstStyle>
            <a:lvl1pPr>
              <a:defRPr>
                <a:solidFill>
                  <a:schemeClr val="bg1"/>
                </a:solidFill>
              </a:defRPr>
            </a:lvl1pPr>
          </a:lstStyle>
          <a:p>
            <a:r>
              <a:rPr lang="en-US"/>
              <a:t>Click to edit Master title style</a:t>
            </a:r>
            <a:endParaRPr lang="en-CA"/>
          </a:p>
        </p:txBody>
      </p:sp>
      <p:cxnSp>
        <p:nvCxnSpPr>
          <p:cNvPr id="9" name="Straight Connector 8">
            <a:extLst>
              <a:ext uri="{FF2B5EF4-FFF2-40B4-BE49-F238E27FC236}">
                <a16:creationId xmlns:a16="http://schemas.microsoft.com/office/drawing/2014/main" id="{32DB6563-C2CD-8C24-8016-E0FE6457DA0D}"/>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39F968D9-4C24-54F1-AC7D-8D64714132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14" name="Rectangle 13">
            <a:extLst>
              <a:ext uri="{FF2B5EF4-FFF2-40B4-BE49-F238E27FC236}">
                <a16:creationId xmlns:a16="http://schemas.microsoft.com/office/drawing/2014/main" id="{34303CDC-3425-7756-0F24-D2825B83D5A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5" name="Footer Placeholder 2">
            <a:extLst>
              <a:ext uri="{FF2B5EF4-FFF2-40B4-BE49-F238E27FC236}">
                <a16:creationId xmlns:a16="http://schemas.microsoft.com/office/drawing/2014/main" id="{C1ED3BBD-98B1-1A00-3EA5-39A629F51CD7}"/>
              </a:ext>
            </a:extLst>
          </p:cNvPr>
          <p:cNvSpPr>
            <a:spLocks noGrp="1"/>
          </p:cNvSpPr>
          <p:nvPr>
            <p:ph type="ftr" sz="quarter" idx="2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Tree>
    <p:extLst>
      <p:ext uri="{BB962C8B-B14F-4D97-AF65-F5344CB8AC3E}">
        <p14:creationId xmlns:p14="http://schemas.microsoft.com/office/powerpoint/2010/main" val="14514058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ark: standard slide with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C78DA6-FF04-C09C-3443-7CEB0B075DAF}"/>
              </a:ext>
            </a:extLst>
          </p:cNvPr>
          <p:cNvSpPr/>
          <p:nvPr userDrawn="1"/>
        </p:nvSpPr>
        <p:spPr>
          <a:xfrm>
            <a:off x="0" y="0"/>
            <a:ext cx="12192000" cy="6858000"/>
          </a:xfrm>
          <a:prstGeom prst="rect">
            <a:avLst/>
          </a:prstGeom>
          <a:solidFill>
            <a:srgbClr val="17172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4" name="Picture Placeholder 15">
            <a:extLst>
              <a:ext uri="{FF2B5EF4-FFF2-40B4-BE49-F238E27FC236}">
                <a16:creationId xmlns:a16="http://schemas.microsoft.com/office/drawing/2014/main" id="{6A3B9D20-B61E-D6DA-8014-23D28060F4F9}"/>
              </a:ext>
            </a:extLst>
          </p:cNvPr>
          <p:cNvSpPr>
            <a:spLocks noGrp="1"/>
          </p:cNvSpPr>
          <p:nvPr>
            <p:ph type="pic" sz="quarter" idx="13" hasCustomPrompt="1"/>
          </p:nvPr>
        </p:nvSpPr>
        <p:spPr>
          <a:xfrm>
            <a:off x="5365865" y="225425"/>
            <a:ext cx="6576353" cy="6011864"/>
          </a:xfrm>
          <a:prstGeom prst="rect">
            <a:avLst/>
          </a:prstGeom>
          <a:noFill/>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photo onto the slide</a:t>
            </a: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3" y="225425"/>
            <a:ext cx="4572147" cy="827088"/>
          </a:xfrm>
        </p:spPr>
        <p:txBody>
          <a:bodyPr/>
          <a:lstStyle>
            <a:lvl1pPr>
              <a:defRPr>
                <a:solidFill>
                  <a:schemeClr val="bg1"/>
                </a:solidFill>
              </a:defRPr>
            </a:lvl1pPr>
          </a:lstStyle>
          <a:p>
            <a:r>
              <a:rPr lang="en-US"/>
              <a:t>Click to edit Master title style</a:t>
            </a:r>
            <a:endParaRPr lang="en-CA"/>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11" name="Content Placeholder 3">
            <a:extLst>
              <a:ext uri="{FF2B5EF4-FFF2-40B4-BE49-F238E27FC236}">
                <a16:creationId xmlns:a16="http://schemas.microsoft.com/office/drawing/2014/main" id="{BE8EE840-559E-39C0-A0B9-B7BC1CF60B59}"/>
              </a:ext>
            </a:extLst>
          </p:cNvPr>
          <p:cNvSpPr>
            <a:spLocks noGrp="1"/>
          </p:cNvSpPr>
          <p:nvPr>
            <p:ph sz="quarter" idx="23"/>
          </p:nvPr>
        </p:nvSpPr>
        <p:spPr>
          <a:xfrm>
            <a:off x="442913" y="1376313"/>
            <a:ext cx="4572147" cy="4860976"/>
          </a:xfrm>
        </p:spPr>
        <p:txBody>
          <a:bodyPr/>
          <a:lstStyle>
            <a:lvl1pPr>
              <a:defRPr b="0" i="0">
                <a:solidFill>
                  <a:schemeClr val="bg1"/>
                </a:solidFill>
                <a:latin typeface="Bernina Sans Offc" panose="02000000000000000000" pitchFamily="2" charset="77"/>
              </a:defRPr>
            </a:lvl1pPr>
            <a:lvl2pPr>
              <a:defRPr b="0" i="0">
                <a:solidFill>
                  <a:schemeClr val="bg1"/>
                </a:solidFill>
                <a:latin typeface="Bernina Sans Offc" panose="02000000000000000000" pitchFamily="2" charset="77"/>
              </a:defRPr>
            </a:lvl2pPr>
            <a:lvl3pPr>
              <a:defRPr b="0" i="0">
                <a:solidFill>
                  <a:schemeClr val="bg1"/>
                </a:solidFill>
                <a:latin typeface="Bernina Sans Offc" panose="02000000000000000000" pitchFamily="2" charset="77"/>
              </a:defRPr>
            </a:lvl3pPr>
            <a:lvl4pPr>
              <a:defRPr b="0" i="0">
                <a:solidFill>
                  <a:schemeClr val="bg1"/>
                </a:solidFill>
                <a:latin typeface="Bernina Sans Offc" panose="02000000000000000000" pitchFamily="2" charset="77"/>
              </a:defRPr>
            </a:lvl4pPr>
            <a:lvl5pPr>
              <a:defRPr b="0" i="0">
                <a:solidFill>
                  <a:schemeClr val="bg1"/>
                </a:solidFill>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Rectangle 12">
            <a:extLst>
              <a:ext uri="{FF2B5EF4-FFF2-40B4-BE49-F238E27FC236}">
                <a16:creationId xmlns:a16="http://schemas.microsoft.com/office/drawing/2014/main" id="{E9AE6A6E-D9B5-47DC-6F61-705C75EC932E}"/>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cxnSp>
        <p:nvCxnSpPr>
          <p:cNvPr id="3" name="Straight Connector 2">
            <a:extLst>
              <a:ext uri="{FF2B5EF4-FFF2-40B4-BE49-F238E27FC236}">
                <a16:creationId xmlns:a16="http://schemas.microsoft.com/office/drawing/2014/main" id="{F8BF88AF-E358-19FB-430E-38822A892308}"/>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0227754C-39AC-AC22-C1B7-6CDA84C219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8" name="Rectangle 7">
            <a:extLst>
              <a:ext uri="{FF2B5EF4-FFF2-40B4-BE49-F238E27FC236}">
                <a16:creationId xmlns:a16="http://schemas.microsoft.com/office/drawing/2014/main" id="{942E90D1-6D41-DFF1-FFAF-F260C48DAEF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5" name="Footer Placeholder 2">
            <a:extLst>
              <a:ext uri="{FF2B5EF4-FFF2-40B4-BE49-F238E27FC236}">
                <a16:creationId xmlns:a16="http://schemas.microsoft.com/office/drawing/2014/main" id="{7DC1EA7D-A1C7-C058-31C9-464BBF3991A2}"/>
              </a:ext>
            </a:extLst>
          </p:cNvPr>
          <p:cNvSpPr>
            <a:spLocks noGrp="1"/>
          </p:cNvSpPr>
          <p:nvPr>
            <p:ph type="ftr" sz="quarter" idx="2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Tree>
    <p:extLst>
      <p:ext uri="{BB962C8B-B14F-4D97-AF65-F5344CB8AC3E}">
        <p14:creationId xmlns:p14="http://schemas.microsoft.com/office/powerpoint/2010/main" val="29258993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ark: Header with no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01F8F9-B6D6-A9AD-8522-5BFD3E2582CA}"/>
              </a:ext>
            </a:extLst>
          </p:cNvPr>
          <p:cNvSpPr/>
          <p:nvPr userDrawn="1"/>
        </p:nvSpPr>
        <p:spPr>
          <a:xfrm>
            <a:off x="0" y="0"/>
            <a:ext cx="12192000" cy="6858000"/>
          </a:xfrm>
          <a:prstGeom prst="rect">
            <a:avLst/>
          </a:prstGeom>
          <a:solidFill>
            <a:srgbClr val="17172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3" y="225425"/>
            <a:ext cx="11508081" cy="827088"/>
          </a:xfrm>
        </p:spPr>
        <p:txBody>
          <a:bodyPr/>
          <a:lstStyle>
            <a:lvl1pPr>
              <a:defRPr>
                <a:solidFill>
                  <a:schemeClr val="bg1"/>
                </a:solidFill>
              </a:defRPr>
            </a:lvl1pPr>
          </a:lstStyle>
          <a:p>
            <a:r>
              <a:rPr lang="en-US"/>
              <a:t>Click to edit Master title style</a:t>
            </a:r>
            <a:endParaRPr lang="en-CA"/>
          </a:p>
        </p:txBody>
      </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1D6CB594-4CF5-B1D7-5D6C-3F2936591BAB}"/>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C93B2CD-CD48-CEF3-5729-FE49A94DF0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12" name="Rectangle 11">
            <a:extLst>
              <a:ext uri="{FF2B5EF4-FFF2-40B4-BE49-F238E27FC236}">
                <a16:creationId xmlns:a16="http://schemas.microsoft.com/office/drawing/2014/main" id="{1E5A65C2-37EA-5B47-5B9E-683A857F100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27473574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ark: blank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2D0D4A-281A-0291-99B6-20C64F68DA03}"/>
              </a:ext>
            </a:extLst>
          </p:cNvPr>
          <p:cNvSpPr/>
          <p:nvPr userDrawn="1"/>
        </p:nvSpPr>
        <p:spPr>
          <a:xfrm>
            <a:off x="0" y="0"/>
            <a:ext cx="12192000" cy="6858000"/>
          </a:xfrm>
          <a:prstGeom prst="rect">
            <a:avLst/>
          </a:prstGeom>
          <a:solidFill>
            <a:srgbClr val="17172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1D6CB594-4CF5-B1D7-5D6C-3F2936591BAB}"/>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C93B2CD-CD48-CEF3-5729-FE49A94DF0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12" name="Rectangle 11">
            <a:extLst>
              <a:ext uri="{FF2B5EF4-FFF2-40B4-BE49-F238E27FC236}">
                <a16:creationId xmlns:a16="http://schemas.microsoft.com/office/drawing/2014/main" id="{1E5A65C2-37EA-5B47-5B9E-683A857F100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28184394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mplexit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27C559-BAE0-44B4-0B8D-161A5AA438B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10757"/>
            <a:ext cx="12192000" cy="6868758"/>
          </a:xfrm>
          <a:prstGeom prst="rect">
            <a:avLst/>
          </a:prstGeom>
        </p:spPr>
      </p:pic>
      <p:sp>
        <p:nvSpPr>
          <p:cNvPr id="37" name="Text Placeholder 36">
            <a:extLst>
              <a:ext uri="{FF2B5EF4-FFF2-40B4-BE49-F238E27FC236}">
                <a16:creationId xmlns:a16="http://schemas.microsoft.com/office/drawing/2014/main" id="{29E1645B-84BC-741B-5792-18AD67AE9840}"/>
              </a:ext>
            </a:extLst>
          </p:cNvPr>
          <p:cNvSpPr>
            <a:spLocks noGrp="1"/>
          </p:cNvSpPr>
          <p:nvPr>
            <p:ph type="body" sz="quarter" idx="16" hasCustomPrompt="1"/>
          </p:nvPr>
        </p:nvSpPr>
        <p:spPr>
          <a:xfrm>
            <a:off x="442914" y="441325"/>
            <a:ext cx="5009620" cy="5435600"/>
          </a:xfrm>
          <a:custGeom>
            <a:avLst/>
            <a:gdLst>
              <a:gd name="connsiteX0" fmla="*/ 105352 w 5009620"/>
              <a:gd name="connsiteY0" fmla="*/ 0 h 5435600"/>
              <a:gd name="connsiteX1" fmla="*/ 4904268 w 5009620"/>
              <a:gd name="connsiteY1" fmla="*/ 0 h 5435600"/>
              <a:gd name="connsiteX2" fmla="*/ 5009620 w 5009620"/>
              <a:gd name="connsiteY2" fmla="*/ 105352 h 5435600"/>
              <a:gd name="connsiteX3" fmla="*/ 5009620 w 5009620"/>
              <a:gd name="connsiteY3" fmla="*/ 5330248 h 5435600"/>
              <a:gd name="connsiteX4" fmla="*/ 4904268 w 5009620"/>
              <a:gd name="connsiteY4" fmla="*/ 5435600 h 5435600"/>
              <a:gd name="connsiteX5" fmla="*/ 105352 w 5009620"/>
              <a:gd name="connsiteY5" fmla="*/ 5435600 h 5435600"/>
              <a:gd name="connsiteX6" fmla="*/ 0 w 5009620"/>
              <a:gd name="connsiteY6" fmla="*/ 5330248 h 5435600"/>
              <a:gd name="connsiteX7" fmla="*/ 0 w 5009620"/>
              <a:gd name="connsiteY7" fmla="*/ 105352 h 5435600"/>
              <a:gd name="connsiteX8" fmla="*/ 105352 w 5009620"/>
              <a:gd name="connsiteY8" fmla="*/ 0 h 543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20" h="5435600">
                <a:moveTo>
                  <a:pt x="105352" y="0"/>
                </a:moveTo>
                <a:lnTo>
                  <a:pt x="4904268" y="0"/>
                </a:lnTo>
                <a:cubicBezTo>
                  <a:pt x="4962452" y="0"/>
                  <a:pt x="5009620" y="47168"/>
                  <a:pt x="5009620" y="105352"/>
                </a:cubicBezTo>
                <a:lnTo>
                  <a:pt x="5009620" y="5330248"/>
                </a:lnTo>
                <a:cubicBezTo>
                  <a:pt x="5009620" y="5388432"/>
                  <a:pt x="4962452" y="5435600"/>
                  <a:pt x="4904268" y="5435600"/>
                </a:cubicBezTo>
                <a:lnTo>
                  <a:pt x="105352" y="5435600"/>
                </a:lnTo>
                <a:cubicBezTo>
                  <a:pt x="47168" y="5435600"/>
                  <a:pt x="0" y="5388432"/>
                  <a:pt x="0" y="5330248"/>
                </a:cubicBezTo>
                <a:lnTo>
                  <a:pt x="0" y="105352"/>
                </a:lnTo>
                <a:cubicBezTo>
                  <a:pt x="0" y="47168"/>
                  <a:pt x="47168" y="0"/>
                  <a:pt x="105352" y="0"/>
                </a:cubicBezTo>
                <a:close/>
              </a:path>
            </a:pathLst>
          </a:custGeom>
          <a:solidFill>
            <a:schemeClr val="bg1"/>
          </a:solidFill>
          <a:effectLst>
            <a:outerShdw blurRad="391117" sx="99521" sy="99521" algn="ctr" rotWithShape="0">
              <a:prstClr val="black">
                <a:alpha val="11060"/>
              </a:prstClr>
            </a:outerShdw>
          </a:effectLst>
        </p:spPr>
        <p:txBody>
          <a:bodyPr wrap="square" lIns="360000" tIns="360000" rIns="360000" bIns="360000" anchor="ctr">
            <a:noAutofit/>
          </a:bodyPr>
          <a:lstStyle>
            <a:lvl1pPr marL="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3200" b="1">
                <a:latin typeface="Bernina Sans Offc Extrabold" pitchFamily="2" charset="0"/>
              </a:defRPr>
            </a:lvl1pPr>
            <a:lvl2pPr marL="11113"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2000" b="0" i="0">
                <a:latin typeface="Bernina Sans Offc" panose="02000000000000000000" pitchFamily="2" charset="77"/>
              </a:defRPr>
            </a:lvl2pPr>
            <a:lvl3pPr marL="1270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1400" b="0" i="0">
                <a:latin typeface="Bernina Sans Offc" panose="02000000000000000000" pitchFamily="2" charset="77"/>
              </a:defRPr>
            </a:lvl3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Sample Content Callout</a:t>
            </a:r>
          </a:p>
          <a:p>
            <a:pPr marL="11113" marR="0" lvl="1"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Optional Secondary Tex</a:t>
            </a:r>
            <a:r>
              <a:rPr lang="en-US" altLang="zh-TW"/>
              <a:t>t</a:t>
            </a:r>
          </a:p>
          <a:p>
            <a:pPr marL="12700" marR="0" lvl="2"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ltLang="zh-TW"/>
              <a:t>Paragraph</a:t>
            </a:r>
            <a:r>
              <a:rPr lang="zh-TW" altLang="en-US"/>
              <a:t> </a:t>
            </a:r>
            <a:r>
              <a:rPr lang="en-US" altLang="zh-TW"/>
              <a:t>Text</a:t>
            </a:r>
            <a:endParaRPr lang="en-US"/>
          </a:p>
        </p:txBody>
      </p:sp>
      <p:sp>
        <p:nvSpPr>
          <p:cNvPr id="17" name="Date Placeholder 18">
            <a:extLst>
              <a:ext uri="{FF2B5EF4-FFF2-40B4-BE49-F238E27FC236}">
                <a16:creationId xmlns:a16="http://schemas.microsoft.com/office/drawing/2014/main" id="{C6CEFE08-3A21-EBFA-FE83-E78F1FBDD117}"/>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9E30AFBE-92F1-2BD6-C48C-C84C336748E2}"/>
              </a:ext>
            </a:extLst>
          </p:cNvPr>
          <p:cNvSpPr>
            <a:spLocks noGrp="1"/>
          </p:cNvSpPr>
          <p:nvPr>
            <p:ph type="ftr" sz="quarter" idx="21"/>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4" name="Slide Number Placeholder 5">
            <a:extLst>
              <a:ext uri="{FF2B5EF4-FFF2-40B4-BE49-F238E27FC236}">
                <a16:creationId xmlns:a16="http://schemas.microsoft.com/office/drawing/2014/main" id="{B36A7ABD-69C7-7145-C963-093D74DFC0F8}"/>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081F1314-6C03-9205-892F-4FAF88FB77D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D3B8D875-D9E7-3CDB-8F29-171968AB609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212424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nges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29C3BE-31ED-4DA6-C822-A9B40F196D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0757"/>
            <a:ext cx="12192000" cy="6868758"/>
          </a:xfrm>
          <a:prstGeom prst="rect">
            <a:avLst/>
          </a:prstGeom>
        </p:spPr>
      </p:pic>
      <p:sp>
        <p:nvSpPr>
          <p:cNvPr id="37" name="Text Placeholder 36">
            <a:extLst>
              <a:ext uri="{FF2B5EF4-FFF2-40B4-BE49-F238E27FC236}">
                <a16:creationId xmlns:a16="http://schemas.microsoft.com/office/drawing/2014/main" id="{29E1645B-84BC-741B-5792-18AD67AE9840}"/>
              </a:ext>
            </a:extLst>
          </p:cNvPr>
          <p:cNvSpPr>
            <a:spLocks noGrp="1"/>
          </p:cNvSpPr>
          <p:nvPr>
            <p:ph type="body" sz="quarter" idx="16" hasCustomPrompt="1"/>
          </p:nvPr>
        </p:nvSpPr>
        <p:spPr>
          <a:xfrm>
            <a:off x="3591190" y="441325"/>
            <a:ext cx="5009620" cy="5435600"/>
          </a:xfrm>
          <a:custGeom>
            <a:avLst/>
            <a:gdLst>
              <a:gd name="connsiteX0" fmla="*/ 105352 w 5009620"/>
              <a:gd name="connsiteY0" fmla="*/ 0 h 5435600"/>
              <a:gd name="connsiteX1" fmla="*/ 4904268 w 5009620"/>
              <a:gd name="connsiteY1" fmla="*/ 0 h 5435600"/>
              <a:gd name="connsiteX2" fmla="*/ 5009620 w 5009620"/>
              <a:gd name="connsiteY2" fmla="*/ 105352 h 5435600"/>
              <a:gd name="connsiteX3" fmla="*/ 5009620 w 5009620"/>
              <a:gd name="connsiteY3" fmla="*/ 5330248 h 5435600"/>
              <a:gd name="connsiteX4" fmla="*/ 4904268 w 5009620"/>
              <a:gd name="connsiteY4" fmla="*/ 5435600 h 5435600"/>
              <a:gd name="connsiteX5" fmla="*/ 105352 w 5009620"/>
              <a:gd name="connsiteY5" fmla="*/ 5435600 h 5435600"/>
              <a:gd name="connsiteX6" fmla="*/ 0 w 5009620"/>
              <a:gd name="connsiteY6" fmla="*/ 5330248 h 5435600"/>
              <a:gd name="connsiteX7" fmla="*/ 0 w 5009620"/>
              <a:gd name="connsiteY7" fmla="*/ 105352 h 5435600"/>
              <a:gd name="connsiteX8" fmla="*/ 105352 w 5009620"/>
              <a:gd name="connsiteY8" fmla="*/ 0 h 543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20" h="5435600">
                <a:moveTo>
                  <a:pt x="105352" y="0"/>
                </a:moveTo>
                <a:lnTo>
                  <a:pt x="4904268" y="0"/>
                </a:lnTo>
                <a:cubicBezTo>
                  <a:pt x="4962452" y="0"/>
                  <a:pt x="5009620" y="47168"/>
                  <a:pt x="5009620" y="105352"/>
                </a:cubicBezTo>
                <a:lnTo>
                  <a:pt x="5009620" y="5330248"/>
                </a:lnTo>
                <a:cubicBezTo>
                  <a:pt x="5009620" y="5388432"/>
                  <a:pt x="4962452" y="5435600"/>
                  <a:pt x="4904268" y="5435600"/>
                </a:cubicBezTo>
                <a:lnTo>
                  <a:pt x="105352" y="5435600"/>
                </a:lnTo>
                <a:cubicBezTo>
                  <a:pt x="47168" y="5435600"/>
                  <a:pt x="0" y="5388432"/>
                  <a:pt x="0" y="5330248"/>
                </a:cubicBezTo>
                <a:lnTo>
                  <a:pt x="0" y="105352"/>
                </a:lnTo>
                <a:cubicBezTo>
                  <a:pt x="0" y="47168"/>
                  <a:pt x="47168" y="0"/>
                  <a:pt x="105352" y="0"/>
                </a:cubicBezTo>
                <a:close/>
              </a:path>
            </a:pathLst>
          </a:custGeom>
          <a:solidFill>
            <a:schemeClr val="bg1"/>
          </a:solidFill>
          <a:effectLst>
            <a:outerShdw blurRad="391117" sx="99521" sy="99521" algn="ctr" rotWithShape="0">
              <a:prstClr val="black">
                <a:alpha val="11060"/>
              </a:prstClr>
            </a:outerShdw>
          </a:effectLst>
        </p:spPr>
        <p:txBody>
          <a:bodyPr wrap="square" lIns="360000" tIns="360000" rIns="360000" bIns="360000" anchor="ctr">
            <a:noAutofit/>
          </a:bodyPr>
          <a:lstStyle>
            <a:lvl1pPr marL="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3200" b="1">
                <a:latin typeface="Bernina Sans Offc Extrabold" pitchFamily="2" charset="0"/>
              </a:defRPr>
            </a:lvl1pPr>
            <a:lvl2pPr marL="11113"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2000" b="0" i="0">
                <a:latin typeface="Bernina Sans Offc" panose="02000000000000000000" pitchFamily="2" charset="77"/>
              </a:defRPr>
            </a:lvl2pPr>
            <a:lvl3pPr marL="1270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1400" b="0" i="0">
                <a:latin typeface="Bernina Sans Offc" panose="02000000000000000000" pitchFamily="2" charset="77"/>
              </a:defRPr>
            </a:lvl3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Sample Content Callout</a:t>
            </a:r>
          </a:p>
          <a:p>
            <a:pPr marL="11113" marR="0" lvl="1"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Optional Secondary Tex</a:t>
            </a:r>
            <a:r>
              <a:rPr lang="en-US" altLang="zh-TW"/>
              <a:t>t</a:t>
            </a:r>
          </a:p>
          <a:p>
            <a:pPr marL="12700" marR="0" lvl="2"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ltLang="zh-TW"/>
              <a:t>Paragraph</a:t>
            </a:r>
            <a:r>
              <a:rPr lang="zh-TW" altLang="en-US"/>
              <a:t> </a:t>
            </a:r>
            <a:r>
              <a:rPr lang="en-US" altLang="zh-TW"/>
              <a:t>Text</a:t>
            </a:r>
            <a:endParaRPr lang="en-US"/>
          </a:p>
        </p:txBody>
      </p:sp>
      <p:sp>
        <p:nvSpPr>
          <p:cNvPr id="17" name="Date Placeholder 18">
            <a:extLst>
              <a:ext uri="{FF2B5EF4-FFF2-40B4-BE49-F238E27FC236}">
                <a16:creationId xmlns:a16="http://schemas.microsoft.com/office/drawing/2014/main" id="{C6CEFE08-3A21-EBFA-FE83-E78F1FBDD117}"/>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9E30AFBE-92F1-2BD6-C48C-C84C336748E2}"/>
              </a:ext>
            </a:extLst>
          </p:cNvPr>
          <p:cNvSpPr>
            <a:spLocks noGrp="1"/>
          </p:cNvSpPr>
          <p:nvPr>
            <p:ph type="ftr" sz="quarter" idx="21"/>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4" name="Slide Number Placeholder 5">
            <a:extLst>
              <a:ext uri="{FF2B5EF4-FFF2-40B4-BE49-F238E27FC236}">
                <a16:creationId xmlns:a16="http://schemas.microsoft.com/office/drawing/2014/main" id="{09B192C5-94CF-2DDF-CCE8-F6D5660708A3}"/>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D79E8A90-B01E-F3F1-1347-77C2807E24F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59370EFF-535E-C76F-7F2D-400EF8A6153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234155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981330" y="1439995"/>
            <a:ext cx="1090868" cy="45719"/>
          </a:xfrm>
          <a:prstGeom prst="rect">
            <a:avLst/>
          </a:prstGeom>
          <a:solidFill>
            <a:schemeClr val="accent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875488" y="488178"/>
            <a:ext cx="10824673" cy="815291"/>
          </a:xfrm>
        </p:spPr>
        <p:txBody>
          <a:bodyPr/>
          <a:lstStyle/>
          <a:p>
            <a:r>
              <a:rPr lang="en-US"/>
              <a:t>Click to edit Master title style</a:t>
            </a:r>
            <a:endParaRPr lang="en-CA"/>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8741997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loud_done_righ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B1B9229-E01E-C9EE-CAEC-2E95B50E5B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7" name="Text Placeholder 36">
            <a:extLst>
              <a:ext uri="{FF2B5EF4-FFF2-40B4-BE49-F238E27FC236}">
                <a16:creationId xmlns:a16="http://schemas.microsoft.com/office/drawing/2014/main" id="{29E1645B-84BC-741B-5792-18AD67AE9840}"/>
              </a:ext>
            </a:extLst>
          </p:cNvPr>
          <p:cNvSpPr>
            <a:spLocks noGrp="1"/>
          </p:cNvSpPr>
          <p:nvPr>
            <p:ph type="body" sz="quarter" idx="16" hasCustomPrompt="1"/>
          </p:nvPr>
        </p:nvSpPr>
        <p:spPr>
          <a:xfrm>
            <a:off x="6711240" y="441325"/>
            <a:ext cx="5009620" cy="5435600"/>
          </a:xfrm>
          <a:custGeom>
            <a:avLst/>
            <a:gdLst>
              <a:gd name="connsiteX0" fmla="*/ 105352 w 5009620"/>
              <a:gd name="connsiteY0" fmla="*/ 0 h 5435600"/>
              <a:gd name="connsiteX1" fmla="*/ 4904268 w 5009620"/>
              <a:gd name="connsiteY1" fmla="*/ 0 h 5435600"/>
              <a:gd name="connsiteX2" fmla="*/ 5009620 w 5009620"/>
              <a:gd name="connsiteY2" fmla="*/ 105352 h 5435600"/>
              <a:gd name="connsiteX3" fmla="*/ 5009620 w 5009620"/>
              <a:gd name="connsiteY3" fmla="*/ 5330248 h 5435600"/>
              <a:gd name="connsiteX4" fmla="*/ 4904268 w 5009620"/>
              <a:gd name="connsiteY4" fmla="*/ 5435600 h 5435600"/>
              <a:gd name="connsiteX5" fmla="*/ 105352 w 5009620"/>
              <a:gd name="connsiteY5" fmla="*/ 5435600 h 5435600"/>
              <a:gd name="connsiteX6" fmla="*/ 0 w 5009620"/>
              <a:gd name="connsiteY6" fmla="*/ 5330248 h 5435600"/>
              <a:gd name="connsiteX7" fmla="*/ 0 w 5009620"/>
              <a:gd name="connsiteY7" fmla="*/ 105352 h 5435600"/>
              <a:gd name="connsiteX8" fmla="*/ 105352 w 5009620"/>
              <a:gd name="connsiteY8" fmla="*/ 0 h 543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20" h="5435600">
                <a:moveTo>
                  <a:pt x="105352" y="0"/>
                </a:moveTo>
                <a:lnTo>
                  <a:pt x="4904268" y="0"/>
                </a:lnTo>
                <a:cubicBezTo>
                  <a:pt x="4962452" y="0"/>
                  <a:pt x="5009620" y="47168"/>
                  <a:pt x="5009620" y="105352"/>
                </a:cubicBezTo>
                <a:lnTo>
                  <a:pt x="5009620" y="5330248"/>
                </a:lnTo>
                <a:cubicBezTo>
                  <a:pt x="5009620" y="5388432"/>
                  <a:pt x="4962452" y="5435600"/>
                  <a:pt x="4904268" y="5435600"/>
                </a:cubicBezTo>
                <a:lnTo>
                  <a:pt x="105352" y="5435600"/>
                </a:lnTo>
                <a:cubicBezTo>
                  <a:pt x="47168" y="5435600"/>
                  <a:pt x="0" y="5388432"/>
                  <a:pt x="0" y="5330248"/>
                </a:cubicBezTo>
                <a:lnTo>
                  <a:pt x="0" y="105352"/>
                </a:lnTo>
                <a:cubicBezTo>
                  <a:pt x="0" y="47168"/>
                  <a:pt x="47168" y="0"/>
                  <a:pt x="105352" y="0"/>
                </a:cubicBezTo>
                <a:close/>
              </a:path>
            </a:pathLst>
          </a:custGeom>
          <a:solidFill>
            <a:schemeClr val="bg1"/>
          </a:solidFill>
          <a:effectLst>
            <a:outerShdw blurRad="391117" sx="99521" sy="99521" algn="ctr" rotWithShape="0">
              <a:prstClr val="black">
                <a:alpha val="11060"/>
              </a:prstClr>
            </a:outerShdw>
          </a:effectLst>
        </p:spPr>
        <p:txBody>
          <a:bodyPr wrap="square" lIns="360000" tIns="360000" rIns="360000" bIns="360000" anchor="ctr">
            <a:noAutofit/>
          </a:bodyPr>
          <a:lstStyle>
            <a:lvl1pPr marL="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3200" b="1">
                <a:latin typeface="Bernina Sans Offc Extrabold" pitchFamily="2" charset="0"/>
              </a:defRPr>
            </a:lvl1pPr>
            <a:lvl2pPr marL="11113"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2000" b="0" i="0">
                <a:latin typeface="Bernina Sans Offc" panose="02000000000000000000" pitchFamily="2" charset="77"/>
              </a:defRPr>
            </a:lvl2pPr>
            <a:lvl3pPr marL="1270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1400" b="0" i="0">
                <a:latin typeface="Bernina Sans Offc" panose="02000000000000000000" pitchFamily="2" charset="77"/>
              </a:defRPr>
            </a:lvl3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Sample Content Callout</a:t>
            </a:r>
          </a:p>
          <a:p>
            <a:pPr marL="11113" marR="0" lvl="1"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Optional Secondary Tex</a:t>
            </a:r>
            <a:r>
              <a:rPr lang="en-US" altLang="zh-TW"/>
              <a:t>t</a:t>
            </a:r>
          </a:p>
          <a:p>
            <a:pPr marL="12700" marR="0" lvl="2"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ltLang="zh-TW"/>
              <a:t>Paragraph</a:t>
            </a:r>
            <a:r>
              <a:rPr lang="zh-TW" altLang="en-US"/>
              <a:t> </a:t>
            </a:r>
            <a:r>
              <a:rPr lang="en-US" altLang="zh-TW"/>
              <a:t>Text</a:t>
            </a:r>
            <a:endParaRPr lang="en-US"/>
          </a:p>
        </p:txBody>
      </p:sp>
      <p:sp>
        <p:nvSpPr>
          <p:cNvPr id="17" name="Date Placeholder 18">
            <a:extLst>
              <a:ext uri="{FF2B5EF4-FFF2-40B4-BE49-F238E27FC236}">
                <a16:creationId xmlns:a16="http://schemas.microsoft.com/office/drawing/2014/main" id="{C6CEFE08-3A21-EBFA-FE83-E78F1FBDD117}"/>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9E30AFBE-92F1-2BD6-C48C-C84C336748E2}"/>
              </a:ext>
            </a:extLst>
          </p:cNvPr>
          <p:cNvSpPr>
            <a:spLocks noGrp="1"/>
          </p:cNvSpPr>
          <p:nvPr>
            <p:ph type="ftr" sz="quarter" idx="21"/>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4" name="Slide Number Placeholder 5">
            <a:extLst>
              <a:ext uri="{FF2B5EF4-FFF2-40B4-BE49-F238E27FC236}">
                <a16:creationId xmlns:a16="http://schemas.microsoft.com/office/drawing/2014/main" id="{4B82D176-38EC-0735-4268-BB589F96A525}"/>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7" name="Straight Connector 6">
            <a:extLst>
              <a:ext uri="{FF2B5EF4-FFF2-40B4-BE49-F238E27FC236}">
                <a16:creationId xmlns:a16="http://schemas.microsoft.com/office/drawing/2014/main" id="{601FD590-E70A-35F1-5F6D-1826D5AEB5FD}"/>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2961E9D0-65B1-D832-7856-21BC1C55670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41482242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cloud_done_right">
    <p:spTree>
      <p:nvGrpSpPr>
        <p:cNvPr id="1" name=""/>
        <p:cNvGrpSpPr/>
        <p:nvPr/>
      </p:nvGrpSpPr>
      <p:grpSpPr>
        <a:xfrm>
          <a:off x="0" y="0"/>
          <a:ext cx="0" cy="0"/>
          <a:chOff x="0" y="0"/>
          <a:chExt cx="0" cy="0"/>
        </a:xfrm>
      </p:grpSpPr>
      <p:pic>
        <p:nvPicPr>
          <p:cNvPr id="12" name="Picture 11" descr="A picture containing nature, rainbow&#10;&#10;Description automatically generated">
            <a:extLst>
              <a:ext uri="{FF2B5EF4-FFF2-40B4-BE49-F238E27FC236}">
                <a16:creationId xmlns:a16="http://schemas.microsoft.com/office/drawing/2014/main" id="{E8DAD8AF-B35D-AB34-800F-2BDC3CF0CD9D}"/>
              </a:ext>
            </a:extLst>
          </p:cNvPr>
          <p:cNvPicPr>
            <a:picLocks noChangeAspect="1"/>
          </p:cNvPicPr>
          <p:nvPr userDrawn="1"/>
        </p:nvPicPr>
        <p:blipFill rotWithShape="1">
          <a:blip r:embed="rId2"/>
          <a:srcRect r="17084"/>
          <a:stretch/>
        </p:blipFill>
        <p:spPr>
          <a:xfrm>
            <a:off x="0" y="-10758"/>
            <a:ext cx="12192000" cy="6868758"/>
          </a:xfrm>
          <a:prstGeom prst="rect">
            <a:avLst/>
          </a:prstGeom>
        </p:spPr>
      </p:pic>
      <p:sp>
        <p:nvSpPr>
          <p:cNvPr id="37" name="Text Placeholder 36">
            <a:extLst>
              <a:ext uri="{FF2B5EF4-FFF2-40B4-BE49-F238E27FC236}">
                <a16:creationId xmlns:a16="http://schemas.microsoft.com/office/drawing/2014/main" id="{29E1645B-84BC-741B-5792-18AD67AE9840}"/>
              </a:ext>
            </a:extLst>
          </p:cNvPr>
          <p:cNvSpPr>
            <a:spLocks noGrp="1"/>
          </p:cNvSpPr>
          <p:nvPr>
            <p:ph type="body" sz="quarter" idx="16" hasCustomPrompt="1"/>
          </p:nvPr>
        </p:nvSpPr>
        <p:spPr>
          <a:xfrm>
            <a:off x="6711240" y="441325"/>
            <a:ext cx="5009620" cy="5435600"/>
          </a:xfrm>
          <a:custGeom>
            <a:avLst/>
            <a:gdLst>
              <a:gd name="connsiteX0" fmla="*/ 105352 w 5009620"/>
              <a:gd name="connsiteY0" fmla="*/ 0 h 5435600"/>
              <a:gd name="connsiteX1" fmla="*/ 4904268 w 5009620"/>
              <a:gd name="connsiteY1" fmla="*/ 0 h 5435600"/>
              <a:gd name="connsiteX2" fmla="*/ 5009620 w 5009620"/>
              <a:gd name="connsiteY2" fmla="*/ 105352 h 5435600"/>
              <a:gd name="connsiteX3" fmla="*/ 5009620 w 5009620"/>
              <a:gd name="connsiteY3" fmla="*/ 5330248 h 5435600"/>
              <a:gd name="connsiteX4" fmla="*/ 4904268 w 5009620"/>
              <a:gd name="connsiteY4" fmla="*/ 5435600 h 5435600"/>
              <a:gd name="connsiteX5" fmla="*/ 105352 w 5009620"/>
              <a:gd name="connsiteY5" fmla="*/ 5435600 h 5435600"/>
              <a:gd name="connsiteX6" fmla="*/ 0 w 5009620"/>
              <a:gd name="connsiteY6" fmla="*/ 5330248 h 5435600"/>
              <a:gd name="connsiteX7" fmla="*/ 0 w 5009620"/>
              <a:gd name="connsiteY7" fmla="*/ 105352 h 5435600"/>
              <a:gd name="connsiteX8" fmla="*/ 105352 w 5009620"/>
              <a:gd name="connsiteY8" fmla="*/ 0 h 543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20" h="5435600">
                <a:moveTo>
                  <a:pt x="105352" y="0"/>
                </a:moveTo>
                <a:lnTo>
                  <a:pt x="4904268" y="0"/>
                </a:lnTo>
                <a:cubicBezTo>
                  <a:pt x="4962452" y="0"/>
                  <a:pt x="5009620" y="47168"/>
                  <a:pt x="5009620" y="105352"/>
                </a:cubicBezTo>
                <a:lnTo>
                  <a:pt x="5009620" y="5330248"/>
                </a:lnTo>
                <a:cubicBezTo>
                  <a:pt x="5009620" y="5388432"/>
                  <a:pt x="4962452" y="5435600"/>
                  <a:pt x="4904268" y="5435600"/>
                </a:cubicBezTo>
                <a:lnTo>
                  <a:pt x="105352" y="5435600"/>
                </a:lnTo>
                <a:cubicBezTo>
                  <a:pt x="47168" y="5435600"/>
                  <a:pt x="0" y="5388432"/>
                  <a:pt x="0" y="5330248"/>
                </a:cubicBezTo>
                <a:lnTo>
                  <a:pt x="0" y="105352"/>
                </a:lnTo>
                <a:cubicBezTo>
                  <a:pt x="0" y="47168"/>
                  <a:pt x="47168" y="0"/>
                  <a:pt x="105352" y="0"/>
                </a:cubicBezTo>
                <a:close/>
              </a:path>
            </a:pathLst>
          </a:custGeom>
          <a:solidFill>
            <a:schemeClr val="bg1"/>
          </a:solidFill>
          <a:effectLst>
            <a:outerShdw blurRad="391117" sx="99521" sy="99521" algn="ctr" rotWithShape="0">
              <a:prstClr val="black">
                <a:alpha val="11060"/>
              </a:prstClr>
            </a:outerShdw>
          </a:effectLst>
        </p:spPr>
        <p:txBody>
          <a:bodyPr wrap="square" lIns="360000" tIns="360000" rIns="360000" bIns="360000" anchor="ctr">
            <a:noAutofit/>
          </a:bodyPr>
          <a:lstStyle>
            <a:lvl1pPr marL="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3200" b="1">
                <a:latin typeface="Bernina Sans Offc Extrabold" pitchFamily="2" charset="0"/>
              </a:defRPr>
            </a:lvl1pPr>
            <a:lvl2pPr marL="11113"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2000" b="0" i="0">
                <a:latin typeface="Bernina Sans Offc" panose="02000000000000000000" pitchFamily="2" charset="77"/>
              </a:defRPr>
            </a:lvl2pPr>
            <a:lvl3pPr marL="1270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1400" b="0" i="0">
                <a:latin typeface="Bernina Sans Offc" panose="02000000000000000000" pitchFamily="2" charset="77"/>
              </a:defRPr>
            </a:lvl3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Sample Content Callout</a:t>
            </a:r>
          </a:p>
          <a:p>
            <a:pPr marL="11113" marR="0" lvl="1"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Optional Secondary Tex</a:t>
            </a:r>
            <a:r>
              <a:rPr lang="en-US" altLang="zh-TW"/>
              <a:t>t</a:t>
            </a:r>
          </a:p>
          <a:p>
            <a:pPr marL="12700" marR="0" lvl="2"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ltLang="zh-TW"/>
              <a:t>Paragraph</a:t>
            </a:r>
            <a:r>
              <a:rPr lang="zh-TW" altLang="en-US"/>
              <a:t> </a:t>
            </a:r>
            <a:r>
              <a:rPr lang="en-US" altLang="zh-TW"/>
              <a:t>Text</a:t>
            </a:r>
            <a:endParaRPr lang="en-US"/>
          </a:p>
        </p:txBody>
      </p:sp>
      <p:sp>
        <p:nvSpPr>
          <p:cNvPr id="17" name="Date Placeholder 18">
            <a:extLst>
              <a:ext uri="{FF2B5EF4-FFF2-40B4-BE49-F238E27FC236}">
                <a16:creationId xmlns:a16="http://schemas.microsoft.com/office/drawing/2014/main" id="{C6CEFE08-3A21-EBFA-FE83-E78F1FBDD117}"/>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9E30AFBE-92F1-2BD6-C48C-C84C336748E2}"/>
              </a:ext>
            </a:extLst>
          </p:cNvPr>
          <p:cNvSpPr>
            <a:spLocks noGrp="1"/>
          </p:cNvSpPr>
          <p:nvPr>
            <p:ph type="ftr" sz="quarter" idx="21"/>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4" name="Slide Number Placeholder 5">
            <a:extLst>
              <a:ext uri="{FF2B5EF4-FFF2-40B4-BE49-F238E27FC236}">
                <a16:creationId xmlns:a16="http://schemas.microsoft.com/office/drawing/2014/main" id="{4B82D176-38EC-0735-4268-BB589F96A525}"/>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7" name="Straight Connector 6">
            <a:extLst>
              <a:ext uri="{FF2B5EF4-FFF2-40B4-BE49-F238E27FC236}">
                <a16:creationId xmlns:a16="http://schemas.microsoft.com/office/drawing/2014/main" id="{601FD590-E70A-35F1-5F6D-1826D5AEB5FD}"/>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2961E9D0-65B1-D832-7856-21BC1C55670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11690961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CAB02B0-60FA-FA31-8B61-43C4A832F091}"/>
              </a:ext>
            </a:extLst>
          </p:cNvPr>
          <p:cNvPicPr>
            <a:picLocks noChangeAspect="1"/>
          </p:cNvPicPr>
          <p:nvPr userDrawn="1"/>
        </p:nvPicPr>
        <p:blipFill rotWithShape="1">
          <a:blip r:embed="rId2"/>
          <a:srcRect l="3376" t="638" r="4927" b="8079"/>
          <a:stretch/>
        </p:blipFill>
        <p:spPr>
          <a:xfrm>
            <a:off x="-115379" y="-45693"/>
            <a:ext cx="12335156" cy="6907053"/>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46FC1E1D-475F-D997-04E7-992DD92CE22C}"/>
              </a:ext>
            </a:extLst>
          </p:cNvPr>
          <p:cNvPicPr>
            <a:picLocks noChangeAspect="1"/>
          </p:cNvPicPr>
          <p:nvPr userDrawn="1"/>
        </p:nvPicPr>
        <p:blipFill rotWithShape="1">
          <a:blip r:embed="rId3"/>
          <a:srcRect t="2795" b="2885"/>
          <a:stretch/>
        </p:blipFill>
        <p:spPr>
          <a:xfrm>
            <a:off x="-143156" y="-45693"/>
            <a:ext cx="12335156" cy="6544456"/>
          </a:xfrm>
          <a:prstGeom prst="rect">
            <a:avLst/>
          </a:prstGeom>
        </p:spPr>
      </p:pic>
      <p:pic>
        <p:nvPicPr>
          <p:cNvPr id="8" name="Picture 7" descr="Shape&#10;&#10;Description automatically generated">
            <a:extLst>
              <a:ext uri="{FF2B5EF4-FFF2-40B4-BE49-F238E27FC236}">
                <a16:creationId xmlns:a16="http://schemas.microsoft.com/office/drawing/2014/main" id="{3EFF8F84-D541-4347-7395-AB7474D9E66B}"/>
              </a:ext>
            </a:extLst>
          </p:cNvPr>
          <p:cNvPicPr>
            <a:picLocks noChangeAspect="1"/>
          </p:cNvPicPr>
          <p:nvPr userDrawn="1"/>
        </p:nvPicPr>
        <p:blipFill>
          <a:blip r:embed="rId4"/>
          <a:stretch>
            <a:fillRect/>
          </a:stretch>
        </p:blipFill>
        <p:spPr>
          <a:xfrm>
            <a:off x="27777" y="0"/>
            <a:ext cx="12192000" cy="6858000"/>
          </a:xfrm>
          <a:prstGeom prst="rect">
            <a:avLst/>
          </a:prstGeom>
        </p:spPr>
      </p:pic>
      <p:sp>
        <p:nvSpPr>
          <p:cNvPr id="9" name="Rectangle 8">
            <a:extLst>
              <a:ext uri="{FF2B5EF4-FFF2-40B4-BE49-F238E27FC236}">
                <a16:creationId xmlns:a16="http://schemas.microsoft.com/office/drawing/2014/main" id="{F33AED4C-A342-8093-0DFA-DCCC3FB8F6D8}"/>
              </a:ext>
            </a:extLst>
          </p:cNvPr>
          <p:cNvSpPr/>
          <p:nvPr userDrawn="1"/>
        </p:nvSpPr>
        <p:spPr>
          <a:xfrm>
            <a:off x="3043394" y="2105087"/>
            <a:ext cx="5647894" cy="2371125"/>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pic>
        <p:nvPicPr>
          <p:cNvPr id="38" name="Graphic 37">
            <a:extLst>
              <a:ext uri="{FF2B5EF4-FFF2-40B4-BE49-F238E27FC236}">
                <a16:creationId xmlns:a16="http://schemas.microsoft.com/office/drawing/2014/main" id="{3B40274F-9310-F015-227C-D43961B923E9}"/>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69451" y="2924721"/>
            <a:ext cx="2595781" cy="458587"/>
          </a:xfrm>
          <a:prstGeom prst="rect">
            <a:avLst/>
          </a:prstGeom>
        </p:spPr>
      </p:pic>
      <p:sp>
        <p:nvSpPr>
          <p:cNvPr id="15" name="TextBox 14">
            <a:extLst>
              <a:ext uri="{FF2B5EF4-FFF2-40B4-BE49-F238E27FC236}">
                <a16:creationId xmlns:a16="http://schemas.microsoft.com/office/drawing/2014/main" id="{D6099930-2AF8-56A8-030B-1A09A26F6A5D}"/>
              </a:ext>
            </a:extLst>
          </p:cNvPr>
          <p:cNvSpPr txBox="1"/>
          <p:nvPr userDrawn="1"/>
        </p:nvSpPr>
        <p:spPr>
          <a:xfrm>
            <a:off x="3981024" y="3520505"/>
            <a:ext cx="3772635" cy="307777"/>
          </a:xfrm>
          <a:prstGeom prst="rect">
            <a:avLst/>
          </a:prstGeom>
          <a:noFill/>
        </p:spPr>
        <p:txBody>
          <a:bodyPr wrap="square" rtlCol="0">
            <a:spAutoFit/>
          </a:bodyPr>
          <a:lstStyle/>
          <a:p>
            <a:pPr algn="ctr"/>
            <a:r>
              <a:rPr lang="en-CA" sz="1400" b="0" i="0" spc="150" baseline="0">
                <a:solidFill>
                  <a:schemeClr val="tx1"/>
                </a:solidFill>
                <a:latin typeface="Bernina Sans Offc" panose="02000000000000000000" pitchFamily="2" charset="77"/>
              </a:rPr>
              <a:t>CLOUD DONE RIGHT</a:t>
            </a:r>
          </a:p>
        </p:txBody>
      </p:sp>
    </p:spTree>
    <p:extLst>
      <p:ext uri="{BB962C8B-B14F-4D97-AF65-F5344CB8AC3E}">
        <p14:creationId xmlns:p14="http://schemas.microsoft.com/office/powerpoint/2010/main" val="552520889"/>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14" name="Rectangle 13">
            <a:extLst>
              <a:ext uri="{FF2B5EF4-FFF2-40B4-BE49-F238E27FC236}">
                <a16:creationId xmlns:a16="http://schemas.microsoft.com/office/drawing/2014/main" id="{7A3530D4-401D-F81C-A81F-ADFD41DEE8D5}"/>
              </a:ext>
            </a:extLst>
          </p:cNvPr>
          <p:cNvSpPr/>
          <p:nvPr userDrawn="1"/>
        </p:nvSpPr>
        <p:spPr>
          <a:xfrm>
            <a:off x="7882320" y="1482974"/>
            <a:ext cx="3664425" cy="4681103"/>
          </a:xfrm>
          <a:prstGeom prst="rect">
            <a:avLst/>
          </a:prstGeom>
          <a:gradFill flip="none" rotWithShape="1">
            <a:gsLst>
              <a:gs pos="1000">
                <a:schemeClr val="bg2">
                  <a:alpha val="22000"/>
                </a:schemeClr>
              </a:gs>
              <a:gs pos="100000">
                <a:schemeClr val="bg2">
                  <a:alpha val="0"/>
                </a:schemeClr>
              </a:gs>
            </a:gsLst>
            <a:lin ang="5400000" scaled="0"/>
            <a:tileRect/>
          </a:grad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endParaRPr lang="en-US" sz="1400">
              <a:solidFill>
                <a:schemeClr val="tx1"/>
              </a:solidFill>
              <a:latin typeface="Bernina Sans Offc" panose="02000000000000000000" pitchFamily="2" charset="77"/>
            </a:endParaRPr>
          </a:p>
        </p:txBody>
      </p:sp>
      <p:sp>
        <p:nvSpPr>
          <p:cNvPr id="16" name="Rectangle 15">
            <a:extLst>
              <a:ext uri="{FF2B5EF4-FFF2-40B4-BE49-F238E27FC236}">
                <a16:creationId xmlns:a16="http://schemas.microsoft.com/office/drawing/2014/main" id="{2859227C-E564-2CD7-EDAB-6E4EDB0385E4}"/>
              </a:ext>
            </a:extLst>
          </p:cNvPr>
          <p:cNvSpPr/>
          <p:nvPr userDrawn="1"/>
        </p:nvSpPr>
        <p:spPr>
          <a:xfrm flipV="1">
            <a:off x="7886002" y="1439995"/>
            <a:ext cx="3660743" cy="45719"/>
          </a:xfrm>
          <a:prstGeom prst="rect">
            <a:avLst/>
          </a:prstGeom>
          <a:gradFill>
            <a:gsLst>
              <a:gs pos="0">
                <a:srgbClr val="0D9DC9"/>
              </a:gs>
              <a:gs pos="99000">
                <a:schemeClr val="accent3"/>
              </a:gs>
            </a:gsLst>
            <a:lin ang="0" scaled="0"/>
          </a:gradFill>
          <a:ln w="12700" cap="flat" cmpd="sng" algn="ctr">
            <a:noFill/>
            <a:prstDash val="solid"/>
            <a:miter lim="800000"/>
          </a:ln>
          <a:effectLst/>
        </p:spPr>
        <p:txBody>
          <a:bodyPr rtlCol="0" anchor="ctr"/>
          <a:lstStyle/>
          <a:p>
            <a:pPr algn="ctr"/>
            <a:endParaRPr lang="en-US" sz="2000" kern="0">
              <a:solidFill>
                <a:srgbClr val="EB148D"/>
              </a:solidFill>
              <a:latin typeface="Arial" panose="020B0604020202020204"/>
            </a:endParaRPr>
          </a:p>
        </p:txBody>
      </p:sp>
      <p:sp>
        <p:nvSpPr>
          <p:cNvPr id="4" name="Rounded Rectangle 3">
            <a:extLst>
              <a:ext uri="{FF2B5EF4-FFF2-40B4-BE49-F238E27FC236}">
                <a16:creationId xmlns:a16="http://schemas.microsoft.com/office/drawing/2014/main" id="{1C03EF86-84E5-735E-684B-B7BC09B791E4}"/>
              </a:ext>
            </a:extLst>
          </p:cNvPr>
          <p:cNvSpPr/>
          <p:nvPr userDrawn="1"/>
        </p:nvSpPr>
        <p:spPr>
          <a:xfrm>
            <a:off x="7886001" y="1439995"/>
            <a:ext cx="3660744" cy="270843"/>
          </a:xfrm>
          <a:prstGeom prst="roundRect">
            <a:avLst>
              <a:gd name="adj" fmla="val 0"/>
            </a:avLst>
          </a:prstGeom>
          <a:gradFill>
            <a:gsLst>
              <a:gs pos="50000">
                <a:schemeClr val="accent2"/>
              </a:gs>
              <a:gs pos="100000">
                <a:schemeClr val="accent5"/>
              </a:gs>
            </a:gsLst>
            <a:lin ang="2700000" scaled="0"/>
          </a:gra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72000" tIns="73152" rIns="72000" bIns="73152" rtlCol="0" anchor="ctr">
            <a:spAutoFit/>
          </a:bodyPr>
          <a:lstStyle/>
          <a:p>
            <a:pPr algn="ctr"/>
            <a:endParaRPr lang="en-US" sz="800" spc="150">
              <a:latin typeface="Bernina Sans Offc" panose="02000000000000000000" pitchFamily="2" charset="77"/>
            </a:endParaRPr>
          </a:p>
        </p:txBody>
      </p:sp>
      <p:sp>
        <p:nvSpPr>
          <p:cNvPr id="10" name="Rectangle 9">
            <a:extLst>
              <a:ext uri="{FF2B5EF4-FFF2-40B4-BE49-F238E27FC236}">
                <a16:creationId xmlns:a16="http://schemas.microsoft.com/office/drawing/2014/main" id="{3FA58ACA-2E54-60E9-6617-F04018CB8560}"/>
              </a:ext>
            </a:extLst>
          </p:cNvPr>
          <p:cNvSpPr/>
          <p:nvPr userDrawn="1"/>
        </p:nvSpPr>
        <p:spPr>
          <a:xfrm>
            <a:off x="602643" y="1439995"/>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11" name="Title 19">
            <a:extLst>
              <a:ext uri="{FF2B5EF4-FFF2-40B4-BE49-F238E27FC236}">
                <a16:creationId xmlns:a16="http://schemas.microsoft.com/office/drawing/2014/main" id="{05ACF8DC-CC75-F061-A570-7F80C9B18915}"/>
              </a:ext>
            </a:extLst>
          </p:cNvPr>
          <p:cNvSpPr>
            <a:spLocks noGrp="1"/>
          </p:cNvSpPr>
          <p:nvPr>
            <p:ph type="title"/>
          </p:nvPr>
        </p:nvSpPr>
        <p:spPr>
          <a:xfrm>
            <a:off x="510824" y="488178"/>
            <a:ext cx="11189338" cy="815291"/>
          </a:xfrm>
        </p:spPr>
        <p:txBody>
          <a:bodyPr/>
          <a:lstStyle/>
          <a:p>
            <a:r>
              <a:rPr lang="en-US"/>
              <a:t>Click to edit Master title style</a:t>
            </a:r>
            <a:endParaRPr lang="en-CA"/>
          </a:p>
        </p:txBody>
      </p:sp>
    </p:spTree>
    <p:extLst>
      <p:ext uri="{BB962C8B-B14F-4D97-AF65-F5344CB8AC3E}">
        <p14:creationId xmlns:p14="http://schemas.microsoft.com/office/powerpoint/2010/main" val="6638265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Section title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9A87EAB-ECFB-12A5-B663-C2F3E1154B41}"/>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Tree>
    <p:extLst>
      <p:ext uri="{BB962C8B-B14F-4D97-AF65-F5344CB8AC3E}">
        <p14:creationId xmlns:p14="http://schemas.microsoft.com/office/powerpoint/2010/main" val="8361540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5" name="Picture 4" descr="A picture containing fish&#10;&#10;Description automatically generated">
            <a:extLst>
              <a:ext uri="{FF2B5EF4-FFF2-40B4-BE49-F238E27FC236}">
                <a16:creationId xmlns:a16="http://schemas.microsoft.com/office/drawing/2014/main" id="{DFA14054-1FFE-C980-BD15-B3129CAC9A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807"/>
            <a:ext cx="12192000" cy="6850386"/>
          </a:xfrm>
          <a:prstGeom prst="rect">
            <a:avLst/>
          </a:prstGeom>
        </p:spPr>
      </p:pic>
      <p:pic>
        <p:nvPicPr>
          <p:cNvPr id="6" name="Graphic 5">
            <a:extLst>
              <a:ext uri="{FF2B5EF4-FFF2-40B4-BE49-F238E27FC236}">
                <a16:creationId xmlns:a16="http://schemas.microsoft.com/office/drawing/2014/main" id="{DCCED6E7-AECB-A1B7-029F-E3389363E7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21640" y="373942"/>
            <a:ext cx="2268000" cy="396000"/>
          </a:xfrm>
          <a:prstGeom prst="rect">
            <a:avLst/>
          </a:prstGeom>
        </p:spPr>
      </p:pic>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703532"/>
            <a:ext cx="10406958" cy="923330"/>
          </a:xfrm>
        </p:spPr>
        <p:txBody>
          <a:bodyPr wrap="square"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60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38155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wrap="square"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spTree>
    <p:extLst>
      <p:ext uri="{BB962C8B-B14F-4D97-AF65-F5344CB8AC3E}">
        <p14:creationId xmlns:p14="http://schemas.microsoft.com/office/powerpoint/2010/main" val="9875754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ver slide 1 presenter">
    <p:spTree>
      <p:nvGrpSpPr>
        <p:cNvPr id="1" name=""/>
        <p:cNvGrpSpPr/>
        <p:nvPr/>
      </p:nvGrpSpPr>
      <p:grpSpPr>
        <a:xfrm>
          <a:off x="0" y="0"/>
          <a:ext cx="0" cy="0"/>
          <a:chOff x="0" y="0"/>
          <a:chExt cx="0" cy="0"/>
        </a:xfrm>
      </p:grpSpPr>
      <p:pic>
        <p:nvPicPr>
          <p:cNvPr id="8" name="Picture 7" descr="A picture containing fish&#10;&#10;Description automatically generated">
            <a:extLst>
              <a:ext uri="{FF2B5EF4-FFF2-40B4-BE49-F238E27FC236}">
                <a16:creationId xmlns:a16="http://schemas.microsoft.com/office/drawing/2014/main" id="{EDDBF19D-3B7F-B245-9C7A-EB51B8498F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807"/>
            <a:ext cx="12192000" cy="6850386"/>
          </a:xfrm>
          <a:prstGeom prst="rect">
            <a:avLst/>
          </a:prstGeom>
        </p:spPr>
      </p:pic>
      <p:sp>
        <p:nvSpPr>
          <p:cNvPr id="10" name="Rounded Rectangle 9">
            <a:extLst>
              <a:ext uri="{FF2B5EF4-FFF2-40B4-BE49-F238E27FC236}">
                <a16:creationId xmlns:a16="http://schemas.microsoft.com/office/drawing/2014/main" id="{2DF52411-3A7F-2D9B-A02B-4BCABFABA45E}"/>
              </a:ext>
            </a:extLst>
          </p:cNvPr>
          <p:cNvSpPr/>
          <p:nvPr userDrawn="1"/>
        </p:nvSpPr>
        <p:spPr>
          <a:xfrm>
            <a:off x="7577161" y="2995581"/>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11" name="Title 1">
            <a:extLst>
              <a:ext uri="{FF2B5EF4-FFF2-40B4-BE49-F238E27FC236}">
                <a16:creationId xmlns:a16="http://schemas.microsoft.com/office/drawing/2014/main" id="{D682DB20-1962-F044-44D7-8541B55BB426}"/>
              </a:ext>
            </a:extLst>
          </p:cNvPr>
          <p:cNvSpPr>
            <a:spLocks noGrp="1"/>
          </p:cNvSpPr>
          <p:nvPr>
            <p:ph type="ctrTitle" hasCustomPrompt="1"/>
          </p:nvPr>
        </p:nvSpPr>
        <p:spPr>
          <a:xfrm>
            <a:off x="438520" y="2888198"/>
            <a:ext cx="6616793" cy="738664"/>
          </a:xfrm>
        </p:spPr>
        <p:txBody>
          <a:bodyPr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a:solidFill>
                  <a:schemeClr val="bg1"/>
                </a:solidFill>
              </a:defRPr>
            </a:lvl1pPr>
          </a:lstStyle>
          <a:p>
            <a:r>
              <a:rPr lang="en-US"/>
              <a:t>Presentation title</a:t>
            </a:r>
          </a:p>
        </p:txBody>
      </p:sp>
      <p:sp>
        <p:nvSpPr>
          <p:cNvPr id="16" name="Date Placeholder 3">
            <a:extLst>
              <a:ext uri="{FF2B5EF4-FFF2-40B4-BE49-F238E27FC236}">
                <a16:creationId xmlns:a16="http://schemas.microsoft.com/office/drawing/2014/main" id="{3CF3DD0C-535E-6BC0-F190-A0FBED8F4896}"/>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8" name="Picture Placeholder 15">
            <a:extLst>
              <a:ext uri="{FF2B5EF4-FFF2-40B4-BE49-F238E27FC236}">
                <a16:creationId xmlns:a16="http://schemas.microsoft.com/office/drawing/2014/main" id="{7A8388AB-B269-0DC6-427C-B30FDC830FAC}"/>
              </a:ext>
            </a:extLst>
          </p:cNvPr>
          <p:cNvSpPr>
            <a:spLocks noGrp="1"/>
          </p:cNvSpPr>
          <p:nvPr>
            <p:ph type="pic" sz="quarter" idx="12" hasCustomPrompt="1"/>
          </p:nvPr>
        </p:nvSpPr>
        <p:spPr>
          <a:xfrm>
            <a:off x="7498225" y="2916647"/>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20" name="Subtitle 2">
            <a:extLst>
              <a:ext uri="{FF2B5EF4-FFF2-40B4-BE49-F238E27FC236}">
                <a16:creationId xmlns:a16="http://schemas.microsoft.com/office/drawing/2014/main" id="{FC5B9020-6E03-334C-986D-E05A86DBB8DE}"/>
              </a:ext>
            </a:extLst>
          </p:cNvPr>
          <p:cNvSpPr>
            <a:spLocks noGrp="1"/>
          </p:cNvSpPr>
          <p:nvPr>
            <p:ph type="subTitle" idx="1" hasCustomPrompt="1"/>
          </p:nvPr>
        </p:nvSpPr>
        <p:spPr>
          <a:xfrm>
            <a:off x="438520" y="38155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pic>
        <p:nvPicPr>
          <p:cNvPr id="23" name="Graphic 22">
            <a:extLst>
              <a:ext uri="{FF2B5EF4-FFF2-40B4-BE49-F238E27FC236}">
                <a16:creationId xmlns:a16="http://schemas.microsoft.com/office/drawing/2014/main" id="{07235913-9932-8CEC-868A-5DB01F0470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21640" y="373942"/>
            <a:ext cx="2268000" cy="396000"/>
          </a:xfrm>
          <a:prstGeom prst="rect">
            <a:avLst/>
          </a:prstGeom>
        </p:spPr>
      </p:pic>
      <p:sp>
        <p:nvSpPr>
          <p:cNvPr id="24" name="Text Placeholder 20">
            <a:extLst>
              <a:ext uri="{FF2B5EF4-FFF2-40B4-BE49-F238E27FC236}">
                <a16:creationId xmlns:a16="http://schemas.microsoft.com/office/drawing/2014/main" id="{B54BD677-5CE9-358D-4A7B-3BDEE786FE73}"/>
              </a:ext>
            </a:extLst>
          </p:cNvPr>
          <p:cNvSpPr>
            <a:spLocks noGrp="1"/>
          </p:cNvSpPr>
          <p:nvPr>
            <p:ph type="body" sz="quarter" idx="13" hasCustomPrompt="1"/>
          </p:nvPr>
        </p:nvSpPr>
        <p:spPr>
          <a:xfrm>
            <a:off x="9047003" y="3395964"/>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5" name="Text Placeholder 20">
            <a:extLst>
              <a:ext uri="{FF2B5EF4-FFF2-40B4-BE49-F238E27FC236}">
                <a16:creationId xmlns:a16="http://schemas.microsoft.com/office/drawing/2014/main" id="{3E7D75D4-43E7-270D-D565-069EBE2E23D2}"/>
              </a:ext>
            </a:extLst>
          </p:cNvPr>
          <p:cNvSpPr>
            <a:spLocks noGrp="1"/>
          </p:cNvSpPr>
          <p:nvPr>
            <p:ph type="body" sz="quarter" idx="14" hasCustomPrompt="1"/>
          </p:nvPr>
        </p:nvSpPr>
        <p:spPr>
          <a:xfrm>
            <a:off x="9047003" y="3692442"/>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26" name="TextBox 25">
            <a:extLst>
              <a:ext uri="{FF2B5EF4-FFF2-40B4-BE49-F238E27FC236}">
                <a16:creationId xmlns:a16="http://schemas.microsoft.com/office/drawing/2014/main" id="{07B65D86-FF3A-49A1-F37B-59644F4F0855}"/>
              </a:ext>
            </a:extLst>
          </p:cNvPr>
          <p:cNvSpPr txBox="1">
            <a:spLocks/>
          </p:cNvSpPr>
          <p:nvPr userDrawn="1"/>
        </p:nvSpPr>
        <p:spPr>
          <a:xfrm>
            <a:off x="9047559" y="3092959"/>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Tree>
    <p:extLst>
      <p:ext uri="{BB962C8B-B14F-4D97-AF65-F5344CB8AC3E}">
        <p14:creationId xmlns:p14="http://schemas.microsoft.com/office/powerpoint/2010/main" val="18427763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ver slide 2 presenters">
    <p:spTree>
      <p:nvGrpSpPr>
        <p:cNvPr id="1" name=""/>
        <p:cNvGrpSpPr/>
        <p:nvPr/>
      </p:nvGrpSpPr>
      <p:grpSpPr>
        <a:xfrm>
          <a:off x="0" y="0"/>
          <a:ext cx="0" cy="0"/>
          <a:chOff x="0" y="0"/>
          <a:chExt cx="0" cy="0"/>
        </a:xfrm>
      </p:grpSpPr>
      <p:pic>
        <p:nvPicPr>
          <p:cNvPr id="12" name="Picture 11" descr="A picture containing fish&#10;&#10;Description automatically generated">
            <a:extLst>
              <a:ext uri="{FF2B5EF4-FFF2-40B4-BE49-F238E27FC236}">
                <a16:creationId xmlns:a16="http://schemas.microsoft.com/office/drawing/2014/main" id="{A65EB9F5-972E-375B-30FD-BBAF7F4B89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807"/>
            <a:ext cx="12192000" cy="6850386"/>
          </a:xfrm>
          <a:prstGeom prst="rect">
            <a:avLst/>
          </a:prstGeom>
        </p:spPr>
      </p:pic>
      <p:sp>
        <p:nvSpPr>
          <p:cNvPr id="14" name="Rounded Rectangle 13">
            <a:extLst>
              <a:ext uri="{FF2B5EF4-FFF2-40B4-BE49-F238E27FC236}">
                <a16:creationId xmlns:a16="http://schemas.microsoft.com/office/drawing/2014/main" id="{22B327F0-D028-FD31-50E5-2E6699770D57}"/>
              </a:ext>
            </a:extLst>
          </p:cNvPr>
          <p:cNvSpPr/>
          <p:nvPr userDrawn="1"/>
        </p:nvSpPr>
        <p:spPr>
          <a:xfrm>
            <a:off x="7577161" y="2173392"/>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18" name="Title 1">
            <a:extLst>
              <a:ext uri="{FF2B5EF4-FFF2-40B4-BE49-F238E27FC236}">
                <a16:creationId xmlns:a16="http://schemas.microsoft.com/office/drawing/2014/main" id="{A9E0BBB9-8B5F-C8AF-AABC-A8FC3CB67A8F}"/>
              </a:ext>
            </a:extLst>
          </p:cNvPr>
          <p:cNvSpPr>
            <a:spLocks noGrp="1"/>
          </p:cNvSpPr>
          <p:nvPr>
            <p:ph type="ctrTitle" hasCustomPrompt="1"/>
          </p:nvPr>
        </p:nvSpPr>
        <p:spPr>
          <a:xfrm>
            <a:off x="438520" y="2888198"/>
            <a:ext cx="6616793" cy="738664"/>
          </a:xfrm>
        </p:spPr>
        <p:txBody>
          <a:bodyPr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a:solidFill>
                  <a:schemeClr val="bg1"/>
                </a:solidFill>
              </a:defRPr>
            </a:lvl1pPr>
          </a:lstStyle>
          <a:p>
            <a:r>
              <a:rPr lang="en-US"/>
              <a:t>Presentation title</a:t>
            </a:r>
          </a:p>
        </p:txBody>
      </p:sp>
      <p:sp>
        <p:nvSpPr>
          <p:cNvPr id="24" name="Date Placeholder 3">
            <a:extLst>
              <a:ext uri="{FF2B5EF4-FFF2-40B4-BE49-F238E27FC236}">
                <a16:creationId xmlns:a16="http://schemas.microsoft.com/office/drawing/2014/main" id="{2177B7DE-DCDA-0938-0E00-9037918A443E}"/>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5" name="Picture Placeholder 15">
            <a:extLst>
              <a:ext uri="{FF2B5EF4-FFF2-40B4-BE49-F238E27FC236}">
                <a16:creationId xmlns:a16="http://schemas.microsoft.com/office/drawing/2014/main" id="{FE49A9E1-5327-C07F-6784-06F711111DE4}"/>
              </a:ext>
            </a:extLst>
          </p:cNvPr>
          <p:cNvSpPr>
            <a:spLocks noGrp="1"/>
          </p:cNvSpPr>
          <p:nvPr>
            <p:ph type="pic" sz="quarter" idx="12" hasCustomPrompt="1"/>
          </p:nvPr>
        </p:nvSpPr>
        <p:spPr>
          <a:xfrm>
            <a:off x="7498225" y="2094458"/>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26" name="Subtitle 2">
            <a:extLst>
              <a:ext uri="{FF2B5EF4-FFF2-40B4-BE49-F238E27FC236}">
                <a16:creationId xmlns:a16="http://schemas.microsoft.com/office/drawing/2014/main" id="{B9FD9982-A8FD-E7E3-47A9-0473DB9EF918}"/>
              </a:ext>
            </a:extLst>
          </p:cNvPr>
          <p:cNvSpPr>
            <a:spLocks noGrp="1"/>
          </p:cNvSpPr>
          <p:nvPr>
            <p:ph type="subTitle" idx="1" hasCustomPrompt="1"/>
          </p:nvPr>
        </p:nvSpPr>
        <p:spPr>
          <a:xfrm>
            <a:off x="438520" y="38155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pic>
        <p:nvPicPr>
          <p:cNvPr id="27" name="Graphic 26">
            <a:extLst>
              <a:ext uri="{FF2B5EF4-FFF2-40B4-BE49-F238E27FC236}">
                <a16:creationId xmlns:a16="http://schemas.microsoft.com/office/drawing/2014/main" id="{F3399E92-DBD7-5E15-0C5A-D438A64DB6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21640" y="373942"/>
            <a:ext cx="2268000" cy="396000"/>
          </a:xfrm>
          <a:prstGeom prst="rect">
            <a:avLst/>
          </a:prstGeom>
        </p:spPr>
      </p:pic>
      <p:sp>
        <p:nvSpPr>
          <p:cNvPr id="28" name="Text Placeholder 20">
            <a:extLst>
              <a:ext uri="{FF2B5EF4-FFF2-40B4-BE49-F238E27FC236}">
                <a16:creationId xmlns:a16="http://schemas.microsoft.com/office/drawing/2014/main" id="{01B4983A-2C8A-D1CC-A5E5-2BF922BF08A3}"/>
              </a:ext>
            </a:extLst>
          </p:cNvPr>
          <p:cNvSpPr>
            <a:spLocks noGrp="1"/>
          </p:cNvSpPr>
          <p:nvPr>
            <p:ph type="body" sz="quarter" idx="13" hasCustomPrompt="1"/>
          </p:nvPr>
        </p:nvSpPr>
        <p:spPr>
          <a:xfrm>
            <a:off x="9047003" y="2573775"/>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9" name="Text Placeholder 20">
            <a:extLst>
              <a:ext uri="{FF2B5EF4-FFF2-40B4-BE49-F238E27FC236}">
                <a16:creationId xmlns:a16="http://schemas.microsoft.com/office/drawing/2014/main" id="{751DBB13-E792-036D-608B-E172C13AC3E4}"/>
              </a:ext>
            </a:extLst>
          </p:cNvPr>
          <p:cNvSpPr>
            <a:spLocks noGrp="1"/>
          </p:cNvSpPr>
          <p:nvPr>
            <p:ph type="body" sz="quarter" idx="14" hasCustomPrompt="1"/>
          </p:nvPr>
        </p:nvSpPr>
        <p:spPr>
          <a:xfrm>
            <a:off x="9047003" y="2870253"/>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30" name="TextBox 29">
            <a:extLst>
              <a:ext uri="{FF2B5EF4-FFF2-40B4-BE49-F238E27FC236}">
                <a16:creationId xmlns:a16="http://schemas.microsoft.com/office/drawing/2014/main" id="{ED96BABE-FE67-87DE-BC1D-6DB5039D2F00}"/>
              </a:ext>
            </a:extLst>
          </p:cNvPr>
          <p:cNvSpPr txBox="1">
            <a:spLocks/>
          </p:cNvSpPr>
          <p:nvPr userDrawn="1"/>
        </p:nvSpPr>
        <p:spPr>
          <a:xfrm>
            <a:off x="9047559" y="2270770"/>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31" name="Rounded Rectangle 30">
            <a:extLst>
              <a:ext uri="{FF2B5EF4-FFF2-40B4-BE49-F238E27FC236}">
                <a16:creationId xmlns:a16="http://schemas.microsoft.com/office/drawing/2014/main" id="{FDE76441-B7F0-5133-F6B7-F5F0755144A7}"/>
              </a:ext>
            </a:extLst>
          </p:cNvPr>
          <p:cNvSpPr/>
          <p:nvPr userDrawn="1"/>
        </p:nvSpPr>
        <p:spPr>
          <a:xfrm>
            <a:off x="7606679" y="3833351"/>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32" name="Picture Placeholder 15">
            <a:extLst>
              <a:ext uri="{FF2B5EF4-FFF2-40B4-BE49-F238E27FC236}">
                <a16:creationId xmlns:a16="http://schemas.microsoft.com/office/drawing/2014/main" id="{CE3751B3-EA28-4412-4506-5D2DA5A07716}"/>
              </a:ext>
            </a:extLst>
          </p:cNvPr>
          <p:cNvSpPr>
            <a:spLocks noGrp="1"/>
          </p:cNvSpPr>
          <p:nvPr>
            <p:ph type="pic" sz="quarter" idx="15" hasCustomPrompt="1"/>
          </p:nvPr>
        </p:nvSpPr>
        <p:spPr>
          <a:xfrm>
            <a:off x="7527743" y="3754417"/>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33" name="Text Placeholder 20">
            <a:extLst>
              <a:ext uri="{FF2B5EF4-FFF2-40B4-BE49-F238E27FC236}">
                <a16:creationId xmlns:a16="http://schemas.microsoft.com/office/drawing/2014/main" id="{6FC8A18E-AE19-EBBE-A540-41124EAE2948}"/>
              </a:ext>
            </a:extLst>
          </p:cNvPr>
          <p:cNvSpPr>
            <a:spLocks noGrp="1"/>
          </p:cNvSpPr>
          <p:nvPr>
            <p:ph type="body" sz="quarter" idx="16" hasCustomPrompt="1"/>
          </p:nvPr>
        </p:nvSpPr>
        <p:spPr>
          <a:xfrm>
            <a:off x="9076521" y="4233734"/>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34" name="Text Placeholder 20">
            <a:extLst>
              <a:ext uri="{FF2B5EF4-FFF2-40B4-BE49-F238E27FC236}">
                <a16:creationId xmlns:a16="http://schemas.microsoft.com/office/drawing/2014/main" id="{4456722E-9B92-F684-918E-25D2F91406A7}"/>
              </a:ext>
            </a:extLst>
          </p:cNvPr>
          <p:cNvSpPr>
            <a:spLocks noGrp="1"/>
          </p:cNvSpPr>
          <p:nvPr>
            <p:ph type="body" sz="quarter" idx="17" hasCustomPrompt="1"/>
          </p:nvPr>
        </p:nvSpPr>
        <p:spPr>
          <a:xfrm>
            <a:off x="9076521" y="4530212"/>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35" name="TextBox 34">
            <a:extLst>
              <a:ext uri="{FF2B5EF4-FFF2-40B4-BE49-F238E27FC236}">
                <a16:creationId xmlns:a16="http://schemas.microsoft.com/office/drawing/2014/main" id="{79222826-8400-07B4-DCF7-20AF6FCF7F43}"/>
              </a:ext>
            </a:extLst>
          </p:cNvPr>
          <p:cNvSpPr txBox="1">
            <a:spLocks/>
          </p:cNvSpPr>
          <p:nvPr userDrawn="1"/>
        </p:nvSpPr>
        <p:spPr>
          <a:xfrm>
            <a:off x="9077077" y="3930729"/>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Tree>
    <p:extLst>
      <p:ext uri="{BB962C8B-B14F-4D97-AF65-F5344CB8AC3E}">
        <p14:creationId xmlns:p14="http://schemas.microsoft.com/office/powerpoint/2010/main" val="6408612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ver slide 3 presenters">
    <p:spTree>
      <p:nvGrpSpPr>
        <p:cNvPr id="1" name=""/>
        <p:cNvGrpSpPr/>
        <p:nvPr/>
      </p:nvGrpSpPr>
      <p:grpSpPr>
        <a:xfrm>
          <a:off x="0" y="0"/>
          <a:ext cx="0" cy="0"/>
          <a:chOff x="0" y="0"/>
          <a:chExt cx="0" cy="0"/>
        </a:xfrm>
      </p:grpSpPr>
      <p:pic>
        <p:nvPicPr>
          <p:cNvPr id="25" name="Picture 24" descr="A picture containing fish&#10;&#10;Description automatically generated">
            <a:extLst>
              <a:ext uri="{FF2B5EF4-FFF2-40B4-BE49-F238E27FC236}">
                <a16:creationId xmlns:a16="http://schemas.microsoft.com/office/drawing/2014/main" id="{F7FB42EA-2426-8F04-B39C-53E651E11A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807"/>
            <a:ext cx="12192000" cy="6850386"/>
          </a:xfrm>
          <a:prstGeom prst="rect">
            <a:avLst/>
          </a:prstGeom>
        </p:spPr>
      </p:pic>
      <p:sp>
        <p:nvSpPr>
          <p:cNvPr id="26" name="Rounded Rectangle 25">
            <a:extLst>
              <a:ext uri="{FF2B5EF4-FFF2-40B4-BE49-F238E27FC236}">
                <a16:creationId xmlns:a16="http://schemas.microsoft.com/office/drawing/2014/main" id="{3C50A622-3F2A-EFC5-39E8-DA04700BAC6C}"/>
              </a:ext>
            </a:extLst>
          </p:cNvPr>
          <p:cNvSpPr/>
          <p:nvPr userDrawn="1"/>
        </p:nvSpPr>
        <p:spPr>
          <a:xfrm>
            <a:off x="7577161" y="1178901"/>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8" name="Title 1">
            <a:extLst>
              <a:ext uri="{FF2B5EF4-FFF2-40B4-BE49-F238E27FC236}">
                <a16:creationId xmlns:a16="http://schemas.microsoft.com/office/drawing/2014/main" id="{5D7FF95D-8C1B-F8E2-9ADC-688F4973EE30}"/>
              </a:ext>
            </a:extLst>
          </p:cNvPr>
          <p:cNvSpPr>
            <a:spLocks noGrp="1"/>
          </p:cNvSpPr>
          <p:nvPr>
            <p:ph type="ctrTitle" hasCustomPrompt="1"/>
          </p:nvPr>
        </p:nvSpPr>
        <p:spPr>
          <a:xfrm>
            <a:off x="438520" y="2888198"/>
            <a:ext cx="6616793" cy="738664"/>
          </a:xfrm>
        </p:spPr>
        <p:txBody>
          <a:bodyPr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a:solidFill>
                  <a:schemeClr val="bg1"/>
                </a:solidFill>
              </a:defRPr>
            </a:lvl1pPr>
          </a:lstStyle>
          <a:p>
            <a:r>
              <a:rPr lang="en-US"/>
              <a:t>Presentation title</a:t>
            </a:r>
          </a:p>
        </p:txBody>
      </p:sp>
      <p:sp>
        <p:nvSpPr>
          <p:cNvPr id="29" name="Date Placeholder 3">
            <a:extLst>
              <a:ext uri="{FF2B5EF4-FFF2-40B4-BE49-F238E27FC236}">
                <a16:creationId xmlns:a16="http://schemas.microsoft.com/office/drawing/2014/main" id="{028BA292-384D-E824-1A3F-32491637E025}"/>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0" name="Picture Placeholder 15">
            <a:extLst>
              <a:ext uri="{FF2B5EF4-FFF2-40B4-BE49-F238E27FC236}">
                <a16:creationId xmlns:a16="http://schemas.microsoft.com/office/drawing/2014/main" id="{E9F74001-785E-B473-9E8F-D73AAA9C68B7}"/>
              </a:ext>
            </a:extLst>
          </p:cNvPr>
          <p:cNvSpPr>
            <a:spLocks noGrp="1"/>
          </p:cNvSpPr>
          <p:nvPr>
            <p:ph type="pic" sz="quarter" idx="12" hasCustomPrompt="1"/>
          </p:nvPr>
        </p:nvSpPr>
        <p:spPr>
          <a:xfrm>
            <a:off x="7498225" y="1099967"/>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31" name="Subtitle 2">
            <a:extLst>
              <a:ext uri="{FF2B5EF4-FFF2-40B4-BE49-F238E27FC236}">
                <a16:creationId xmlns:a16="http://schemas.microsoft.com/office/drawing/2014/main" id="{6EE86146-3554-EE6F-7C35-631702E8B12D}"/>
              </a:ext>
            </a:extLst>
          </p:cNvPr>
          <p:cNvSpPr>
            <a:spLocks noGrp="1"/>
          </p:cNvSpPr>
          <p:nvPr>
            <p:ph type="subTitle" idx="1" hasCustomPrompt="1"/>
          </p:nvPr>
        </p:nvSpPr>
        <p:spPr>
          <a:xfrm>
            <a:off x="438520" y="38155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pic>
        <p:nvPicPr>
          <p:cNvPr id="32" name="Graphic 31">
            <a:extLst>
              <a:ext uri="{FF2B5EF4-FFF2-40B4-BE49-F238E27FC236}">
                <a16:creationId xmlns:a16="http://schemas.microsoft.com/office/drawing/2014/main" id="{FCD7F517-6C9A-08E9-34EB-28DC410F4F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6699" y="5942243"/>
            <a:ext cx="2268000" cy="396000"/>
          </a:xfrm>
          <a:prstGeom prst="rect">
            <a:avLst/>
          </a:prstGeom>
        </p:spPr>
      </p:pic>
      <p:sp>
        <p:nvSpPr>
          <p:cNvPr id="33" name="Text Placeholder 20">
            <a:extLst>
              <a:ext uri="{FF2B5EF4-FFF2-40B4-BE49-F238E27FC236}">
                <a16:creationId xmlns:a16="http://schemas.microsoft.com/office/drawing/2014/main" id="{FEEEFE90-ED08-EF75-2DA7-44B3A2832CF9}"/>
              </a:ext>
            </a:extLst>
          </p:cNvPr>
          <p:cNvSpPr>
            <a:spLocks noGrp="1"/>
          </p:cNvSpPr>
          <p:nvPr>
            <p:ph type="body" sz="quarter" idx="13" hasCustomPrompt="1"/>
          </p:nvPr>
        </p:nvSpPr>
        <p:spPr>
          <a:xfrm>
            <a:off x="9047003" y="1579284"/>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34" name="Text Placeholder 20">
            <a:extLst>
              <a:ext uri="{FF2B5EF4-FFF2-40B4-BE49-F238E27FC236}">
                <a16:creationId xmlns:a16="http://schemas.microsoft.com/office/drawing/2014/main" id="{395E7D5F-4543-CEC7-317D-97E4B03DFC46}"/>
              </a:ext>
            </a:extLst>
          </p:cNvPr>
          <p:cNvSpPr>
            <a:spLocks noGrp="1"/>
          </p:cNvSpPr>
          <p:nvPr>
            <p:ph type="body" sz="quarter" idx="14" hasCustomPrompt="1"/>
          </p:nvPr>
        </p:nvSpPr>
        <p:spPr>
          <a:xfrm>
            <a:off x="9047003" y="1875762"/>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35" name="TextBox 34">
            <a:extLst>
              <a:ext uri="{FF2B5EF4-FFF2-40B4-BE49-F238E27FC236}">
                <a16:creationId xmlns:a16="http://schemas.microsoft.com/office/drawing/2014/main" id="{422E3BC3-815E-0C45-A703-4A1310B6CEDA}"/>
              </a:ext>
            </a:extLst>
          </p:cNvPr>
          <p:cNvSpPr txBox="1">
            <a:spLocks/>
          </p:cNvSpPr>
          <p:nvPr userDrawn="1"/>
        </p:nvSpPr>
        <p:spPr>
          <a:xfrm>
            <a:off x="9047559" y="1276279"/>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36" name="Rounded Rectangle 35">
            <a:extLst>
              <a:ext uri="{FF2B5EF4-FFF2-40B4-BE49-F238E27FC236}">
                <a16:creationId xmlns:a16="http://schemas.microsoft.com/office/drawing/2014/main" id="{531447DE-B5D4-7E67-69F8-5786EF6367B7}"/>
              </a:ext>
            </a:extLst>
          </p:cNvPr>
          <p:cNvSpPr/>
          <p:nvPr userDrawn="1"/>
        </p:nvSpPr>
        <p:spPr>
          <a:xfrm>
            <a:off x="7606679" y="2838860"/>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37" name="Picture Placeholder 15">
            <a:extLst>
              <a:ext uri="{FF2B5EF4-FFF2-40B4-BE49-F238E27FC236}">
                <a16:creationId xmlns:a16="http://schemas.microsoft.com/office/drawing/2014/main" id="{DFAF2102-64C3-3154-AE3B-C6D43854DBB7}"/>
              </a:ext>
            </a:extLst>
          </p:cNvPr>
          <p:cNvSpPr>
            <a:spLocks noGrp="1"/>
          </p:cNvSpPr>
          <p:nvPr>
            <p:ph type="pic" sz="quarter" idx="15" hasCustomPrompt="1"/>
          </p:nvPr>
        </p:nvSpPr>
        <p:spPr>
          <a:xfrm>
            <a:off x="7527743" y="2759926"/>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38" name="Text Placeholder 20">
            <a:extLst>
              <a:ext uri="{FF2B5EF4-FFF2-40B4-BE49-F238E27FC236}">
                <a16:creationId xmlns:a16="http://schemas.microsoft.com/office/drawing/2014/main" id="{2922EB90-D21D-44F8-3E50-D822903F778C}"/>
              </a:ext>
            </a:extLst>
          </p:cNvPr>
          <p:cNvSpPr>
            <a:spLocks noGrp="1"/>
          </p:cNvSpPr>
          <p:nvPr>
            <p:ph type="body" sz="quarter" idx="16" hasCustomPrompt="1"/>
          </p:nvPr>
        </p:nvSpPr>
        <p:spPr>
          <a:xfrm>
            <a:off x="9076521" y="3239243"/>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41" name="Text Placeholder 20">
            <a:extLst>
              <a:ext uri="{FF2B5EF4-FFF2-40B4-BE49-F238E27FC236}">
                <a16:creationId xmlns:a16="http://schemas.microsoft.com/office/drawing/2014/main" id="{9346AF72-41A1-2955-84BC-3307BFAD9372}"/>
              </a:ext>
            </a:extLst>
          </p:cNvPr>
          <p:cNvSpPr>
            <a:spLocks noGrp="1"/>
          </p:cNvSpPr>
          <p:nvPr>
            <p:ph type="body" sz="quarter" idx="17" hasCustomPrompt="1"/>
          </p:nvPr>
        </p:nvSpPr>
        <p:spPr>
          <a:xfrm>
            <a:off x="9076521" y="3535721"/>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42" name="TextBox 41">
            <a:extLst>
              <a:ext uri="{FF2B5EF4-FFF2-40B4-BE49-F238E27FC236}">
                <a16:creationId xmlns:a16="http://schemas.microsoft.com/office/drawing/2014/main" id="{36F37190-E2FB-1315-D763-AEE87B50A941}"/>
              </a:ext>
            </a:extLst>
          </p:cNvPr>
          <p:cNvSpPr txBox="1">
            <a:spLocks/>
          </p:cNvSpPr>
          <p:nvPr userDrawn="1"/>
        </p:nvSpPr>
        <p:spPr>
          <a:xfrm>
            <a:off x="9077077" y="2936238"/>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43" name="Rounded Rectangle 42">
            <a:extLst>
              <a:ext uri="{FF2B5EF4-FFF2-40B4-BE49-F238E27FC236}">
                <a16:creationId xmlns:a16="http://schemas.microsoft.com/office/drawing/2014/main" id="{C826C9D9-419F-3091-21AE-1C750633D134}"/>
              </a:ext>
            </a:extLst>
          </p:cNvPr>
          <p:cNvSpPr/>
          <p:nvPr userDrawn="1"/>
        </p:nvSpPr>
        <p:spPr>
          <a:xfrm>
            <a:off x="7640752" y="4488874"/>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44" name="Picture Placeholder 15">
            <a:extLst>
              <a:ext uri="{FF2B5EF4-FFF2-40B4-BE49-F238E27FC236}">
                <a16:creationId xmlns:a16="http://schemas.microsoft.com/office/drawing/2014/main" id="{D052FBA7-CA57-88EB-3D95-D75DC9F599F1}"/>
              </a:ext>
            </a:extLst>
          </p:cNvPr>
          <p:cNvSpPr>
            <a:spLocks noGrp="1"/>
          </p:cNvSpPr>
          <p:nvPr>
            <p:ph type="pic" sz="quarter" idx="18" hasCustomPrompt="1"/>
          </p:nvPr>
        </p:nvSpPr>
        <p:spPr>
          <a:xfrm>
            <a:off x="7561816" y="4409940"/>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45" name="Text Placeholder 20">
            <a:extLst>
              <a:ext uri="{FF2B5EF4-FFF2-40B4-BE49-F238E27FC236}">
                <a16:creationId xmlns:a16="http://schemas.microsoft.com/office/drawing/2014/main" id="{3EF82A7C-C571-AAA2-E95F-92D30A4ADB61}"/>
              </a:ext>
            </a:extLst>
          </p:cNvPr>
          <p:cNvSpPr>
            <a:spLocks noGrp="1"/>
          </p:cNvSpPr>
          <p:nvPr>
            <p:ph type="body" sz="quarter" idx="19" hasCustomPrompt="1"/>
          </p:nvPr>
        </p:nvSpPr>
        <p:spPr>
          <a:xfrm>
            <a:off x="9110594" y="4889257"/>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46" name="Text Placeholder 20">
            <a:extLst>
              <a:ext uri="{FF2B5EF4-FFF2-40B4-BE49-F238E27FC236}">
                <a16:creationId xmlns:a16="http://schemas.microsoft.com/office/drawing/2014/main" id="{B912C700-29FA-912F-CD8D-F9C8FAE08526}"/>
              </a:ext>
            </a:extLst>
          </p:cNvPr>
          <p:cNvSpPr>
            <a:spLocks noGrp="1"/>
          </p:cNvSpPr>
          <p:nvPr>
            <p:ph type="body" sz="quarter" idx="20" hasCustomPrompt="1"/>
          </p:nvPr>
        </p:nvSpPr>
        <p:spPr>
          <a:xfrm>
            <a:off x="9110594" y="5185735"/>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47" name="TextBox 46">
            <a:extLst>
              <a:ext uri="{FF2B5EF4-FFF2-40B4-BE49-F238E27FC236}">
                <a16:creationId xmlns:a16="http://schemas.microsoft.com/office/drawing/2014/main" id="{8DF8FF0D-8584-4AE2-7132-B10BBA5EB7C4}"/>
              </a:ext>
            </a:extLst>
          </p:cNvPr>
          <p:cNvSpPr txBox="1">
            <a:spLocks/>
          </p:cNvSpPr>
          <p:nvPr userDrawn="1"/>
        </p:nvSpPr>
        <p:spPr>
          <a:xfrm>
            <a:off x="9111150" y="4586252"/>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Tree>
    <p:extLst>
      <p:ext uri="{BB962C8B-B14F-4D97-AF65-F5344CB8AC3E}">
        <p14:creationId xmlns:p14="http://schemas.microsoft.com/office/powerpoint/2010/main" val="8512428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ver slide 4 presenters">
    <p:spTree>
      <p:nvGrpSpPr>
        <p:cNvPr id="1" name=""/>
        <p:cNvGrpSpPr/>
        <p:nvPr/>
      </p:nvGrpSpPr>
      <p:grpSpPr>
        <a:xfrm>
          <a:off x="0" y="0"/>
          <a:ext cx="0" cy="0"/>
          <a:chOff x="0" y="0"/>
          <a:chExt cx="0" cy="0"/>
        </a:xfrm>
      </p:grpSpPr>
      <p:pic>
        <p:nvPicPr>
          <p:cNvPr id="30" name="Picture 29" descr="A picture containing fish&#10;&#10;Description automatically generated">
            <a:extLst>
              <a:ext uri="{FF2B5EF4-FFF2-40B4-BE49-F238E27FC236}">
                <a16:creationId xmlns:a16="http://schemas.microsoft.com/office/drawing/2014/main" id="{9FFEA0F8-DB52-A8AE-FFAF-61E8990D1D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807"/>
            <a:ext cx="12192000" cy="6850386"/>
          </a:xfrm>
          <a:prstGeom prst="rect">
            <a:avLst/>
          </a:prstGeom>
        </p:spPr>
      </p:pic>
      <p:sp>
        <p:nvSpPr>
          <p:cNvPr id="32" name="Rounded Rectangle 31">
            <a:extLst>
              <a:ext uri="{FF2B5EF4-FFF2-40B4-BE49-F238E27FC236}">
                <a16:creationId xmlns:a16="http://schemas.microsoft.com/office/drawing/2014/main" id="{34134D2B-B928-C698-8D9B-1444C15DC12E}"/>
              </a:ext>
            </a:extLst>
          </p:cNvPr>
          <p:cNvSpPr/>
          <p:nvPr userDrawn="1"/>
        </p:nvSpPr>
        <p:spPr>
          <a:xfrm>
            <a:off x="7577161" y="345297"/>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33" name="Title 1">
            <a:extLst>
              <a:ext uri="{FF2B5EF4-FFF2-40B4-BE49-F238E27FC236}">
                <a16:creationId xmlns:a16="http://schemas.microsoft.com/office/drawing/2014/main" id="{0303FA75-1DD8-DF9D-76DA-7204973610EC}"/>
              </a:ext>
            </a:extLst>
          </p:cNvPr>
          <p:cNvSpPr>
            <a:spLocks noGrp="1"/>
          </p:cNvSpPr>
          <p:nvPr>
            <p:ph type="ctrTitle" hasCustomPrompt="1"/>
          </p:nvPr>
        </p:nvSpPr>
        <p:spPr>
          <a:xfrm>
            <a:off x="438520" y="2888198"/>
            <a:ext cx="6616793" cy="738664"/>
          </a:xfrm>
        </p:spPr>
        <p:txBody>
          <a:bodyPr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a:solidFill>
                  <a:schemeClr val="bg1"/>
                </a:solidFill>
              </a:defRPr>
            </a:lvl1pPr>
          </a:lstStyle>
          <a:p>
            <a:r>
              <a:rPr lang="en-US"/>
              <a:t>Presentation title</a:t>
            </a:r>
          </a:p>
        </p:txBody>
      </p:sp>
      <p:sp>
        <p:nvSpPr>
          <p:cNvPr id="34" name="Date Placeholder 3">
            <a:extLst>
              <a:ext uri="{FF2B5EF4-FFF2-40B4-BE49-F238E27FC236}">
                <a16:creationId xmlns:a16="http://schemas.microsoft.com/office/drawing/2014/main" id="{60BA74E5-4CE8-76EC-5FFF-73C8C960B57B}"/>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5" name="Picture Placeholder 15">
            <a:extLst>
              <a:ext uri="{FF2B5EF4-FFF2-40B4-BE49-F238E27FC236}">
                <a16:creationId xmlns:a16="http://schemas.microsoft.com/office/drawing/2014/main" id="{0839E2D0-8966-A9CA-64E8-C76A603BF430}"/>
              </a:ext>
            </a:extLst>
          </p:cNvPr>
          <p:cNvSpPr>
            <a:spLocks noGrp="1"/>
          </p:cNvSpPr>
          <p:nvPr>
            <p:ph type="pic" sz="quarter" idx="12" hasCustomPrompt="1"/>
          </p:nvPr>
        </p:nvSpPr>
        <p:spPr>
          <a:xfrm>
            <a:off x="7498225" y="266363"/>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36" name="Subtitle 2">
            <a:extLst>
              <a:ext uri="{FF2B5EF4-FFF2-40B4-BE49-F238E27FC236}">
                <a16:creationId xmlns:a16="http://schemas.microsoft.com/office/drawing/2014/main" id="{1B151CA7-B681-7233-4200-AFAEC67A74EC}"/>
              </a:ext>
            </a:extLst>
          </p:cNvPr>
          <p:cNvSpPr>
            <a:spLocks noGrp="1"/>
          </p:cNvSpPr>
          <p:nvPr>
            <p:ph type="subTitle" idx="1" hasCustomPrompt="1"/>
          </p:nvPr>
        </p:nvSpPr>
        <p:spPr>
          <a:xfrm>
            <a:off x="438520" y="38155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pic>
        <p:nvPicPr>
          <p:cNvPr id="37" name="Graphic 36">
            <a:extLst>
              <a:ext uri="{FF2B5EF4-FFF2-40B4-BE49-F238E27FC236}">
                <a16:creationId xmlns:a16="http://schemas.microsoft.com/office/drawing/2014/main" id="{7C155C29-0DBA-B3C1-DF0B-39AA9398796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6699" y="5942243"/>
            <a:ext cx="2268000" cy="396000"/>
          </a:xfrm>
          <a:prstGeom prst="rect">
            <a:avLst/>
          </a:prstGeom>
        </p:spPr>
      </p:pic>
      <p:sp>
        <p:nvSpPr>
          <p:cNvPr id="38" name="Text Placeholder 20">
            <a:extLst>
              <a:ext uri="{FF2B5EF4-FFF2-40B4-BE49-F238E27FC236}">
                <a16:creationId xmlns:a16="http://schemas.microsoft.com/office/drawing/2014/main" id="{DBDE6A34-4CD4-7B64-57E6-73461F7160C3}"/>
              </a:ext>
            </a:extLst>
          </p:cNvPr>
          <p:cNvSpPr>
            <a:spLocks noGrp="1"/>
          </p:cNvSpPr>
          <p:nvPr>
            <p:ph type="body" sz="quarter" idx="13" hasCustomPrompt="1"/>
          </p:nvPr>
        </p:nvSpPr>
        <p:spPr>
          <a:xfrm>
            <a:off x="9047003" y="745680"/>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41" name="Text Placeholder 20">
            <a:extLst>
              <a:ext uri="{FF2B5EF4-FFF2-40B4-BE49-F238E27FC236}">
                <a16:creationId xmlns:a16="http://schemas.microsoft.com/office/drawing/2014/main" id="{84AFDEF1-EC74-BCB1-AE9A-A097A5A02E8E}"/>
              </a:ext>
            </a:extLst>
          </p:cNvPr>
          <p:cNvSpPr>
            <a:spLocks noGrp="1"/>
          </p:cNvSpPr>
          <p:nvPr>
            <p:ph type="body" sz="quarter" idx="14" hasCustomPrompt="1"/>
          </p:nvPr>
        </p:nvSpPr>
        <p:spPr>
          <a:xfrm>
            <a:off x="9047003" y="1042158"/>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42" name="TextBox 41">
            <a:extLst>
              <a:ext uri="{FF2B5EF4-FFF2-40B4-BE49-F238E27FC236}">
                <a16:creationId xmlns:a16="http://schemas.microsoft.com/office/drawing/2014/main" id="{A77D814F-D084-7FAB-E5E3-25FC122F8BA9}"/>
              </a:ext>
            </a:extLst>
          </p:cNvPr>
          <p:cNvSpPr txBox="1">
            <a:spLocks/>
          </p:cNvSpPr>
          <p:nvPr userDrawn="1"/>
        </p:nvSpPr>
        <p:spPr>
          <a:xfrm>
            <a:off x="9047559" y="442675"/>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43" name="Rounded Rectangle 42">
            <a:extLst>
              <a:ext uri="{FF2B5EF4-FFF2-40B4-BE49-F238E27FC236}">
                <a16:creationId xmlns:a16="http://schemas.microsoft.com/office/drawing/2014/main" id="{323FCDDC-64B9-B95F-AA11-30C027B447B7}"/>
              </a:ext>
            </a:extLst>
          </p:cNvPr>
          <p:cNvSpPr/>
          <p:nvPr userDrawn="1"/>
        </p:nvSpPr>
        <p:spPr>
          <a:xfrm>
            <a:off x="7606679" y="2005256"/>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44" name="Picture Placeholder 15">
            <a:extLst>
              <a:ext uri="{FF2B5EF4-FFF2-40B4-BE49-F238E27FC236}">
                <a16:creationId xmlns:a16="http://schemas.microsoft.com/office/drawing/2014/main" id="{BFCD5256-FA45-6B95-25B7-EC1AC0BA0ECC}"/>
              </a:ext>
            </a:extLst>
          </p:cNvPr>
          <p:cNvSpPr>
            <a:spLocks noGrp="1"/>
          </p:cNvSpPr>
          <p:nvPr>
            <p:ph type="pic" sz="quarter" idx="15" hasCustomPrompt="1"/>
          </p:nvPr>
        </p:nvSpPr>
        <p:spPr>
          <a:xfrm>
            <a:off x="7527743" y="1926322"/>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45" name="Text Placeholder 20">
            <a:extLst>
              <a:ext uri="{FF2B5EF4-FFF2-40B4-BE49-F238E27FC236}">
                <a16:creationId xmlns:a16="http://schemas.microsoft.com/office/drawing/2014/main" id="{C377F137-6319-3FD9-6219-2D07730B69CE}"/>
              </a:ext>
            </a:extLst>
          </p:cNvPr>
          <p:cNvSpPr>
            <a:spLocks noGrp="1"/>
          </p:cNvSpPr>
          <p:nvPr>
            <p:ph type="body" sz="quarter" idx="16" hasCustomPrompt="1"/>
          </p:nvPr>
        </p:nvSpPr>
        <p:spPr>
          <a:xfrm>
            <a:off x="9076521" y="2405639"/>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46" name="Text Placeholder 20">
            <a:extLst>
              <a:ext uri="{FF2B5EF4-FFF2-40B4-BE49-F238E27FC236}">
                <a16:creationId xmlns:a16="http://schemas.microsoft.com/office/drawing/2014/main" id="{54F9DE84-669D-76C4-8484-A9A78B050164}"/>
              </a:ext>
            </a:extLst>
          </p:cNvPr>
          <p:cNvSpPr>
            <a:spLocks noGrp="1"/>
          </p:cNvSpPr>
          <p:nvPr>
            <p:ph type="body" sz="quarter" idx="17" hasCustomPrompt="1"/>
          </p:nvPr>
        </p:nvSpPr>
        <p:spPr>
          <a:xfrm>
            <a:off x="9076521" y="2702117"/>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47" name="TextBox 46">
            <a:extLst>
              <a:ext uri="{FF2B5EF4-FFF2-40B4-BE49-F238E27FC236}">
                <a16:creationId xmlns:a16="http://schemas.microsoft.com/office/drawing/2014/main" id="{947FD69D-1ECA-622F-3902-DBC2894B2D74}"/>
              </a:ext>
            </a:extLst>
          </p:cNvPr>
          <p:cNvSpPr txBox="1">
            <a:spLocks/>
          </p:cNvSpPr>
          <p:nvPr userDrawn="1"/>
        </p:nvSpPr>
        <p:spPr>
          <a:xfrm>
            <a:off x="9077077" y="2102634"/>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48" name="Rounded Rectangle 47">
            <a:extLst>
              <a:ext uri="{FF2B5EF4-FFF2-40B4-BE49-F238E27FC236}">
                <a16:creationId xmlns:a16="http://schemas.microsoft.com/office/drawing/2014/main" id="{0CA16130-E559-9889-1123-2491D58E8C74}"/>
              </a:ext>
            </a:extLst>
          </p:cNvPr>
          <p:cNvSpPr/>
          <p:nvPr userDrawn="1"/>
        </p:nvSpPr>
        <p:spPr>
          <a:xfrm>
            <a:off x="7640752" y="3655270"/>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49" name="Picture Placeholder 15">
            <a:extLst>
              <a:ext uri="{FF2B5EF4-FFF2-40B4-BE49-F238E27FC236}">
                <a16:creationId xmlns:a16="http://schemas.microsoft.com/office/drawing/2014/main" id="{1A8321EC-81F6-C1C0-1795-53DC439BB018}"/>
              </a:ext>
            </a:extLst>
          </p:cNvPr>
          <p:cNvSpPr>
            <a:spLocks noGrp="1"/>
          </p:cNvSpPr>
          <p:nvPr>
            <p:ph type="pic" sz="quarter" idx="18" hasCustomPrompt="1"/>
          </p:nvPr>
        </p:nvSpPr>
        <p:spPr>
          <a:xfrm>
            <a:off x="7561816" y="3576336"/>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50" name="Text Placeholder 20">
            <a:extLst>
              <a:ext uri="{FF2B5EF4-FFF2-40B4-BE49-F238E27FC236}">
                <a16:creationId xmlns:a16="http://schemas.microsoft.com/office/drawing/2014/main" id="{08488EF4-F8FE-315F-C156-1FEC85AD1492}"/>
              </a:ext>
            </a:extLst>
          </p:cNvPr>
          <p:cNvSpPr>
            <a:spLocks noGrp="1"/>
          </p:cNvSpPr>
          <p:nvPr>
            <p:ph type="body" sz="quarter" idx="19" hasCustomPrompt="1"/>
          </p:nvPr>
        </p:nvSpPr>
        <p:spPr>
          <a:xfrm>
            <a:off x="9110594" y="4055653"/>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51" name="Text Placeholder 20">
            <a:extLst>
              <a:ext uri="{FF2B5EF4-FFF2-40B4-BE49-F238E27FC236}">
                <a16:creationId xmlns:a16="http://schemas.microsoft.com/office/drawing/2014/main" id="{DAFD4733-A34B-4C32-D32B-43D5C16AAFD7}"/>
              </a:ext>
            </a:extLst>
          </p:cNvPr>
          <p:cNvSpPr>
            <a:spLocks noGrp="1"/>
          </p:cNvSpPr>
          <p:nvPr>
            <p:ph type="body" sz="quarter" idx="20" hasCustomPrompt="1"/>
          </p:nvPr>
        </p:nvSpPr>
        <p:spPr>
          <a:xfrm>
            <a:off x="9110594" y="4352131"/>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52" name="TextBox 51">
            <a:extLst>
              <a:ext uri="{FF2B5EF4-FFF2-40B4-BE49-F238E27FC236}">
                <a16:creationId xmlns:a16="http://schemas.microsoft.com/office/drawing/2014/main" id="{3FF0C8BC-D341-3102-0775-184FEB5ACCE3}"/>
              </a:ext>
            </a:extLst>
          </p:cNvPr>
          <p:cNvSpPr txBox="1">
            <a:spLocks/>
          </p:cNvSpPr>
          <p:nvPr userDrawn="1"/>
        </p:nvSpPr>
        <p:spPr>
          <a:xfrm>
            <a:off x="9111150" y="3752648"/>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53" name="Rounded Rectangle 52">
            <a:extLst>
              <a:ext uri="{FF2B5EF4-FFF2-40B4-BE49-F238E27FC236}">
                <a16:creationId xmlns:a16="http://schemas.microsoft.com/office/drawing/2014/main" id="{34E3D2A4-5F6B-3940-7516-08995383B923}"/>
              </a:ext>
            </a:extLst>
          </p:cNvPr>
          <p:cNvSpPr/>
          <p:nvPr userDrawn="1"/>
        </p:nvSpPr>
        <p:spPr>
          <a:xfrm>
            <a:off x="7681109" y="5318692"/>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54" name="Picture Placeholder 15">
            <a:extLst>
              <a:ext uri="{FF2B5EF4-FFF2-40B4-BE49-F238E27FC236}">
                <a16:creationId xmlns:a16="http://schemas.microsoft.com/office/drawing/2014/main" id="{2FB14771-E2E8-1470-0848-A5B7D5E044DD}"/>
              </a:ext>
            </a:extLst>
          </p:cNvPr>
          <p:cNvSpPr>
            <a:spLocks noGrp="1"/>
          </p:cNvSpPr>
          <p:nvPr>
            <p:ph type="pic" sz="quarter" idx="21" hasCustomPrompt="1"/>
          </p:nvPr>
        </p:nvSpPr>
        <p:spPr>
          <a:xfrm>
            <a:off x="7602173" y="5239758"/>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55" name="Text Placeholder 20">
            <a:extLst>
              <a:ext uri="{FF2B5EF4-FFF2-40B4-BE49-F238E27FC236}">
                <a16:creationId xmlns:a16="http://schemas.microsoft.com/office/drawing/2014/main" id="{F20218C9-7AA2-6166-94B7-37E528E29A7D}"/>
              </a:ext>
            </a:extLst>
          </p:cNvPr>
          <p:cNvSpPr>
            <a:spLocks noGrp="1"/>
          </p:cNvSpPr>
          <p:nvPr>
            <p:ph type="body" sz="quarter" idx="22" hasCustomPrompt="1"/>
          </p:nvPr>
        </p:nvSpPr>
        <p:spPr>
          <a:xfrm>
            <a:off x="9150951" y="5719075"/>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56" name="Text Placeholder 20">
            <a:extLst>
              <a:ext uri="{FF2B5EF4-FFF2-40B4-BE49-F238E27FC236}">
                <a16:creationId xmlns:a16="http://schemas.microsoft.com/office/drawing/2014/main" id="{78CEF6F2-1E75-D03C-E81E-FB19DA708AE2}"/>
              </a:ext>
            </a:extLst>
          </p:cNvPr>
          <p:cNvSpPr>
            <a:spLocks noGrp="1"/>
          </p:cNvSpPr>
          <p:nvPr>
            <p:ph type="body" sz="quarter" idx="23" hasCustomPrompt="1"/>
          </p:nvPr>
        </p:nvSpPr>
        <p:spPr>
          <a:xfrm>
            <a:off x="9150951" y="6015553"/>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57" name="TextBox 56">
            <a:extLst>
              <a:ext uri="{FF2B5EF4-FFF2-40B4-BE49-F238E27FC236}">
                <a16:creationId xmlns:a16="http://schemas.microsoft.com/office/drawing/2014/main" id="{F4F02031-3613-8282-8130-9E1BBE787E6B}"/>
              </a:ext>
            </a:extLst>
          </p:cNvPr>
          <p:cNvSpPr txBox="1">
            <a:spLocks/>
          </p:cNvSpPr>
          <p:nvPr userDrawn="1"/>
        </p:nvSpPr>
        <p:spPr>
          <a:xfrm>
            <a:off x="9151507" y="5416070"/>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Tree>
    <p:extLst>
      <p:ext uri="{BB962C8B-B14F-4D97-AF65-F5344CB8AC3E}">
        <p14:creationId xmlns:p14="http://schemas.microsoft.com/office/powerpoint/2010/main" val="3107944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981330" y="1439995"/>
            <a:ext cx="1090868" cy="45719"/>
          </a:xfrm>
          <a:prstGeom prst="rect">
            <a:avLst/>
          </a:prstGeom>
          <a:solidFill>
            <a:schemeClr val="accent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875489" y="488178"/>
            <a:ext cx="10245218" cy="815291"/>
          </a:xfrm>
        </p:spPr>
        <p:txBody>
          <a:bodyPr/>
          <a:lstStyle/>
          <a:p>
            <a:r>
              <a:rPr lang="en-US"/>
              <a:t>Click to edit Master title style</a:t>
            </a:r>
            <a:endParaRPr lang="en-CA"/>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14" name="Rectangle 13">
            <a:extLst>
              <a:ext uri="{FF2B5EF4-FFF2-40B4-BE49-F238E27FC236}">
                <a16:creationId xmlns:a16="http://schemas.microsoft.com/office/drawing/2014/main" id="{7A3530D4-401D-F81C-A81F-ADFD41DEE8D5}"/>
              </a:ext>
            </a:extLst>
          </p:cNvPr>
          <p:cNvSpPr/>
          <p:nvPr userDrawn="1"/>
        </p:nvSpPr>
        <p:spPr>
          <a:xfrm>
            <a:off x="7882320" y="1482974"/>
            <a:ext cx="3664425" cy="4681103"/>
          </a:xfrm>
          <a:prstGeom prst="rect">
            <a:avLst/>
          </a:prstGeom>
          <a:gradFill flip="none" rotWithShape="1">
            <a:gsLst>
              <a:gs pos="1000">
                <a:schemeClr val="bg2">
                  <a:alpha val="22000"/>
                </a:schemeClr>
              </a:gs>
              <a:gs pos="100000">
                <a:schemeClr val="bg2">
                  <a:alpha val="0"/>
                </a:schemeClr>
              </a:gs>
            </a:gsLst>
            <a:lin ang="5400000" scaled="0"/>
            <a:tileRect/>
          </a:grad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endParaRPr lang="en-US" sz="1400">
              <a:solidFill>
                <a:schemeClr val="tx1"/>
              </a:solidFill>
              <a:latin typeface="Bernina Sans Offc" panose="02000000000000000000" pitchFamily="2" charset="77"/>
            </a:endParaRPr>
          </a:p>
        </p:txBody>
      </p:sp>
      <p:sp>
        <p:nvSpPr>
          <p:cNvPr id="16" name="Rectangle 15">
            <a:extLst>
              <a:ext uri="{FF2B5EF4-FFF2-40B4-BE49-F238E27FC236}">
                <a16:creationId xmlns:a16="http://schemas.microsoft.com/office/drawing/2014/main" id="{2859227C-E564-2CD7-EDAB-6E4EDB0385E4}"/>
              </a:ext>
            </a:extLst>
          </p:cNvPr>
          <p:cNvSpPr/>
          <p:nvPr userDrawn="1"/>
        </p:nvSpPr>
        <p:spPr>
          <a:xfrm flipV="1">
            <a:off x="7886002" y="1439995"/>
            <a:ext cx="3660743" cy="45719"/>
          </a:xfrm>
          <a:prstGeom prst="rect">
            <a:avLst/>
          </a:prstGeom>
          <a:gradFill>
            <a:gsLst>
              <a:gs pos="0">
                <a:srgbClr val="0D9DC9"/>
              </a:gs>
              <a:gs pos="99000">
                <a:schemeClr val="accent3"/>
              </a:gs>
            </a:gsLst>
            <a:lin ang="0" scaled="0"/>
          </a:gradFill>
          <a:ln w="12700" cap="flat" cmpd="sng" algn="ctr">
            <a:noFill/>
            <a:prstDash val="solid"/>
            <a:miter lim="800000"/>
          </a:ln>
          <a:effectLst/>
        </p:spPr>
        <p:txBody>
          <a:bodyPr rtlCol="0" anchor="ctr"/>
          <a:lstStyle/>
          <a:p>
            <a:pPr algn="ctr"/>
            <a:endParaRPr lang="en-US" sz="2000" kern="0">
              <a:solidFill>
                <a:srgbClr val="EB148D"/>
              </a:solidFill>
              <a:latin typeface="Arial" panose="020B0604020202020204"/>
            </a:endParaRPr>
          </a:p>
        </p:txBody>
      </p:sp>
      <p:sp>
        <p:nvSpPr>
          <p:cNvPr id="4" name="Rounded Rectangle 3">
            <a:extLst>
              <a:ext uri="{FF2B5EF4-FFF2-40B4-BE49-F238E27FC236}">
                <a16:creationId xmlns:a16="http://schemas.microsoft.com/office/drawing/2014/main" id="{1C03EF86-84E5-735E-684B-B7BC09B791E4}"/>
              </a:ext>
            </a:extLst>
          </p:cNvPr>
          <p:cNvSpPr/>
          <p:nvPr userDrawn="1"/>
        </p:nvSpPr>
        <p:spPr>
          <a:xfrm>
            <a:off x="7886001" y="1439995"/>
            <a:ext cx="3660744" cy="270843"/>
          </a:xfrm>
          <a:prstGeom prst="roundRect">
            <a:avLst>
              <a:gd name="adj" fmla="val 0"/>
            </a:avLst>
          </a:prstGeom>
          <a:gradFill>
            <a:gsLst>
              <a:gs pos="50000">
                <a:schemeClr val="accent2"/>
              </a:gs>
              <a:gs pos="100000">
                <a:schemeClr val="accent5"/>
              </a:gs>
            </a:gsLst>
            <a:lin ang="2700000" scaled="0"/>
          </a:gra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72000" tIns="73152" rIns="72000" bIns="73152" rtlCol="0" anchor="ctr">
            <a:spAutoFit/>
          </a:bodyPr>
          <a:lstStyle/>
          <a:p>
            <a:pPr algn="ctr"/>
            <a:endParaRPr lang="en-US" sz="800" spc="150">
              <a:latin typeface="Bernina Sans Offc" panose="02000000000000000000" pitchFamily="2" charset="77"/>
            </a:endParaRPr>
          </a:p>
        </p:txBody>
      </p:sp>
      <p:sp>
        <p:nvSpPr>
          <p:cNvPr id="17" name="Triangle 16">
            <a:hlinkClick r:id="" action="ppaction://noaction"/>
            <a:extLst>
              <a:ext uri="{FF2B5EF4-FFF2-40B4-BE49-F238E27FC236}">
                <a16:creationId xmlns:a16="http://schemas.microsoft.com/office/drawing/2014/main" id="{972C5AC0-4378-BA4D-BF69-76A58878B8B7}"/>
              </a:ext>
            </a:extLst>
          </p:cNvPr>
          <p:cNvSpPr/>
          <p:nvPr userDrawn="1"/>
        </p:nvSpPr>
        <p:spPr>
          <a:xfrm rot="16200000">
            <a:off x="11134560" y="894549"/>
            <a:ext cx="391457" cy="389079"/>
          </a:xfrm>
          <a:prstGeom prst="triangle">
            <a:avLst/>
          </a:prstGeom>
          <a:solidFill>
            <a:schemeClr val="bg1"/>
          </a:solidFill>
          <a:ln w="6350">
            <a:solidFill>
              <a:schemeClr val="bg2"/>
            </a:solidFill>
            <a:prstDash val="dash"/>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u="none" strike="noStrike" kern="1200" cap="none" spc="150" normalizeH="0" baseline="0" noProof="0" err="1">
              <a:ln>
                <a:noFill/>
              </a:ln>
              <a:solidFill>
                <a:schemeClr val="tx1"/>
              </a:solidFill>
              <a:effectLst/>
              <a:uLnTx/>
              <a:uFillTx/>
              <a:latin typeface="DT Flow Text V1.011" pitchFamily="2" charset="77"/>
              <a:ea typeface="+mn-ea"/>
              <a:cs typeface="+mn-cs"/>
            </a:endParaRPr>
          </a:p>
        </p:txBody>
      </p:sp>
    </p:spTree>
    <p:extLst>
      <p:ext uri="{BB962C8B-B14F-4D97-AF65-F5344CB8AC3E}">
        <p14:creationId xmlns:p14="http://schemas.microsoft.com/office/powerpoint/2010/main" val="115170362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10FD834-2110-54AF-FD17-1BC5F67BD7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807"/>
            <a:ext cx="12198776" cy="6854193"/>
          </a:xfrm>
          <a:prstGeom prst="rect">
            <a:avLst/>
          </a:prstGeom>
        </p:spPr>
      </p:pic>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2" name="Oval 11">
            <a:extLst>
              <a:ext uri="{FF2B5EF4-FFF2-40B4-BE49-F238E27FC236}">
                <a16:creationId xmlns:a16="http://schemas.microsoft.com/office/drawing/2014/main" id="{E22FC507-56F8-F51A-98AD-D9D44D677E5F}"/>
              </a:ext>
            </a:extLst>
          </p:cNvPr>
          <p:cNvSpPr/>
          <p:nvPr userDrawn="1"/>
        </p:nvSpPr>
        <p:spPr>
          <a:xfrm>
            <a:off x="9385737" y="4713889"/>
            <a:ext cx="136635" cy="136635"/>
          </a:xfrm>
          <a:prstGeom prst="ellipse">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4" name="Oval 13">
            <a:extLst>
              <a:ext uri="{FF2B5EF4-FFF2-40B4-BE49-F238E27FC236}">
                <a16:creationId xmlns:a16="http://schemas.microsoft.com/office/drawing/2014/main" id="{F61D9A05-5711-78DD-AE26-A0702F4FA81F}"/>
              </a:ext>
            </a:extLst>
          </p:cNvPr>
          <p:cNvSpPr/>
          <p:nvPr userDrawn="1"/>
        </p:nvSpPr>
        <p:spPr>
          <a:xfrm>
            <a:off x="10592948" y="4682358"/>
            <a:ext cx="136635" cy="136635"/>
          </a:xfrm>
          <a:prstGeom prst="ellipse">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3" name="Rounded Rectangle 22">
            <a:extLst>
              <a:ext uri="{FF2B5EF4-FFF2-40B4-BE49-F238E27FC236}">
                <a16:creationId xmlns:a16="http://schemas.microsoft.com/office/drawing/2014/main" id="{494835BC-BDA6-61EA-8CE3-F8E8DCF8FFBC}"/>
              </a:ext>
            </a:extLst>
          </p:cNvPr>
          <p:cNvSpPr/>
          <p:nvPr userDrawn="1"/>
        </p:nvSpPr>
        <p:spPr>
          <a:xfrm>
            <a:off x="1189349" y="1477887"/>
            <a:ext cx="9813302" cy="3904487"/>
          </a:xfrm>
          <a:prstGeom prst="roundRect">
            <a:avLst>
              <a:gd name="adj" fmla="val 2131"/>
            </a:avLst>
          </a:prstGeom>
          <a:gradFill flip="none" rotWithShape="1">
            <a:gsLst>
              <a:gs pos="0">
                <a:schemeClr val="bg1"/>
              </a:gs>
              <a:gs pos="100000">
                <a:schemeClr val="bg1">
                  <a:lumMod val="95000"/>
                </a:schemeClr>
              </a:gs>
            </a:gsLst>
            <a:lin ang="5400000" scaled="1"/>
            <a:tileRect/>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1" name="Title 1">
            <a:extLst>
              <a:ext uri="{FF2B5EF4-FFF2-40B4-BE49-F238E27FC236}">
                <a16:creationId xmlns:a16="http://schemas.microsoft.com/office/drawing/2014/main" id="{BD45663A-D8FC-AAD5-270D-67BEDF84A873}"/>
              </a:ext>
            </a:extLst>
          </p:cNvPr>
          <p:cNvSpPr>
            <a:spLocks noGrp="1"/>
          </p:cNvSpPr>
          <p:nvPr>
            <p:ph type="ctrTitle" hasCustomPrompt="1"/>
          </p:nvPr>
        </p:nvSpPr>
        <p:spPr>
          <a:xfrm>
            <a:off x="1189349" y="3038868"/>
            <a:ext cx="9813301" cy="451983"/>
          </a:xfrm>
        </p:spPr>
        <p:txBody>
          <a:bodyPr wrap="square" tIns="0" bIns="0" anchor="b">
            <a:spAutoFit/>
          </a:bodyPr>
          <a:lstStyle>
            <a:lvl1pPr algn="ctr">
              <a:defRPr sz="3200">
                <a:solidFill>
                  <a:schemeClr val="tx1"/>
                </a:solidFill>
                <a:latin typeface="+mj-lt"/>
              </a:defRPr>
            </a:lvl1pPr>
          </a:lstStyle>
          <a:p>
            <a:r>
              <a:rPr lang="en-US"/>
              <a:t>Section title</a:t>
            </a:r>
          </a:p>
        </p:txBody>
      </p:sp>
      <p:sp>
        <p:nvSpPr>
          <p:cNvPr id="13" name="Subtitle 2">
            <a:extLst>
              <a:ext uri="{FF2B5EF4-FFF2-40B4-BE49-F238E27FC236}">
                <a16:creationId xmlns:a16="http://schemas.microsoft.com/office/drawing/2014/main" id="{3597D75F-6067-CFE0-A18B-641E415B31FC}"/>
              </a:ext>
            </a:extLst>
          </p:cNvPr>
          <p:cNvSpPr>
            <a:spLocks noGrp="1"/>
          </p:cNvSpPr>
          <p:nvPr>
            <p:ph type="subTitle" idx="1" hasCustomPrompt="1"/>
          </p:nvPr>
        </p:nvSpPr>
        <p:spPr>
          <a:xfrm>
            <a:off x="1189349" y="3500426"/>
            <a:ext cx="9813302" cy="51043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wrap="square" tIns="180000">
            <a:spAutoFit/>
          </a:bodyPr>
          <a:lstStyle>
            <a:lvl1pPr marL="0" indent="0" algn="ctr">
              <a:spcBef>
                <a:spcPts val="0"/>
              </a:spcBef>
              <a:buNone/>
              <a:defRPr sz="2000" b="0" i="0">
                <a:solidFill>
                  <a:schemeClr val="tx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spTree>
    <p:extLst>
      <p:ext uri="{BB962C8B-B14F-4D97-AF65-F5344CB8AC3E}">
        <p14:creationId xmlns:p14="http://schemas.microsoft.com/office/powerpoint/2010/main" val="25147736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1A5C6E1-E890-C074-8E7A-B4EF2ABF458F}"/>
              </a:ext>
            </a:extLst>
          </p:cNvPr>
          <p:cNvSpPr>
            <a:spLocks noGrp="1"/>
          </p:cNvSpPr>
          <p:nvPr>
            <p:ph sz="quarter" idx="23"/>
          </p:nvPr>
        </p:nvSpPr>
        <p:spPr>
          <a:xfrm>
            <a:off x="442913" y="1376313"/>
            <a:ext cx="11306175" cy="4860976"/>
          </a:xfrm>
        </p:spPr>
        <p:txBody>
          <a:bodyPr>
            <a:normAutofit/>
          </a:bodyPr>
          <a:lstStyle>
            <a:lvl1pPr>
              <a:defRPr sz="2000" b="0" i="0">
                <a:latin typeface="+mn-lt"/>
              </a:defRPr>
            </a:lvl1pPr>
            <a:lvl2pPr>
              <a:defRPr sz="1800" b="0" i="0">
                <a:latin typeface="+mn-lt"/>
              </a:defRPr>
            </a:lvl2pPr>
            <a:lvl3pPr>
              <a:defRPr sz="1600" b="0" i="0">
                <a:latin typeface="+mn-lt"/>
              </a:defRPr>
            </a:lvl3pPr>
            <a:lvl4pPr>
              <a:defRPr sz="1400" b="0" i="0">
                <a:latin typeface="+mn-lt"/>
              </a:defRPr>
            </a:lvl4pPr>
            <a:lvl5pPr>
              <a:defRPr sz="1200"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442913" y="225425"/>
            <a:ext cx="11508081" cy="827088"/>
          </a:xfrm>
        </p:spPr>
        <p:txBody>
          <a:bodyPr/>
          <a:lstStyle>
            <a:lvl1pPr>
              <a:defRPr sz="2800"/>
            </a:lvl1pPr>
          </a:lstStyle>
          <a:p>
            <a:r>
              <a:rPr lang="en-US"/>
              <a:t>Click to edit Master title style</a:t>
            </a:r>
            <a:endParaRPr lang="en-CA"/>
          </a:p>
        </p:txBody>
      </p:sp>
    </p:spTree>
    <p:extLst>
      <p:ext uri="{BB962C8B-B14F-4D97-AF65-F5344CB8AC3E}">
        <p14:creationId xmlns:p14="http://schemas.microsoft.com/office/powerpoint/2010/main" val="34142270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1A5C6E1-E890-C074-8E7A-B4EF2ABF458F}"/>
              </a:ext>
            </a:extLst>
          </p:cNvPr>
          <p:cNvSpPr>
            <a:spLocks noGrp="1"/>
          </p:cNvSpPr>
          <p:nvPr>
            <p:ph sz="quarter" idx="23"/>
          </p:nvPr>
        </p:nvSpPr>
        <p:spPr>
          <a:xfrm>
            <a:off x="442913" y="1376313"/>
            <a:ext cx="11306175" cy="4860976"/>
          </a:xfrm>
        </p:spPr>
        <p:txBody>
          <a:bodyPr>
            <a:normAutofit/>
          </a:bodyPr>
          <a:lstStyle>
            <a:lvl1pPr>
              <a:defRPr sz="2000" b="0" i="0">
                <a:latin typeface="+mn-lt"/>
              </a:defRPr>
            </a:lvl1pPr>
            <a:lvl2pPr>
              <a:defRPr sz="1800" b="0" i="0">
                <a:latin typeface="+mn-lt"/>
              </a:defRPr>
            </a:lvl2pPr>
            <a:lvl3pPr>
              <a:defRPr sz="1600" b="0" i="0">
                <a:latin typeface="+mn-lt"/>
              </a:defRPr>
            </a:lvl3pPr>
            <a:lvl4pPr>
              <a:defRPr sz="1400" b="0" i="0">
                <a:latin typeface="+mn-lt"/>
              </a:defRPr>
            </a:lvl4pPr>
            <a:lvl5pPr>
              <a:defRPr sz="1200"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5550566"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442913" y="225425"/>
            <a:ext cx="11508081" cy="827088"/>
          </a:xfrm>
        </p:spPr>
        <p:txBody>
          <a:bodyPr/>
          <a:lstStyle>
            <a:lvl1pPr algn="ctr">
              <a:defRPr sz="2800"/>
            </a:lvl1pPr>
          </a:lstStyle>
          <a:p>
            <a:r>
              <a:rPr lang="en-US"/>
              <a:t>Click to edit Master title style</a:t>
            </a:r>
            <a:endParaRPr lang="en-CA"/>
          </a:p>
        </p:txBody>
      </p:sp>
    </p:spTree>
    <p:extLst>
      <p:ext uri="{BB962C8B-B14F-4D97-AF65-F5344CB8AC3E}">
        <p14:creationId xmlns:p14="http://schemas.microsoft.com/office/powerpoint/2010/main" val="10009472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tandard slide with photo">
    <p:spTree>
      <p:nvGrpSpPr>
        <p:cNvPr id="1" name=""/>
        <p:cNvGrpSpPr/>
        <p:nvPr/>
      </p:nvGrpSpPr>
      <p:grpSpPr>
        <a:xfrm>
          <a:off x="0" y="0"/>
          <a:ext cx="0" cy="0"/>
          <a:chOff x="0" y="0"/>
          <a:chExt cx="0" cy="0"/>
        </a:xfrm>
      </p:grpSpPr>
      <p:sp>
        <p:nvSpPr>
          <p:cNvPr id="14" name="Picture Placeholder 15">
            <a:extLst>
              <a:ext uri="{FF2B5EF4-FFF2-40B4-BE49-F238E27FC236}">
                <a16:creationId xmlns:a16="http://schemas.microsoft.com/office/drawing/2014/main" id="{6A3B9D20-B61E-D6DA-8014-23D28060F4F9}"/>
              </a:ext>
            </a:extLst>
          </p:cNvPr>
          <p:cNvSpPr>
            <a:spLocks noGrp="1"/>
          </p:cNvSpPr>
          <p:nvPr>
            <p:ph type="pic" sz="quarter" idx="13" hasCustomPrompt="1"/>
          </p:nvPr>
        </p:nvSpPr>
        <p:spPr>
          <a:xfrm>
            <a:off x="5365865" y="225425"/>
            <a:ext cx="6576353" cy="6011864"/>
          </a:xfrm>
          <a:prstGeom prst="rect">
            <a:avLst/>
          </a:prstGeom>
          <a:noFill/>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photo onto the slide</a:t>
            </a: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3" y="225425"/>
            <a:ext cx="4572147" cy="827088"/>
          </a:xfrm>
        </p:spPr>
        <p:txBody>
          <a:bodyPr/>
          <a:lstStyle>
            <a:lvl1pPr>
              <a:defRPr sz="2800"/>
            </a:lvl1pPr>
          </a:lstStyle>
          <a:p>
            <a:r>
              <a:rPr lang="en-US"/>
              <a:t>Click to edit Master title style</a:t>
            </a:r>
            <a:endParaRPr lang="en-CA"/>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
        <p:nvSpPr>
          <p:cNvPr id="11" name="Content Placeholder 3">
            <a:extLst>
              <a:ext uri="{FF2B5EF4-FFF2-40B4-BE49-F238E27FC236}">
                <a16:creationId xmlns:a16="http://schemas.microsoft.com/office/drawing/2014/main" id="{BE8EE840-559E-39C0-A0B9-B7BC1CF60B59}"/>
              </a:ext>
            </a:extLst>
          </p:cNvPr>
          <p:cNvSpPr>
            <a:spLocks noGrp="1"/>
          </p:cNvSpPr>
          <p:nvPr>
            <p:ph sz="quarter" idx="23"/>
          </p:nvPr>
        </p:nvSpPr>
        <p:spPr>
          <a:xfrm>
            <a:off x="442913" y="1376313"/>
            <a:ext cx="4572147" cy="4860976"/>
          </a:xfrm>
        </p:spPr>
        <p:txBody>
          <a:bodyPr/>
          <a:lstStyle>
            <a:lvl1pPr>
              <a:defRPr sz="2000"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Rectangle 12">
            <a:extLst>
              <a:ext uri="{FF2B5EF4-FFF2-40B4-BE49-F238E27FC236}">
                <a16:creationId xmlns:a16="http://schemas.microsoft.com/office/drawing/2014/main" id="{E9AE6A6E-D9B5-47DC-6F61-705C75EC932E}"/>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Footer Placeholder 2">
            <a:extLst>
              <a:ext uri="{FF2B5EF4-FFF2-40B4-BE49-F238E27FC236}">
                <a16:creationId xmlns:a16="http://schemas.microsoft.com/office/drawing/2014/main" id="{FACFDA5A-9DD1-95D0-A8D0-0C6AA11073B9}"/>
              </a:ext>
            </a:extLst>
          </p:cNvPr>
          <p:cNvSpPr>
            <a:spLocks noGrp="1"/>
          </p:cNvSpPr>
          <p:nvPr>
            <p:ph type="ftr" sz="quarter" idx="25"/>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Tree>
    <p:extLst>
      <p:ext uri="{BB962C8B-B14F-4D97-AF65-F5344CB8AC3E}">
        <p14:creationId xmlns:p14="http://schemas.microsoft.com/office/powerpoint/2010/main" val="21589843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Standard slide with photo">
    <p:spTree>
      <p:nvGrpSpPr>
        <p:cNvPr id="1" name=""/>
        <p:cNvGrpSpPr/>
        <p:nvPr/>
      </p:nvGrpSpPr>
      <p:grpSpPr>
        <a:xfrm>
          <a:off x="0" y="0"/>
          <a:ext cx="0" cy="0"/>
          <a:chOff x="0" y="0"/>
          <a:chExt cx="0" cy="0"/>
        </a:xfrm>
      </p:grpSpPr>
      <p:sp>
        <p:nvSpPr>
          <p:cNvPr id="14" name="Picture Placeholder 15">
            <a:extLst>
              <a:ext uri="{FF2B5EF4-FFF2-40B4-BE49-F238E27FC236}">
                <a16:creationId xmlns:a16="http://schemas.microsoft.com/office/drawing/2014/main" id="{6A3B9D20-B61E-D6DA-8014-23D28060F4F9}"/>
              </a:ext>
            </a:extLst>
          </p:cNvPr>
          <p:cNvSpPr>
            <a:spLocks noGrp="1"/>
          </p:cNvSpPr>
          <p:nvPr>
            <p:ph type="pic" sz="quarter" idx="13" hasCustomPrompt="1"/>
          </p:nvPr>
        </p:nvSpPr>
        <p:spPr>
          <a:xfrm>
            <a:off x="5365865" y="1376313"/>
            <a:ext cx="6576353" cy="4860976"/>
          </a:xfrm>
          <a:prstGeom prst="rect">
            <a:avLst/>
          </a:prstGeom>
          <a:noFill/>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photo onto the slide</a:t>
            </a: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
        <p:nvSpPr>
          <p:cNvPr id="11" name="Content Placeholder 3">
            <a:extLst>
              <a:ext uri="{FF2B5EF4-FFF2-40B4-BE49-F238E27FC236}">
                <a16:creationId xmlns:a16="http://schemas.microsoft.com/office/drawing/2014/main" id="{BE8EE840-559E-39C0-A0B9-B7BC1CF60B59}"/>
              </a:ext>
            </a:extLst>
          </p:cNvPr>
          <p:cNvSpPr>
            <a:spLocks noGrp="1"/>
          </p:cNvSpPr>
          <p:nvPr>
            <p:ph sz="quarter" idx="23"/>
          </p:nvPr>
        </p:nvSpPr>
        <p:spPr>
          <a:xfrm>
            <a:off x="442913" y="1376313"/>
            <a:ext cx="4572147" cy="4860976"/>
          </a:xfrm>
        </p:spPr>
        <p:txBody>
          <a:bodyPr/>
          <a:lstStyle>
            <a:lvl1pPr>
              <a:defRPr sz="2000"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Rectangle 12">
            <a:extLst>
              <a:ext uri="{FF2B5EF4-FFF2-40B4-BE49-F238E27FC236}">
                <a16:creationId xmlns:a16="http://schemas.microsoft.com/office/drawing/2014/main" id="{E9AE6A6E-D9B5-47DC-6F61-705C75EC932E}"/>
              </a:ext>
            </a:extLst>
          </p:cNvPr>
          <p:cNvSpPr/>
          <p:nvPr userDrawn="1"/>
        </p:nvSpPr>
        <p:spPr>
          <a:xfrm>
            <a:off x="5550566"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Footer Placeholder 2">
            <a:extLst>
              <a:ext uri="{FF2B5EF4-FFF2-40B4-BE49-F238E27FC236}">
                <a16:creationId xmlns:a16="http://schemas.microsoft.com/office/drawing/2014/main" id="{FACFDA5A-9DD1-95D0-A8D0-0C6AA11073B9}"/>
              </a:ext>
            </a:extLst>
          </p:cNvPr>
          <p:cNvSpPr>
            <a:spLocks noGrp="1"/>
          </p:cNvSpPr>
          <p:nvPr>
            <p:ph type="ftr" sz="quarter" idx="25"/>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4" name="Title 19">
            <a:extLst>
              <a:ext uri="{FF2B5EF4-FFF2-40B4-BE49-F238E27FC236}">
                <a16:creationId xmlns:a16="http://schemas.microsoft.com/office/drawing/2014/main" id="{2B0EA1A4-42B7-74AA-17AD-B6EA85C843A8}"/>
              </a:ext>
            </a:extLst>
          </p:cNvPr>
          <p:cNvSpPr>
            <a:spLocks noGrp="1"/>
          </p:cNvSpPr>
          <p:nvPr>
            <p:ph type="title"/>
          </p:nvPr>
        </p:nvSpPr>
        <p:spPr>
          <a:xfrm>
            <a:off x="442913" y="225425"/>
            <a:ext cx="11508081" cy="827088"/>
          </a:xfrm>
        </p:spPr>
        <p:txBody>
          <a:bodyPr/>
          <a:lstStyle>
            <a:lvl1pPr algn="ctr">
              <a:defRPr sz="2800"/>
            </a:lvl1pPr>
          </a:lstStyle>
          <a:p>
            <a:r>
              <a:rPr lang="en-US"/>
              <a:t>Click to edit Master title style</a:t>
            </a:r>
            <a:endParaRPr lang="en-CA"/>
          </a:p>
        </p:txBody>
      </p:sp>
    </p:spTree>
    <p:extLst>
      <p:ext uri="{BB962C8B-B14F-4D97-AF65-F5344CB8AC3E}">
        <p14:creationId xmlns:p14="http://schemas.microsoft.com/office/powerpoint/2010/main" val="30350559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Header no line">
    <p:spTree>
      <p:nvGrpSpPr>
        <p:cNvPr id="1" name=""/>
        <p:cNvGrpSpPr/>
        <p:nvPr/>
      </p:nvGrpSpPr>
      <p:grpSpPr>
        <a:xfrm>
          <a:off x="0" y="0"/>
          <a:ext cx="0" cy="0"/>
          <a:chOff x="0" y="0"/>
          <a:chExt cx="0" cy="0"/>
        </a:xfrm>
      </p:grpSpPr>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3" y="225425"/>
            <a:ext cx="11508081" cy="827088"/>
          </a:xfrm>
        </p:spPr>
        <p:txBody>
          <a:bodyPr/>
          <a:lstStyle>
            <a:lvl1pPr>
              <a:defRPr sz="2800"/>
            </a:lvl1pPr>
          </a:lstStyle>
          <a:p>
            <a:r>
              <a:rPr lang="en-US"/>
              <a:t>Click to edit Master title style</a:t>
            </a:r>
            <a:endParaRPr lang="en-CA"/>
          </a:p>
        </p:txBody>
      </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
        <p:nvSpPr>
          <p:cNvPr id="2" name="Content Placeholder 3">
            <a:extLst>
              <a:ext uri="{FF2B5EF4-FFF2-40B4-BE49-F238E27FC236}">
                <a16:creationId xmlns:a16="http://schemas.microsoft.com/office/drawing/2014/main" id="{F4BBD51E-29A2-84F2-B441-8980D97832FF}"/>
              </a:ext>
            </a:extLst>
          </p:cNvPr>
          <p:cNvSpPr>
            <a:spLocks noGrp="1"/>
          </p:cNvSpPr>
          <p:nvPr>
            <p:ph sz="quarter" idx="23"/>
          </p:nvPr>
        </p:nvSpPr>
        <p:spPr>
          <a:xfrm>
            <a:off x="442913" y="1210057"/>
            <a:ext cx="11306175" cy="4860976"/>
          </a:xfrm>
        </p:spPr>
        <p:txBody>
          <a:bodyPr>
            <a:normAutofit/>
          </a:bodyPr>
          <a:lstStyle>
            <a:lvl1pPr>
              <a:defRPr sz="2000" b="0" i="0">
                <a:latin typeface="+mn-lt"/>
              </a:defRPr>
            </a:lvl1pPr>
            <a:lvl2pPr>
              <a:defRPr sz="1800" b="0" i="0">
                <a:latin typeface="+mn-lt"/>
              </a:defRPr>
            </a:lvl2pPr>
            <a:lvl3pPr>
              <a:defRPr sz="1600" b="0" i="0">
                <a:latin typeface="+mn-lt"/>
              </a:defRPr>
            </a:lvl3pPr>
            <a:lvl4pPr>
              <a:defRPr sz="1400" b="0" i="0">
                <a:latin typeface="+mn-lt"/>
              </a:defRPr>
            </a:lvl4pPr>
            <a:lvl5pPr>
              <a:defRPr sz="1200"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217033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itle Only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295B1D-3EAA-B027-E1B8-BEE606E94191}"/>
              </a:ext>
            </a:extLst>
          </p:cNvPr>
          <p:cNvSpPr>
            <a:spLocks noGrp="1"/>
          </p:cNvSpPr>
          <p:nvPr>
            <p:ph type="dt" sz="half" idx="20"/>
          </p:nvPr>
        </p:nvSpPr>
        <p:spPr>
          <a:xfrm flipH="1">
            <a:off x="-1" y="6858000"/>
            <a:ext cx="0" cy="0"/>
          </a:xfrm>
          <a:prstGeom prst="rect">
            <a:avLst/>
          </a:prstGeom>
        </p:spPr>
        <p:txBody>
          <a:bodyPr/>
          <a:lstStyle/>
          <a:p>
            <a:endParaRPr lang="en-US"/>
          </a:p>
        </p:txBody>
      </p:sp>
      <p:sp>
        <p:nvSpPr>
          <p:cNvPr id="9" name="Footer Placeholder 8">
            <a:extLst>
              <a:ext uri="{FF2B5EF4-FFF2-40B4-BE49-F238E27FC236}">
                <a16:creationId xmlns:a16="http://schemas.microsoft.com/office/drawing/2014/main" id="{1D27A412-501D-B197-D5BA-D6C14AC2D436}"/>
              </a:ext>
            </a:extLst>
          </p:cNvPr>
          <p:cNvSpPr>
            <a:spLocks noGrp="1"/>
          </p:cNvSpPr>
          <p:nvPr>
            <p:ph type="ftr" sz="quarter" idx="21"/>
          </p:nvPr>
        </p:nvSpPr>
        <p:spPr>
          <a:xfrm>
            <a:off x="442913" y="6471920"/>
            <a:ext cx="8254628" cy="249555"/>
          </a:xfrm>
          <a:prstGeom prst="rect">
            <a:avLst/>
          </a:prstGeom>
        </p:spPr>
        <p:txBody>
          <a:bodyPr/>
          <a:lstStyle/>
          <a:p>
            <a:r>
              <a:rPr lang="en-US"/>
              <a:t>CONFIDENTIAL</a:t>
            </a:r>
          </a:p>
        </p:txBody>
      </p:sp>
      <p:sp>
        <p:nvSpPr>
          <p:cNvPr id="11" name="Slide Number Placeholder 10">
            <a:extLst>
              <a:ext uri="{FF2B5EF4-FFF2-40B4-BE49-F238E27FC236}">
                <a16:creationId xmlns:a16="http://schemas.microsoft.com/office/drawing/2014/main" id="{482DA102-C066-1528-027F-5B9B9CE3E31F}"/>
              </a:ext>
            </a:extLst>
          </p:cNvPr>
          <p:cNvSpPr>
            <a:spLocks noGrp="1"/>
          </p:cNvSpPr>
          <p:nvPr>
            <p:ph type="sldNum" sz="quarter" idx="22"/>
          </p:nvPr>
        </p:nvSpPr>
        <p:spPr>
          <a:xfrm>
            <a:off x="11417212" y="6487290"/>
            <a:ext cx="410527" cy="246221"/>
          </a:xfrm>
          <a:prstGeom prst="rect">
            <a:avLst/>
          </a:prstGeom>
        </p:spPr>
        <p:txBody>
          <a:bodyPr/>
          <a:lstStyle/>
          <a:p>
            <a:fld id="{0A1A0966-58B5-D140-B861-27719A32589F}" type="slidenum">
              <a:rPr lang="en-US" smtClean="0"/>
              <a:pPr/>
              <a:t>‹#›</a:t>
            </a:fld>
            <a:endParaRPr lang="en-US"/>
          </a:p>
        </p:txBody>
      </p:sp>
      <p:sp>
        <p:nvSpPr>
          <p:cNvPr id="3" name="Title 7">
            <a:extLst>
              <a:ext uri="{FF2B5EF4-FFF2-40B4-BE49-F238E27FC236}">
                <a16:creationId xmlns:a16="http://schemas.microsoft.com/office/drawing/2014/main" id="{E35E976C-7A5D-FE9B-F182-B1DC8317E82F}"/>
              </a:ext>
            </a:extLst>
          </p:cNvPr>
          <p:cNvSpPr>
            <a:spLocks noGrp="1"/>
          </p:cNvSpPr>
          <p:nvPr>
            <p:ph type="title"/>
          </p:nvPr>
        </p:nvSpPr>
        <p:spPr>
          <a:xfrm>
            <a:off x="442913" y="540215"/>
            <a:ext cx="11306175" cy="537155"/>
          </a:xfrm>
        </p:spPr>
        <p:txBody>
          <a:bodyPr/>
          <a:lstStyle>
            <a:lvl1pPr>
              <a:lnSpc>
                <a:spcPct val="100000"/>
              </a:lnSpc>
              <a:defRPr/>
            </a:lvl1pPr>
          </a:lstStyle>
          <a:p>
            <a:r>
              <a:rPr lang="en-US"/>
              <a:t>Click to edit Master title style</a:t>
            </a:r>
            <a:endParaRPr lang="en-CA"/>
          </a:p>
        </p:txBody>
      </p:sp>
    </p:spTree>
    <p:extLst>
      <p:ext uri="{BB962C8B-B14F-4D97-AF65-F5344CB8AC3E}">
        <p14:creationId xmlns:p14="http://schemas.microsoft.com/office/powerpoint/2010/main" val="8896649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B070A0-F7DE-1C2B-1005-3A00735BF13C}"/>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B7374072-283F-3122-02EE-28D8AFB15E2F}"/>
              </a:ext>
            </a:extLst>
          </p:cNvPr>
          <p:cNvSpPr>
            <a:spLocks noGrp="1"/>
          </p:cNvSpPr>
          <p:nvPr>
            <p:ph type="ftr" sz="quarter" idx="11"/>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4" name="Slide Number Placeholder 3">
            <a:extLst>
              <a:ext uri="{FF2B5EF4-FFF2-40B4-BE49-F238E27FC236}">
                <a16:creationId xmlns:a16="http://schemas.microsoft.com/office/drawing/2014/main" id="{FFEFB93F-E39F-B739-9399-CA2A488177F3}"/>
              </a:ext>
            </a:extLst>
          </p:cNvPr>
          <p:cNvSpPr>
            <a:spLocks noGrp="1"/>
          </p:cNvSpPr>
          <p:nvPr>
            <p:ph type="sldNum" sz="quarter" idx="12"/>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Tree>
    <p:extLst>
      <p:ext uri="{BB962C8B-B14F-4D97-AF65-F5344CB8AC3E}">
        <p14:creationId xmlns:p14="http://schemas.microsoft.com/office/powerpoint/2010/main" val="37843475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FBA4F41-6FB6-3EBD-D004-CEB7ED48E955}"/>
              </a:ext>
            </a:extLst>
          </p:cNvPr>
          <p:cNvSpPr>
            <a:spLocks noGrp="1"/>
          </p:cNvSpPr>
          <p:nvPr>
            <p:ph type="pic" sz="quarter" idx="17" hasCustomPrompt="1"/>
          </p:nvPr>
        </p:nvSpPr>
        <p:spPr>
          <a:xfrm>
            <a:off x="0" y="0"/>
            <a:ext cx="12192000" cy="6858000"/>
          </a:xfrm>
          <a:custGeom>
            <a:avLst/>
            <a:gdLst>
              <a:gd name="connsiteX0" fmla="*/ 0 w 12192000"/>
              <a:gd name="connsiteY0" fmla="*/ 0 h 6198577"/>
              <a:gd name="connsiteX1" fmla="*/ 12192000 w 12192000"/>
              <a:gd name="connsiteY1" fmla="*/ 0 h 6198577"/>
              <a:gd name="connsiteX2" fmla="*/ 12192000 w 12192000"/>
              <a:gd name="connsiteY2" fmla="*/ 6198577 h 6198577"/>
              <a:gd name="connsiteX3" fmla="*/ 0 w 12192000"/>
              <a:gd name="connsiteY3" fmla="*/ 6198577 h 6198577"/>
            </a:gdLst>
            <a:ahLst/>
            <a:cxnLst>
              <a:cxn ang="0">
                <a:pos x="connsiteX0" y="connsiteY0"/>
              </a:cxn>
              <a:cxn ang="0">
                <a:pos x="connsiteX1" y="connsiteY1"/>
              </a:cxn>
              <a:cxn ang="0">
                <a:pos x="connsiteX2" y="connsiteY2"/>
              </a:cxn>
              <a:cxn ang="0">
                <a:pos x="connsiteX3" y="connsiteY3"/>
              </a:cxn>
            </a:cxnLst>
            <a:rect l="l" t="t" r="r" b="b"/>
            <a:pathLst>
              <a:path w="12192000" h="6198577">
                <a:moveTo>
                  <a:pt x="0" y="0"/>
                </a:moveTo>
                <a:lnTo>
                  <a:pt x="12192000" y="0"/>
                </a:lnTo>
                <a:lnTo>
                  <a:pt x="12192000" y="6198577"/>
                </a:lnTo>
                <a:lnTo>
                  <a:pt x="0" y="6198577"/>
                </a:lnTo>
                <a:close/>
              </a:path>
            </a:pathLst>
          </a:custGeom>
        </p:spPr>
        <p:txBody>
          <a:bodyPr wrap="square" rIns="396000" anchor="ctr">
            <a:noAutofit/>
          </a:bodyPr>
          <a:lstStyle>
            <a:lvl1pPr marL="0" indent="0" algn="r">
              <a:buNone/>
              <a:defRPr sz="1400" b="0" i="0">
                <a:latin typeface="DT Flow" pitchFamily="2" charset="77"/>
              </a:defRPr>
            </a:lvl1pPr>
          </a:lstStyle>
          <a:p>
            <a:r>
              <a:rPr lang="en-CA"/>
              <a:t>Drag a photo onto the slide</a:t>
            </a: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Tree>
    <p:extLst>
      <p:ext uri="{BB962C8B-B14F-4D97-AF65-F5344CB8AC3E}">
        <p14:creationId xmlns:p14="http://schemas.microsoft.com/office/powerpoint/2010/main" val="2654415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tandard slide branding">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CC4EC466-8C3B-BE4C-2D9E-1056C73CE3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807"/>
            <a:ext cx="12198776" cy="6854193"/>
          </a:xfrm>
          <a:prstGeom prst="rect">
            <a:avLst/>
          </a:prstGeom>
        </p:spPr>
      </p:pic>
      <p:sp>
        <p:nvSpPr>
          <p:cNvPr id="13" name="Rounded Rectangle 12">
            <a:extLst>
              <a:ext uri="{FF2B5EF4-FFF2-40B4-BE49-F238E27FC236}">
                <a16:creationId xmlns:a16="http://schemas.microsoft.com/office/drawing/2014/main" id="{60336314-2883-C315-2BBD-87198727798E}"/>
              </a:ext>
            </a:extLst>
          </p:cNvPr>
          <p:cNvSpPr/>
          <p:nvPr userDrawn="1"/>
        </p:nvSpPr>
        <p:spPr>
          <a:xfrm>
            <a:off x="338772" y="370390"/>
            <a:ext cx="11514456" cy="5991844"/>
          </a:xfrm>
          <a:prstGeom prst="roundRect">
            <a:avLst>
              <a:gd name="adj" fmla="val 982"/>
            </a:avLst>
          </a:prstGeom>
          <a:solidFill>
            <a:schemeClr val="tx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 name="Content Placeholder 3">
            <a:extLst>
              <a:ext uri="{FF2B5EF4-FFF2-40B4-BE49-F238E27FC236}">
                <a16:creationId xmlns:a16="http://schemas.microsoft.com/office/drawing/2014/main" id="{81A5C6E1-E890-C074-8E7A-B4EF2ABF458F}"/>
              </a:ext>
            </a:extLst>
          </p:cNvPr>
          <p:cNvSpPr>
            <a:spLocks noGrp="1"/>
          </p:cNvSpPr>
          <p:nvPr>
            <p:ph sz="quarter" idx="23"/>
          </p:nvPr>
        </p:nvSpPr>
        <p:spPr>
          <a:xfrm>
            <a:off x="510826" y="1440560"/>
            <a:ext cx="11189338" cy="4507017"/>
          </a:xfrm>
        </p:spPr>
        <p:txBody>
          <a:bodyPr/>
          <a:lstStyle>
            <a:lvl1pPr>
              <a:defRPr sz="2000" b="0" i="0">
                <a:solidFill>
                  <a:schemeClr val="bg1"/>
                </a:solidFill>
                <a:latin typeface="+mn-lt"/>
              </a:defRPr>
            </a:lvl1pPr>
            <a:lvl2pPr>
              <a:defRPr b="0" i="0">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b="0" i="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510824" y="488178"/>
            <a:ext cx="11189338" cy="815291"/>
          </a:xfrm>
        </p:spPr>
        <p:txBody>
          <a:bodyPr/>
          <a:lstStyle>
            <a:lvl1pPr>
              <a:defRPr sz="2800">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78658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981330" y="1439995"/>
            <a:ext cx="1090868" cy="45719"/>
          </a:xfrm>
          <a:prstGeom prst="rect">
            <a:avLst/>
          </a:prstGeom>
          <a:solidFill>
            <a:schemeClr val="accent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875489" y="488178"/>
            <a:ext cx="10245218" cy="815291"/>
          </a:xfrm>
        </p:spPr>
        <p:txBody>
          <a:bodyPr/>
          <a:lstStyle/>
          <a:p>
            <a:r>
              <a:rPr lang="en-US"/>
              <a:t>Click to edit Master title style</a:t>
            </a:r>
            <a:endParaRPr lang="en-CA"/>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14" name="Rectangle 13">
            <a:extLst>
              <a:ext uri="{FF2B5EF4-FFF2-40B4-BE49-F238E27FC236}">
                <a16:creationId xmlns:a16="http://schemas.microsoft.com/office/drawing/2014/main" id="{7A3530D4-401D-F81C-A81F-ADFD41DEE8D5}"/>
              </a:ext>
            </a:extLst>
          </p:cNvPr>
          <p:cNvSpPr/>
          <p:nvPr userDrawn="1"/>
        </p:nvSpPr>
        <p:spPr>
          <a:xfrm>
            <a:off x="7882320" y="1482974"/>
            <a:ext cx="3664425" cy="4681103"/>
          </a:xfrm>
          <a:prstGeom prst="rect">
            <a:avLst/>
          </a:prstGeom>
          <a:gradFill flip="none" rotWithShape="1">
            <a:gsLst>
              <a:gs pos="1000">
                <a:schemeClr val="bg2">
                  <a:alpha val="22000"/>
                </a:schemeClr>
              </a:gs>
              <a:gs pos="100000">
                <a:schemeClr val="bg2">
                  <a:alpha val="0"/>
                </a:schemeClr>
              </a:gs>
            </a:gsLst>
            <a:lin ang="5400000" scaled="0"/>
            <a:tileRect/>
          </a:grad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endParaRPr lang="en-US" sz="1400">
              <a:solidFill>
                <a:schemeClr val="tx1"/>
              </a:solidFill>
              <a:latin typeface="Bernina Sans Offc" panose="02000000000000000000" pitchFamily="2" charset="77"/>
            </a:endParaRPr>
          </a:p>
        </p:txBody>
      </p:sp>
      <p:sp>
        <p:nvSpPr>
          <p:cNvPr id="16" name="Rectangle 15">
            <a:extLst>
              <a:ext uri="{FF2B5EF4-FFF2-40B4-BE49-F238E27FC236}">
                <a16:creationId xmlns:a16="http://schemas.microsoft.com/office/drawing/2014/main" id="{2859227C-E564-2CD7-EDAB-6E4EDB0385E4}"/>
              </a:ext>
            </a:extLst>
          </p:cNvPr>
          <p:cNvSpPr/>
          <p:nvPr userDrawn="1"/>
        </p:nvSpPr>
        <p:spPr>
          <a:xfrm flipV="1">
            <a:off x="7886002" y="1439995"/>
            <a:ext cx="3660743" cy="45719"/>
          </a:xfrm>
          <a:prstGeom prst="rect">
            <a:avLst/>
          </a:prstGeom>
          <a:gradFill>
            <a:gsLst>
              <a:gs pos="0">
                <a:srgbClr val="0D9DC9"/>
              </a:gs>
              <a:gs pos="99000">
                <a:schemeClr val="accent3"/>
              </a:gs>
            </a:gsLst>
            <a:lin ang="0" scaled="0"/>
          </a:gradFill>
          <a:ln w="12700" cap="flat" cmpd="sng" algn="ctr">
            <a:noFill/>
            <a:prstDash val="solid"/>
            <a:miter lim="800000"/>
          </a:ln>
          <a:effectLst/>
        </p:spPr>
        <p:txBody>
          <a:bodyPr rtlCol="0" anchor="ctr"/>
          <a:lstStyle/>
          <a:p>
            <a:pPr algn="ctr"/>
            <a:endParaRPr lang="en-US" sz="2000" kern="0">
              <a:solidFill>
                <a:srgbClr val="EB148D"/>
              </a:solidFill>
              <a:latin typeface="Arial" panose="020B0604020202020204"/>
            </a:endParaRPr>
          </a:p>
        </p:txBody>
      </p:sp>
      <p:sp>
        <p:nvSpPr>
          <p:cNvPr id="4" name="Rounded Rectangle 3">
            <a:extLst>
              <a:ext uri="{FF2B5EF4-FFF2-40B4-BE49-F238E27FC236}">
                <a16:creationId xmlns:a16="http://schemas.microsoft.com/office/drawing/2014/main" id="{1C03EF86-84E5-735E-684B-B7BC09B791E4}"/>
              </a:ext>
            </a:extLst>
          </p:cNvPr>
          <p:cNvSpPr/>
          <p:nvPr userDrawn="1"/>
        </p:nvSpPr>
        <p:spPr>
          <a:xfrm>
            <a:off x="7886001" y="1439995"/>
            <a:ext cx="3660744" cy="270843"/>
          </a:xfrm>
          <a:prstGeom prst="roundRect">
            <a:avLst>
              <a:gd name="adj" fmla="val 0"/>
            </a:avLst>
          </a:prstGeom>
          <a:gradFill>
            <a:gsLst>
              <a:gs pos="50000">
                <a:schemeClr val="accent2"/>
              </a:gs>
              <a:gs pos="100000">
                <a:schemeClr val="accent5"/>
              </a:gs>
            </a:gsLst>
            <a:lin ang="2700000" scaled="0"/>
          </a:gra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72000" tIns="73152" rIns="72000" bIns="73152" rtlCol="0" anchor="ctr">
            <a:spAutoFit/>
          </a:bodyPr>
          <a:lstStyle/>
          <a:p>
            <a:pPr algn="ctr"/>
            <a:endParaRPr lang="en-US" sz="800" spc="150">
              <a:latin typeface="Bernina Sans Offc" panose="02000000000000000000" pitchFamily="2" charset="77"/>
            </a:endParaRPr>
          </a:p>
        </p:txBody>
      </p:sp>
      <p:sp>
        <p:nvSpPr>
          <p:cNvPr id="11" name="Triangle 10">
            <a:hlinkClick r:id="" action="ppaction://noaction"/>
            <a:extLst>
              <a:ext uri="{FF2B5EF4-FFF2-40B4-BE49-F238E27FC236}">
                <a16:creationId xmlns:a16="http://schemas.microsoft.com/office/drawing/2014/main" id="{95B2285A-4C34-3BFF-2F50-F30652BCD516}"/>
              </a:ext>
            </a:extLst>
          </p:cNvPr>
          <p:cNvSpPr/>
          <p:nvPr userDrawn="1"/>
        </p:nvSpPr>
        <p:spPr>
          <a:xfrm rot="16200000">
            <a:off x="11134560" y="894549"/>
            <a:ext cx="391457" cy="389079"/>
          </a:xfrm>
          <a:prstGeom prst="triangle">
            <a:avLst/>
          </a:prstGeom>
          <a:solidFill>
            <a:schemeClr val="bg1"/>
          </a:solidFill>
          <a:ln w="6350">
            <a:solidFill>
              <a:schemeClr val="bg2"/>
            </a:solidFill>
            <a:prstDash val="dash"/>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u="none" strike="noStrike" kern="1200" cap="none" spc="150" normalizeH="0" baseline="0" noProof="0" err="1">
              <a:ln>
                <a:noFill/>
              </a:ln>
              <a:solidFill>
                <a:schemeClr val="tx1"/>
              </a:solidFill>
              <a:effectLst/>
              <a:uLnTx/>
              <a:uFillTx/>
              <a:latin typeface="DT Flow Text V1.011" pitchFamily="2" charset="77"/>
              <a:ea typeface="+mn-ea"/>
              <a:cs typeface="+mn-cs"/>
            </a:endParaRPr>
          </a:p>
        </p:txBody>
      </p:sp>
      <p:sp>
        <p:nvSpPr>
          <p:cNvPr id="10" name="Rounded Rectangle 9">
            <a:extLst>
              <a:ext uri="{FF2B5EF4-FFF2-40B4-BE49-F238E27FC236}">
                <a16:creationId xmlns:a16="http://schemas.microsoft.com/office/drawing/2014/main" id="{C5A5DD44-8433-C3B8-D6D9-E03800639C90}"/>
              </a:ext>
            </a:extLst>
          </p:cNvPr>
          <p:cNvSpPr/>
          <p:nvPr userDrawn="1"/>
        </p:nvSpPr>
        <p:spPr>
          <a:xfrm>
            <a:off x="7860402" y="1435831"/>
            <a:ext cx="3664426" cy="270843"/>
          </a:xfrm>
          <a:prstGeom prst="roundRect">
            <a:avLst>
              <a:gd name="adj" fmla="val 0"/>
            </a:avLst>
          </a:prstGeom>
          <a:gradFill>
            <a:gsLst>
              <a:gs pos="50000">
                <a:schemeClr val="accent1"/>
              </a:gs>
              <a:gs pos="100000">
                <a:schemeClr val="accent4"/>
              </a:gs>
            </a:gsLst>
            <a:lin ang="2700000" scaled="0"/>
          </a:gra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72000" tIns="73152" rIns="72000" bIns="73152" rtlCol="0" anchor="ctr">
            <a:spAutoFit/>
          </a:bodyPr>
          <a:lstStyle/>
          <a:p>
            <a:pPr algn="ctr"/>
            <a:endParaRPr lang="en-US" sz="800" spc="150">
              <a:latin typeface="Bernina Sans Offc" panose="02000000000000000000" pitchFamily="2" charset="77"/>
            </a:endParaRPr>
          </a:p>
        </p:txBody>
      </p:sp>
    </p:spTree>
    <p:extLst>
      <p:ext uri="{BB962C8B-B14F-4D97-AF65-F5344CB8AC3E}">
        <p14:creationId xmlns:p14="http://schemas.microsoft.com/office/powerpoint/2010/main" val="15734605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Standard slide branding">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CC4EC466-8C3B-BE4C-2D9E-1056C73CE3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807"/>
            <a:ext cx="12198776" cy="6854193"/>
          </a:xfrm>
          <a:prstGeom prst="rect">
            <a:avLst/>
          </a:prstGeom>
        </p:spPr>
      </p:pic>
      <p:sp>
        <p:nvSpPr>
          <p:cNvPr id="13" name="Rounded Rectangle 12">
            <a:extLst>
              <a:ext uri="{FF2B5EF4-FFF2-40B4-BE49-F238E27FC236}">
                <a16:creationId xmlns:a16="http://schemas.microsoft.com/office/drawing/2014/main" id="{60336314-2883-C315-2BBD-87198727798E}"/>
              </a:ext>
            </a:extLst>
          </p:cNvPr>
          <p:cNvSpPr/>
          <p:nvPr userDrawn="1"/>
        </p:nvSpPr>
        <p:spPr>
          <a:xfrm>
            <a:off x="338772" y="370390"/>
            <a:ext cx="11514456" cy="5991844"/>
          </a:xfrm>
          <a:prstGeom prst="roundRect">
            <a:avLst>
              <a:gd name="adj" fmla="val 982"/>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 name="Content Placeholder 3">
            <a:extLst>
              <a:ext uri="{FF2B5EF4-FFF2-40B4-BE49-F238E27FC236}">
                <a16:creationId xmlns:a16="http://schemas.microsoft.com/office/drawing/2014/main" id="{81A5C6E1-E890-C074-8E7A-B4EF2ABF458F}"/>
              </a:ext>
            </a:extLst>
          </p:cNvPr>
          <p:cNvSpPr>
            <a:spLocks noGrp="1"/>
          </p:cNvSpPr>
          <p:nvPr>
            <p:ph sz="quarter" idx="23"/>
          </p:nvPr>
        </p:nvSpPr>
        <p:spPr>
          <a:xfrm>
            <a:off x="510826" y="1489008"/>
            <a:ext cx="11189338" cy="4507017"/>
          </a:xfrm>
        </p:spPr>
        <p:txBody>
          <a:bodyPr/>
          <a:lstStyle>
            <a:lvl1pPr>
              <a:defRPr sz="2000"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DT Flow" pitchFamily="2" charset="77"/>
              </a:defRPr>
            </a:lvl1pPr>
          </a:lstStyle>
          <a:p>
            <a:fld id="{0A1A0966-58B5-D140-B861-27719A32589F}" type="slidenum">
              <a:rPr lang="en-US" smtClean="0"/>
              <a:pPr/>
              <a:t>‹#›</a:t>
            </a:fld>
            <a:endParaRPr lang="en-US"/>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510824" y="488178"/>
            <a:ext cx="11189338" cy="815291"/>
          </a:xfrm>
        </p:spPr>
        <p:txBody>
          <a:bodyPr/>
          <a:lstStyle>
            <a:lvl1pPr algn="ctr">
              <a:defRPr sz="2800"/>
            </a:lvl1pPr>
          </a:lstStyle>
          <a:p>
            <a:r>
              <a:rPr lang="en-US"/>
              <a:t>Click to edit Master title style</a:t>
            </a:r>
            <a:endParaRPr lang="en-CA"/>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6" name="Rectangle 5">
            <a:extLst>
              <a:ext uri="{FF2B5EF4-FFF2-40B4-BE49-F238E27FC236}">
                <a16:creationId xmlns:a16="http://schemas.microsoft.com/office/drawing/2014/main" id="{465A2E67-CB89-4296-0FBE-200AC24B51F4}"/>
              </a:ext>
            </a:extLst>
          </p:cNvPr>
          <p:cNvSpPr/>
          <p:nvPr userDrawn="1"/>
        </p:nvSpPr>
        <p:spPr>
          <a:xfrm>
            <a:off x="5550566" y="1352859"/>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15684041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tandard slide with photo branded Brand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EA4041-4F74-538D-974E-2F00659608C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1408" t="27898" r="13635" b="1"/>
          <a:stretch/>
        </p:blipFill>
        <p:spPr>
          <a:xfrm rot="10800000" flipH="1">
            <a:off x="-12564" y="5234151"/>
            <a:ext cx="12204564" cy="1623843"/>
          </a:xfrm>
          <a:prstGeom prst="rect">
            <a:avLst/>
          </a:prstGeom>
        </p:spPr>
      </p:pic>
      <p:sp>
        <p:nvSpPr>
          <p:cNvPr id="11" name="Picture Placeholder 15">
            <a:extLst>
              <a:ext uri="{FF2B5EF4-FFF2-40B4-BE49-F238E27FC236}">
                <a16:creationId xmlns:a16="http://schemas.microsoft.com/office/drawing/2014/main" id="{B61A767C-9629-3017-84C1-62ECCC790BA3}"/>
              </a:ext>
            </a:extLst>
          </p:cNvPr>
          <p:cNvSpPr>
            <a:spLocks noGrp="1"/>
          </p:cNvSpPr>
          <p:nvPr>
            <p:ph type="pic" sz="quarter" idx="13" hasCustomPrompt="1"/>
          </p:nvPr>
        </p:nvSpPr>
        <p:spPr>
          <a:xfrm>
            <a:off x="6069958" y="1210057"/>
            <a:ext cx="5679130" cy="4860976"/>
          </a:xfrm>
          <a:prstGeom prst="rect">
            <a:avLst/>
          </a:prstGeom>
          <a:solidFill>
            <a:schemeClr val="bg1"/>
          </a:solidFill>
          <a:effectLst>
            <a:outerShdw blurRad="228600" dist="762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photo onto the slide</a:t>
            </a:r>
          </a:p>
        </p:txBody>
      </p:sp>
      <p:sp>
        <p:nvSpPr>
          <p:cNvPr id="8" name="Date Placeholder 7">
            <a:extLst>
              <a:ext uri="{FF2B5EF4-FFF2-40B4-BE49-F238E27FC236}">
                <a16:creationId xmlns:a16="http://schemas.microsoft.com/office/drawing/2014/main" id="{93FF35F1-EF8B-FC06-AA0F-40406CEF01C3}"/>
              </a:ext>
            </a:extLst>
          </p:cNvPr>
          <p:cNvSpPr>
            <a:spLocks noGrp="1"/>
          </p:cNvSpPr>
          <p:nvPr>
            <p:ph type="dt" sz="half" idx="1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4A9C7870-9D27-38B7-2271-9D2201F8C99A}"/>
              </a:ext>
            </a:extLst>
          </p:cNvPr>
          <p:cNvSpPr>
            <a:spLocks noGrp="1"/>
          </p:cNvSpPr>
          <p:nvPr>
            <p:ph type="ftr" sz="quarter" idx="15"/>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7" name="Slide Number Placeholder 5">
            <a:extLst>
              <a:ext uri="{FF2B5EF4-FFF2-40B4-BE49-F238E27FC236}">
                <a16:creationId xmlns:a16="http://schemas.microsoft.com/office/drawing/2014/main" id="{8C9F75CF-5DE9-4CE8-1B4E-EC71160322E2}"/>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DT Flow" pitchFamily="2" charset="77"/>
              </a:defRPr>
            </a:lvl1pPr>
          </a:lstStyle>
          <a:p>
            <a:fld id="{0A1A0966-58B5-D140-B861-27719A32589F}" type="slidenum">
              <a:rPr lang="en-US" smtClean="0"/>
              <a:pPr/>
              <a:t>‹#›</a:t>
            </a:fld>
            <a:endParaRPr lang="en-US"/>
          </a:p>
        </p:txBody>
      </p:sp>
      <p:cxnSp>
        <p:nvCxnSpPr>
          <p:cNvPr id="12" name="Straight Connector 11">
            <a:extLst>
              <a:ext uri="{FF2B5EF4-FFF2-40B4-BE49-F238E27FC236}">
                <a16:creationId xmlns:a16="http://schemas.microsoft.com/office/drawing/2014/main" id="{166F2807-9128-5A78-5BDC-D9B3E334F328}"/>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A95E691D-1964-3400-A1D7-D8F177C06CD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20" name="Content Placeholder 3">
            <a:extLst>
              <a:ext uri="{FF2B5EF4-FFF2-40B4-BE49-F238E27FC236}">
                <a16:creationId xmlns:a16="http://schemas.microsoft.com/office/drawing/2014/main" id="{EAD1C405-836A-65A4-74D9-23CE3C795CC6}"/>
              </a:ext>
            </a:extLst>
          </p:cNvPr>
          <p:cNvSpPr>
            <a:spLocks noGrp="1"/>
          </p:cNvSpPr>
          <p:nvPr>
            <p:ph sz="quarter" idx="23"/>
          </p:nvPr>
        </p:nvSpPr>
        <p:spPr>
          <a:xfrm>
            <a:off x="442913" y="1210057"/>
            <a:ext cx="5219789" cy="4860976"/>
          </a:xfrm>
        </p:spPr>
        <p:txBody>
          <a:bodyPr/>
          <a:lstStyle>
            <a:lvl1pPr>
              <a:defRPr sz="2000"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2" name="Title 19">
            <a:extLst>
              <a:ext uri="{FF2B5EF4-FFF2-40B4-BE49-F238E27FC236}">
                <a16:creationId xmlns:a16="http://schemas.microsoft.com/office/drawing/2014/main" id="{908D7C02-8FC8-FEFD-B2A0-E45ECFFC678C}"/>
              </a:ext>
            </a:extLst>
          </p:cNvPr>
          <p:cNvSpPr>
            <a:spLocks noGrp="1"/>
          </p:cNvSpPr>
          <p:nvPr>
            <p:ph type="title"/>
          </p:nvPr>
        </p:nvSpPr>
        <p:spPr>
          <a:xfrm>
            <a:off x="442913" y="225425"/>
            <a:ext cx="8944275" cy="827088"/>
          </a:xfrm>
        </p:spPr>
        <p:txBody>
          <a:bodyPr/>
          <a:lstStyle>
            <a:lvl1pPr>
              <a:defRPr sz="2800"/>
            </a:lvl1pPr>
          </a:lstStyle>
          <a:p>
            <a:r>
              <a:rPr lang="en-US"/>
              <a:t>Click to edit Master title style</a:t>
            </a:r>
            <a:endParaRPr lang="en-CA"/>
          </a:p>
        </p:txBody>
      </p:sp>
    </p:spTree>
    <p:extLst>
      <p:ext uri="{BB962C8B-B14F-4D97-AF65-F5344CB8AC3E}">
        <p14:creationId xmlns:p14="http://schemas.microsoft.com/office/powerpoint/2010/main" val="3187175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C9AA34E9-8C90-C4DC-EB26-D400C73DD1B8}"/>
              </a:ext>
            </a:extLst>
          </p:cNvPr>
          <p:cNvSpPr>
            <a:spLocks/>
          </p:cNvSpPr>
          <p:nvPr userDrawn="1"/>
        </p:nvSpPr>
        <p:spPr>
          <a:xfrm rot="10800000">
            <a:off x="6284365" y="1478705"/>
            <a:ext cx="5461146" cy="4849915"/>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3" name="Rounded Rectangle 2">
            <a:extLst>
              <a:ext uri="{FF2B5EF4-FFF2-40B4-BE49-F238E27FC236}">
                <a16:creationId xmlns:a16="http://schemas.microsoft.com/office/drawing/2014/main" id="{6E30C128-7594-4FD1-64D9-96FD94EFE9BB}"/>
              </a:ext>
            </a:extLst>
          </p:cNvPr>
          <p:cNvSpPr>
            <a:spLocks/>
          </p:cNvSpPr>
          <p:nvPr userDrawn="1"/>
        </p:nvSpPr>
        <p:spPr>
          <a:xfrm rot="10800000">
            <a:off x="445032" y="1492073"/>
            <a:ext cx="5458581" cy="4847965"/>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50" normalizeH="0" baseline="0" noProof="0" err="1">
                <a:ln>
                  <a:noFill/>
                </a:ln>
                <a:solidFill>
                  <a:srgbClr val="FFFFFF"/>
                </a:solidFill>
                <a:effectLst/>
                <a:uLnTx/>
                <a:uFillTx/>
                <a:latin typeface="Bernina Sans Offc" panose="02000000000000000000" pitchFamily="2" charset="77"/>
                <a:ea typeface="+mn-ea"/>
                <a:cs typeface="+mn-cs"/>
              </a:rPr>
              <a:t>i</a:t>
            </a: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5" name="Title 24">
            <a:extLst>
              <a:ext uri="{FF2B5EF4-FFF2-40B4-BE49-F238E27FC236}">
                <a16:creationId xmlns:a16="http://schemas.microsoft.com/office/drawing/2014/main" id="{6357364B-CEAA-54E0-4325-09CDDB041FF0}"/>
              </a:ext>
            </a:extLst>
          </p:cNvPr>
          <p:cNvSpPr>
            <a:spLocks noGrp="1"/>
          </p:cNvSpPr>
          <p:nvPr>
            <p:ph type="title"/>
          </p:nvPr>
        </p:nvSpPr>
        <p:spPr/>
        <p:txBody>
          <a:bodyPr/>
          <a:lstStyle>
            <a:lvl1pPr algn="ctr">
              <a:defRPr sz="2800"/>
            </a:lvl1pPr>
          </a:lstStyle>
          <a:p>
            <a:r>
              <a:rPr lang="en-US"/>
              <a:t>Click to edit Master title style</a:t>
            </a:r>
            <a:endParaRPr lang="en-CA"/>
          </a:p>
        </p:txBody>
      </p:sp>
      <p:sp>
        <p:nvSpPr>
          <p:cNvPr id="23" name="Date Placeholder 18">
            <a:extLst>
              <a:ext uri="{FF2B5EF4-FFF2-40B4-BE49-F238E27FC236}">
                <a16:creationId xmlns:a16="http://schemas.microsoft.com/office/drawing/2014/main" id="{69D3E7B4-CFE4-467B-BA4D-96B326DC3339}"/>
              </a:ext>
            </a:extLst>
          </p:cNvPr>
          <p:cNvSpPr>
            <a:spLocks noGrp="1"/>
          </p:cNvSpPr>
          <p:nvPr>
            <p:ph type="dt" sz="half" idx="27"/>
          </p:nvPr>
        </p:nvSpPr>
        <p:spPr>
          <a:xfrm flipH="1">
            <a:off x="-1" y="6858000"/>
            <a:ext cx="0" cy="0"/>
          </a:xfrm>
          <a:prstGeom prst="rect">
            <a:avLst/>
          </a:prstGeom>
        </p:spPr>
        <p:txBody>
          <a:bodyPr/>
          <a:lstStyle>
            <a:lvl1pPr>
              <a:defRPr b="0" i="0">
                <a:solidFill>
                  <a:schemeClr val="tx1"/>
                </a:solidFill>
                <a:latin typeface="Bernina Sans Offc" panose="02000000000000000000" pitchFamily="2" charset="77"/>
              </a:defRPr>
            </a:lvl1pPr>
          </a:lstStyle>
          <a:p>
            <a:endParaRPr lang="en-US"/>
          </a:p>
        </p:txBody>
      </p:sp>
      <p:sp>
        <p:nvSpPr>
          <p:cNvPr id="32" name="Text Placeholder 25">
            <a:extLst>
              <a:ext uri="{FF2B5EF4-FFF2-40B4-BE49-F238E27FC236}">
                <a16:creationId xmlns:a16="http://schemas.microsoft.com/office/drawing/2014/main" id="{B2427629-206D-D2A1-60B2-1221483F145E}"/>
              </a:ext>
            </a:extLst>
          </p:cNvPr>
          <p:cNvSpPr>
            <a:spLocks noGrp="1"/>
          </p:cNvSpPr>
          <p:nvPr>
            <p:ph type="body" sz="quarter" idx="31" hasCustomPrompt="1"/>
          </p:nvPr>
        </p:nvSpPr>
        <p:spPr>
          <a:xfrm>
            <a:off x="453726" y="1960864"/>
            <a:ext cx="544119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400"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1" name="Text Placeholder 25">
            <a:extLst>
              <a:ext uri="{FF2B5EF4-FFF2-40B4-BE49-F238E27FC236}">
                <a16:creationId xmlns:a16="http://schemas.microsoft.com/office/drawing/2014/main" id="{0D64A629-9BDB-D9AD-6C53-E6CF9383E669}"/>
              </a:ext>
            </a:extLst>
          </p:cNvPr>
          <p:cNvSpPr>
            <a:spLocks noGrp="1"/>
          </p:cNvSpPr>
          <p:nvPr>
            <p:ph type="body" sz="quarter" idx="35" hasCustomPrompt="1"/>
          </p:nvPr>
        </p:nvSpPr>
        <p:spPr>
          <a:xfrm>
            <a:off x="451548" y="2461113"/>
            <a:ext cx="5441192"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3" name="Text Placeholder 25">
            <a:extLst>
              <a:ext uri="{FF2B5EF4-FFF2-40B4-BE49-F238E27FC236}">
                <a16:creationId xmlns:a16="http://schemas.microsoft.com/office/drawing/2014/main" id="{1564652B-578C-7ECC-0A79-B6636319D726}"/>
              </a:ext>
            </a:extLst>
          </p:cNvPr>
          <p:cNvSpPr>
            <a:spLocks noGrp="1"/>
          </p:cNvSpPr>
          <p:nvPr>
            <p:ph type="body" sz="quarter" idx="36" hasCustomPrompt="1"/>
          </p:nvPr>
        </p:nvSpPr>
        <p:spPr>
          <a:xfrm>
            <a:off x="6295767" y="1960864"/>
            <a:ext cx="544119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400"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4" name="Text Placeholder 25">
            <a:extLst>
              <a:ext uri="{FF2B5EF4-FFF2-40B4-BE49-F238E27FC236}">
                <a16:creationId xmlns:a16="http://schemas.microsoft.com/office/drawing/2014/main" id="{4F80E8AE-20BA-47BF-B6CC-CE5C189F263D}"/>
              </a:ext>
            </a:extLst>
          </p:cNvPr>
          <p:cNvSpPr>
            <a:spLocks noGrp="1"/>
          </p:cNvSpPr>
          <p:nvPr>
            <p:ph type="body" sz="quarter" idx="37" hasCustomPrompt="1"/>
          </p:nvPr>
        </p:nvSpPr>
        <p:spPr>
          <a:xfrm>
            <a:off x="6295767" y="2461113"/>
            <a:ext cx="5441192"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pic>
        <p:nvPicPr>
          <p:cNvPr id="31" name="Picture 30" descr="Shape, circle&#10;&#10;Description automatically generated">
            <a:extLst>
              <a:ext uri="{FF2B5EF4-FFF2-40B4-BE49-F238E27FC236}">
                <a16:creationId xmlns:a16="http://schemas.microsoft.com/office/drawing/2014/main" id="{F93CDD40-F302-53F2-A1FC-EF681BCE60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2555" y="1478706"/>
            <a:ext cx="5458582" cy="189466"/>
          </a:xfrm>
          <a:prstGeom prst="rect">
            <a:avLst/>
          </a:prstGeom>
        </p:spPr>
      </p:pic>
      <p:pic>
        <p:nvPicPr>
          <p:cNvPr id="33" name="Picture 32" descr="Shape, circle&#10;&#10;Description automatically generated">
            <a:extLst>
              <a:ext uri="{FF2B5EF4-FFF2-40B4-BE49-F238E27FC236}">
                <a16:creationId xmlns:a16="http://schemas.microsoft.com/office/drawing/2014/main" id="{77B19F78-36D5-0472-CD74-DDF8128350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286750" y="1478706"/>
            <a:ext cx="5458582" cy="189466"/>
          </a:xfrm>
          <a:prstGeom prst="rect">
            <a:avLst/>
          </a:prstGeom>
        </p:spPr>
      </p:pic>
      <p:sp>
        <p:nvSpPr>
          <p:cNvPr id="7" name="Slide Number Placeholder 6">
            <a:extLst>
              <a:ext uri="{FF2B5EF4-FFF2-40B4-BE49-F238E27FC236}">
                <a16:creationId xmlns:a16="http://schemas.microsoft.com/office/drawing/2014/main" id="{EB2D421B-DD8E-0764-656A-F4A83BB30DD5}"/>
              </a:ext>
            </a:extLst>
          </p:cNvPr>
          <p:cNvSpPr>
            <a:spLocks noGrp="1"/>
          </p:cNvSpPr>
          <p:nvPr>
            <p:ph type="sldNum" sz="quarter" idx="34"/>
          </p:nvPr>
        </p:nvSpPr>
        <p:spPr>
          <a:xfrm>
            <a:off x="11417212" y="6487290"/>
            <a:ext cx="410527" cy="246221"/>
          </a:xfrm>
          <a:prstGeom prst="rect">
            <a:avLst/>
          </a:prstGeom>
        </p:spPr>
        <p:txBody>
          <a:bodyPr/>
          <a:lstStyle>
            <a:lvl1pPr>
              <a:defRPr b="0" i="0">
                <a:solidFill>
                  <a:schemeClr val="tx1"/>
                </a:solidFill>
                <a:latin typeface="DT Flow" pitchFamily="2" charset="77"/>
              </a:defRPr>
            </a:lvl1pPr>
          </a:lstStyle>
          <a:p>
            <a:fld id="{0A1A0966-58B5-D140-B861-27719A32589F}" type="slidenum">
              <a:rPr lang="en-US" smtClean="0"/>
              <a:pPr/>
              <a:t>‹#›</a:t>
            </a:fld>
            <a:endParaRPr lang="en-US"/>
          </a:p>
        </p:txBody>
      </p:sp>
      <p:sp>
        <p:nvSpPr>
          <p:cNvPr id="2" name="Footer Placeholder 2">
            <a:extLst>
              <a:ext uri="{FF2B5EF4-FFF2-40B4-BE49-F238E27FC236}">
                <a16:creationId xmlns:a16="http://schemas.microsoft.com/office/drawing/2014/main" id="{4C6EDFAD-49F4-CC1C-C22C-0DB87FBCD4E8}"/>
              </a:ext>
            </a:extLst>
          </p:cNvPr>
          <p:cNvSpPr>
            <a:spLocks noGrp="1"/>
          </p:cNvSpPr>
          <p:nvPr>
            <p:ph type="ftr" sz="quarter" idx="25"/>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Tree>
    <p:extLst>
      <p:ext uri="{BB962C8B-B14F-4D97-AF65-F5344CB8AC3E}">
        <p14:creationId xmlns:p14="http://schemas.microsoft.com/office/powerpoint/2010/main" val="31267061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9D1A68A1-5F7D-D578-1214-BC39F82BF30E}"/>
              </a:ext>
            </a:extLst>
          </p:cNvPr>
          <p:cNvSpPr>
            <a:spLocks/>
          </p:cNvSpPr>
          <p:nvPr userDrawn="1"/>
        </p:nvSpPr>
        <p:spPr>
          <a:xfrm rot="10800000">
            <a:off x="4231668" y="1545926"/>
            <a:ext cx="3701703" cy="4367509"/>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6" name="Rounded Rectangle 5">
            <a:extLst>
              <a:ext uri="{FF2B5EF4-FFF2-40B4-BE49-F238E27FC236}">
                <a16:creationId xmlns:a16="http://schemas.microsoft.com/office/drawing/2014/main" id="{BD9157B2-4E51-6DE9-CAA8-29AD62620431}"/>
              </a:ext>
            </a:extLst>
          </p:cNvPr>
          <p:cNvSpPr>
            <a:spLocks/>
          </p:cNvSpPr>
          <p:nvPr userDrawn="1"/>
        </p:nvSpPr>
        <p:spPr>
          <a:xfrm rot="10800000">
            <a:off x="381133" y="1545926"/>
            <a:ext cx="3701703" cy="4367509"/>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7" name="Rounded Rectangle 6">
            <a:extLst>
              <a:ext uri="{FF2B5EF4-FFF2-40B4-BE49-F238E27FC236}">
                <a16:creationId xmlns:a16="http://schemas.microsoft.com/office/drawing/2014/main" id="{01BEC223-2986-3383-7532-476D464EC48E}"/>
              </a:ext>
            </a:extLst>
          </p:cNvPr>
          <p:cNvSpPr>
            <a:spLocks/>
          </p:cNvSpPr>
          <p:nvPr userDrawn="1"/>
        </p:nvSpPr>
        <p:spPr>
          <a:xfrm rot="10800000">
            <a:off x="8045764" y="1603585"/>
            <a:ext cx="3701703" cy="4309850"/>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5" name="Title 24">
            <a:extLst>
              <a:ext uri="{FF2B5EF4-FFF2-40B4-BE49-F238E27FC236}">
                <a16:creationId xmlns:a16="http://schemas.microsoft.com/office/drawing/2014/main" id="{6357364B-CEAA-54E0-4325-09CDDB041FF0}"/>
              </a:ext>
            </a:extLst>
          </p:cNvPr>
          <p:cNvSpPr>
            <a:spLocks noGrp="1"/>
          </p:cNvSpPr>
          <p:nvPr>
            <p:ph type="title"/>
          </p:nvPr>
        </p:nvSpPr>
        <p:spPr/>
        <p:txBody>
          <a:bodyPr/>
          <a:lstStyle>
            <a:lvl1pPr algn="ctr">
              <a:defRPr sz="2800"/>
            </a:lvl1pPr>
          </a:lstStyle>
          <a:p>
            <a:r>
              <a:rPr lang="en-US"/>
              <a:t>Click to edit Master title style</a:t>
            </a:r>
            <a:endParaRPr lang="en-CA"/>
          </a:p>
        </p:txBody>
      </p:sp>
      <p:sp>
        <p:nvSpPr>
          <p:cNvPr id="24" name="Date Placeholder 18">
            <a:extLst>
              <a:ext uri="{FF2B5EF4-FFF2-40B4-BE49-F238E27FC236}">
                <a16:creationId xmlns:a16="http://schemas.microsoft.com/office/drawing/2014/main" id="{8F42231E-BFBA-F657-D917-DAC6CCBCC24C}"/>
              </a:ext>
            </a:extLst>
          </p:cNvPr>
          <p:cNvSpPr>
            <a:spLocks noGrp="1"/>
          </p:cNvSpPr>
          <p:nvPr>
            <p:ph type="dt" sz="half" idx="25"/>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Footer Placeholder 19">
            <a:extLst>
              <a:ext uri="{FF2B5EF4-FFF2-40B4-BE49-F238E27FC236}">
                <a16:creationId xmlns:a16="http://schemas.microsoft.com/office/drawing/2014/main" id="{F665560D-9A23-D664-05DC-D92209F492ED}"/>
              </a:ext>
            </a:extLst>
          </p:cNvPr>
          <p:cNvSpPr>
            <a:spLocks noGrp="1"/>
          </p:cNvSpPr>
          <p:nvPr>
            <p:ph type="ftr" sz="quarter" idx="31"/>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21" name="Slide Number Placeholder 20">
            <a:extLst>
              <a:ext uri="{FF2B5EF4-FFF2-40B4-BE49-F238E27FC236}">
                <a16:creationId xmlns:a16="http://schemas.microsoft.com/office/drawing/2014/main" id="{49BB74B4-0E2C-4040-195A-69D5FB668A0A}"/>
              </a:ext>
            </a:extLst>
          </p:cNvPr>
          <p:cNvSpPr>
            <a:spLocks noGrp="1"/>
          </p:cNvSpPr>
          <p:nvPr>
            <p:ph type="sldNum" sz="quarter" idx="32"/>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
        <p:nvSpPr>
          <p:cNvPr id="9" name="Text Placeholder 25">
            <a:extLst>
              <a:ext uri="{FF2B5EF4-FFF2-40B4-BE49-F238E27FC236}">
                <a16:creationId xmlns:a16="http://schemas.microsoft.com/office/drawing/2014/main" id="{0914D27D-8C9C-3D22-BC49-5DEFCC9DC54C}"/>
              </a:ext>
            </a:extLst>
          </p:cNvPr>
          <p:cNvSpPr>
            <a:spLocks noGrp="1"/>
          </p:cNvSpPr>
          <p:nvPr>
            <p:ph type="body" sz="quarter" idx="33" hasCustomPrompt="1"/>
          </p:nvPr>
        </p:nvSpPr>
        <p:spPr>
          <a:xfrm>
            <a:off x="411446" y="1836581"/>
            <a:ext cx="3641076"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1" name="Text Placeholder 25">
            <a:extLst>
              <a:ext uri="{FF2B5EF4-FFF2-40B4-BE49-F238E27FC236}">
                <a16:creationId xmlns:a16="http://schemas.microsoft.com/office/drawing/2014/main" id="{58D7D8D1-1035-4418-7753-AE068635B634}"/>
              </a:ext>
            </a:extLst>
          </p:cNvPr>
          <p:cNvSpPr>
            <a:spLocks noGrp="1"/>
          </p:cNvSpPr>
          <p:nvPr>
            <p:ph type="body" sz="quarter" idx="35" hasCustomPrompt="1"/>
          </p:nvPr>
        </p:nvSpPr>
        <p:spPr>
          <a:xfrm>
            <a:off x="411446" y="2295778"/>
            <a:ext cx="3641076"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2" name="Text Placeholder 25">
            <a:extLst>
              <a:ext uri="{FF2B5EF4-FFF2-40B4-BE49-F238E27FC236}">
                <a16:creationId xmlns:a16="http://schemas.microsoft.com/office/drawing/2014/main" id="{78D48D42-8EA5-0F6E-93B9-26399BD7DBE7}"/>
              </a:ext>
            </a:extLst>
          </p:cNvPr>
          <p:cNvSpPr>
            <a:spLocks noGrp="1"/>
          </p:cNvSpPr>
          <p:nvPr>
            <p:ph type="body" sz="quarter" idx="36" hasCustomPrompt="1"/>
          </p:nvPr>
        </p:nvSpPr>
        <p:spPr>
          <a:xfrm>
            <a:off x="4255885" y="1836581"/>
            <a:ext cx="3641076"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3" name="Text Placeholder 25">
            <a:extLst>
              <a:ext uri="{FF2B5EF4-FFF2-40B4-BE49-F238E27FC236}">
                <a16:creationId xmlns:a16="http://schemas.microsoft.com/office/drawing/2014/main" id="{8AB924EE-7D80-4C22-D58B-47B4EEC554D5}"/>
              </a:ext>
            </a:extLst>
          </p:cNvPr>
          <p:cNvSpPr>
            <a:spLocks noGrp="1"/>
          </p:cNvSpPr>
          <p:nvPr>
            <p:ph type="body" sz="quarter" idx="37" hasCustomPrompt="1"/>
          </p:nvPr>
        </p:nvSpPr>
        <p:spPr>
          <a:xfrm>
            <a:off x="4255885" y="2295778"/>
            <a:ext cx="3641076"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7" name="Text Placeholder 25">
            <a:extLst>
              <a:ext uri="{FF2B5EF4-FFF2-40B4-BE49-F238E27FC236}">
                <a16:creationId xmlns:a16="http://schemas.microsoft.com/office/drawing/2014/main" id="{4EF4F3E6-0A52-B8BA-77C2-EB629E376F19}"/>
              </a:ext>
            </a:extLst>
          </p:cNvPr>
          <p:cNvSpPr>
            <a:spLocks noGrp="1"/>
          </p:cNvSpPr>
          <p:nvPr>
            <p:ph type="body" sz="quarter" idx="38" hasCustomPrompt="1"/>
          </p:nvPr>
        </p:nvSpPr>
        <p:spPr>
          <a:xfrm>
            <a:off x="8069981" y="1836581"/>
            <a:ext cx="3641076"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22" name="Text Placeholder 25">
            <a:extLst>
              <a:ext uri="{FF2B5EF4-FFF2-40B4-BE49-F238E27FC236}">
                <a16:creationId xmlns:a16="http://schemas.microsoft.com/office/drawing/2014/main" id="{D24ED2FD-97FA-FEC8-21E8-E0244C2A56FB}"/>
              </a:ext>
            </a:extLst>
          </p:cNvPr>
          <p:cNvSpPr>
            <a:spLocks noGrp="1"/>
          </p:cNvSpPr>
          <p:nvPr>
            <p:ph type="body" sz="quarter" idx="39" hasCustomPrompt="1"/>
          </p:nvPr>
        </p:nvSpPr>
        <p:spPr>
          <a:xfrm>
            <a:off x="8069981" y="2295778"/>
            <a:ext cx="3641076"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pic>
        <p:nvPicPr>
          <p:cNvPr id="31" name="Picture 30">
            <a:extLst>
              <a:ext uri="{FF2B5EF4-FFF2-40B4-BE49-F238E27FC236}">
                <a16:creationId xmlns:a16="http://schemas.microsoft.com/office/drawing/2014/main" id="{6CD1390F-8591-75A8-8754-77DA6867FE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4233180" y="1552970"/>
            <a:ext cx="3700192" cy="112682"/>
          </a:xfrm>
          <a:prstGeom prst="rect">
            <a:avLst/>
          </a:prstGeom>
        </p:spPr>
      </p:pic>
      <p:pic>
        <p:nvPicPr>
          <p:cNvPr id="32" name="Picture 31">
            <a:extLst>
              <a:ext uri="{FF2B5EF4-FFF2-40B4-BE49-F238E27FC236}">
                <a16:creationId xmlns:a16="http://schemas.microsoft.com/office/drawing/2014/main" id="{0153D372-0DAC-1B16-0D0A-96DEEEDAA26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a:off x="8038175" y="1545926"/>
            <a:ext cx="3709291" cy="121282"/>
          </a:xfrm>
          <a:prstGeom prst="rect">
            <a:avLst/>
          </a:prstGeom>
        </p:spPr>
      </p:pic>
      <p:pic>
        <p:nvPicPr>
          <p:cNvPr id="41" name="Picture 40" descr="Shape, circle&#10;&#10;Description automatically generated">
            <a:extLst>
              <a:ext uri="{FF2B5EF4-FFF2-40B4-BE49-F238E27FC236}">
                <a16:creationId xmlns:a16="http://schemas.microsoft.com/office/drawing/2014/main" id="{FC24810D-E688-3742-362A-7ABD85D679EC}"/>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81888" y="1547109"/>
            <a:ext cx="3700192" cy="119727"/>
          </a:xfrm>
          <a:prstGeom prst="rect">
            <a:avLst/>
          </a:prstGeom>
        </p:spPr>
      </p:pic>
    </p:spTree>
    <p:extLst>
      <p:ext uri="{BB962C8B-B14F-4D97-AF65-F5344CB8AC3E}">
        <p14:creationId xmlns:p14="http://schemas.microsoft.com/office/powerpoint/2010/main" val="3905457867"/>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457EA6E8-4C91-7151-A35B-7014D8ED044C}"/>
              </a:ext>
            </a:extLst>
          </p:cNvPr>
          <p:cNvSpPr>
            <a:spLocks/>
          </p:cNvSpPr>
          <p:nvPr userDrawn="1"/>
        </p:nvSpPr>
        <p:spPr>
          <a:xfrm rot="10800000">
            <a:off x="381133" y="1603585"/>
            <a:ext cx="2798531" cy="4309850"/>
          </a:xfrm>
          <a:prstGeom prst="roundRect">
            <a:avLst>
              <a:gd name="adj" fmla="val 0"/>
            </a:avLst>
          </a:prstGeom>
          <a:solidFill>
            <a:schemeClr val="bg1"/>
          </a:solidFill>
          <a:ln>
            <a:noFill/>
          </a:ln>
          <a:effectLst>
            <a:outerShdw blurRad="235545" sx="110282" sy="110282" algn="ctr" rotWithShape="0">
              <a:srgbClr val="000000">
                <a:alpha val="5623"/>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2" name="Rounded Rectangle 11">
            <a:extLst>
              <a:ext uri="{FF2B5EF4-FFF2-40B4-BE49-F238E27FC236}">
                <a16:creationId xmlns:a16="http://schemas.microsoft.com/office/drawing/2014/main" id="{13F9FEC6-A736-B71A-7D17-10955C582122}"/>
              </a:ext>
            </a:extLst>
          </p:cNvPr>
          <p:cNvSpPr>
            <a:spLocks/>
          </p:cNvSpPr>
          <p:nvPr userDrawn="1"/>
        </p:nvSpPr>
        <p:spPr>
          <a:xfrm rot="10800000">
            <a:off x="3260680" y="1603585"/>
            <a:ext cx="2798531" cy="4309850"/>
          </a:xfrm>
          <a:prstGeom prst="roundRect">
            <a:avLst>
              <a:gd name="adj" fmla="val 0"/>
            </a:avLst>
          </a:prstGeom>
          <a:solidFill>
            <a:schemeClr val="bg1"/>
          </a:solidFill>
          <a:ln>
            <a:noFill/>
          </a:ln>
          <a:effectLst>
            <a:outerShdw blurRad="235545" sx="104000" sy="104000" algn="ctr" rotWithShape="0">
              <a:srgbClr val="000000">
                <a:alpha val="6269"/>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3" name="Rounded Rectangle 12">
            <a:extLst>
              <a:ext uri="{FF2B5EF4-FFF2-40B4-BE49-F238E27FC236}">
                <a16:creationId xmlns:a16="http://schemas.microsoft.com/office/drawing/2014/main" id="{853DDC7F-D4A6-8617-188C-F15900634FC8}"/>
              </a:ext>
            </a:extLst>
          </p:cNvPr>
          <p:cNvSpPr>
            <a:spLocks/>
          </p:cNvSpPr>
          <p:nvPr userDrawn="1"/>
        </p:nvSpPr>
        <p:spPr>
          <a:xfrm rot="10800000">
            <a:off x="6140225" y="1603585"/>
            <a:ext cx="2798531" cy="4309850"/>
          </a:xfrm>
          <a:prstGeom prst="roundRect">
            <a:avLst>
              <a:gd name="adj" fmla="val 0"/>
            </a:avLst>
          </a:prstGeom>
          <a:solidFill>
            <a:schemeClr val="bg1"/>
          </a:solidFill>
          <a:ln>
            <a:noFill/>
          </a:ln>
          <a:effectLst>
            <a:outerShdw blurRad="235545" sx="104000" sy="104000" algn="ctr" rotWithShape="0">
              <a:srgbClr val="000000">
                <a:alpha val="5922"/>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4" name="Rounded Rectangle 13">
            <a:extLst>
              <a:ext uri="{FF2B5EF4-FFF2-40B4-BE49-F238E27FC236}">
                <a16:creationId xmlns:a16="http://schemas.microsoft.com/office/drawing/2014/main" id="{EC0DC43F-0C5A-2B65-96D2-2530B0F5A0C1}"/>
              </a:ext>
            </a:extLst>
          </p:cNvPr>
          <p:cNvSpPr>
            <a:spLocks/>
          </p:cNvSpPr>
          <p:nvPr userDrawn="1"/>
        </p:nvSpPr>
        <p:spPr>
          <a:xfrm rot="10800000">
            <a:off x="9019770" y="1600964"/>
            <a:ext cx="2798531" cy="4309850"/>
          </a:xfrm>
          <a:prstGeom prst="roundRect">
            <a:avLst>
              <a:gd name="adj" fmla="val 0"/>
            </a:avLst>
          </a:prstGeom>
          <a:solidFill>
            <a:schemeClr val="bg1"/>
          </a:solidFill>
          <a:ln>
            <a:noFill/>
          </a:ln>
          <a:effectLst>
            <a:outerShdw blurRad="235545" sx="104000" sy="104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5" name="Title 24">
            <a:extLst>
              <a:ext uri="{FF2B5EF4-FFF2-40B4-BE49-F238E27FC236}">
                <a16:creationId xmlns:a16="http://schemas.microsoft.com/office/drawing/2014/main" id="{6357364B-CEAA-54E0-4325-09CDDB041FF0}"/>
              </a:ext>
            </a:extLst>
          </p:cNvPr>
          <p:cNvSpPr>
            <a:spLocks noGrp="1"/>
          </p:cNvSpPr>
          <p:nvPr userDrawn="1">
            <p:ph type="title"/>
          </p:nvPr>
        </p:nvSpPr>
        <p:spPr/>
        <p:txBody>
          <a:bodyPr/>
          <a:lstStyle>
            <a:lvl1pPr algn="ctr">
              <a:defRPr sz="2800"/>
            </a:lvl1pPr>
          </a:lstStyle>
          <a:p>
            <a:r>
              <a:rPr lang="en-US"/>
              <a:t>Click to edit Master title style</a:t>
            </a:r>
            <a:endParaRPr lang="en-CA"/>
          </a:p>
        </p:txBody>
      </p:sp>
      <p:sp>
        <p:nvSpPr>
          <p:cNvPr id="38" name="Date Placeholder 37">
            <a:extLst>
              <a:ext uri="{FF2B5EF4-FFF2-40B4-BE49-F238E27FC236}">
                <a16:creationId xmlns:a16="http://schemas.microsoft.com/office/drawing/2014/main" id="{7BBE1667-D207-7F74-B678-937962C97165}"/>
              </a:ext>
            </a:extLst>
          </p:cNvPr>
          <p:cNvSpPr>
            <a:spLocks noGrp="1"/>
          </p:cNvSpPr>
          <p:nvPr>
            <p:ph type="dt" sz="half" idx="36"/>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9" name="Footer Placeholder 38">
            <a:extLst>
              <a:ext uri="{FF2B5EF4-FFF2-40B4-BE49-F238E27FC236}">
                <a16:creationId xmlns:a16="http://schemas.microsoft.com/office/drawing/2014/main" id="{CD9BD250-9387-5A26-4149-69A189D0E4ED}"/>
              </a:ext>
            </a:extLst>
          </p:cNvPr>
          <p:cNvSpPr>
            <a:spLocks noGrp="1"/>
          </p:cNvSpPr>
          <p:nvPr>
            <p:ph type="ftr" sz="quarter" idx="37"/>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40" name="Slide Number Placeholder 39">
            <a:extLst>
              <a:ext uri="{FF2B5EF4-FFF2-40B4-BE49-F238E27FC236}">
                <a16:creationId xmlns:a16="http://schemas.microsoft.com/office/drawing/2014/main" id="{AEEDA682-5F2B-85F5-653A-271741D495C8}"/>
              </a:ext>
            </a:extLst>
          </p:cNvPr>
          <p:cNvSpPr>
            <a:spLocks noGrp="1"/>
          </p:cNvSpPr>
          <p:nvPr>
            <p:ph type="sldNum" sz="quarter" idx="38"/>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
        <p:nvSpPr>
          <p:cNvPr id="16" name="Text Placeholder 25">
            <a:extLst>
              <a:ext uri="{FF2B5EF4-FFF2-40B4-BE49-F238E27FC236}">
                <a16:creationId xmlns:a16="http://schemas.microsoft.com/office/drawing/2014/main" id="{EF38CDBE-6859-3D56-5AAD-455C7E17AB2D}"/>
              </a:ext>
            </a:extLst>
          </p:cNvPr>
          <p:cNvSpPr>
            <a:spLocks noGrp="1"/>
          </p:cNvSpPr>
          <p:nvPr>
            <p:ph type="body" sz="quarter" idx="33" hasCustomPrompt="1"/>
          </p:nvPr>
        </p:nvSpPr>
        <p:spPr>
          <a:xfrm>
            <a:off x="396072" y="1823907"/>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200"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7" name="Text Placeholder 25">
            <a:extLst>
              <a:ext uri="{FF2B5EF4-FFF2-40B4-BE49-F238E27FC236}">
                <a16:creationId xmlns:a16="http://schemas.microsoft.com/office/drawing/2014/main" id="{309D28BF-4030-F73D-BC74-05738A370A0A}"/>
              </a:ext>
            </a:extLst>
          </p:cNvPr>
          <p:cNvSpPr>
            <a:spLocks noGrp="1"/>
          </p:cNvSpPr>
          <p:nvPr>
            <p:ph type="body" sz="quarter" idx="35" hasCustomPrompt="1"/>
          </p:nvPr>
        </p:nvSpPr>
        <p:spPr>
          <a:xfrm>
            <a:off x="396072" y="2272713"/>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8" name="Text Placeholder 25">
            <a:extLst>
              <a:ext uri="{FF2B5EF4-FFF2-40B4-BE49-F238E27FC236}">
                <a16:creationId xmlns:a16="http://schemas.microsoft.com/office/drawing/2014/main" id="{AE028DF3-AC30-4580-FAA0-E8B980484888}"/>
              </a:ext>
            </a:extLst>
          </p:cNvPr>
          <p:cNvSpPr>
            <a:spLocks noGrp="1"/>
          </p:cNvSpPr>
          <p:nvPr>
            <p:ph type="body" sz="quarter" idx="39" hasCustomPrompt="1"/>
          </p:nvPr>
        </p:nvSpPr>
        <p:spPr>
          <a:xfrm>
            <a:off x="3275619" y="1826825"/>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200"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9" name="Text Placeholder 25">
            <a:extLst>
              <a:ext uri="{FF2B5EF4-FFF2-40B4-BE49-F238E27FC236}">
                <a16:creationId xmlns:a16="http://schemas.microsoft.com/office/drawing/2014/main" id="{F4E431D4-5050-8A33-F373-B1A45812107D}"/>
              </a:ext>
            </a:extLst>
          </p:cNvPr>
          <p:cNvSpPr>
            <a:spLocks noGrp="1"/>
          </p:cNvSpPr>
          <p:nvPr>
            <p:ph type="body" sz="quarter" idx="40" hasCustomPrompt="1"/>
          </p:nvPr>
        </p:nvSpPr>
        <p:spPr>
          <a:xfrm>
            <a:off x="3275619" y="2275631"/>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0" name="Text Placeholder 25">
            <a:extLst>
              <a:ext uri="{FF2B5EF4-FFF2-40B4-BE49-F238E27FC236}">
                <a16:creationId xmlns:a16="http://schemas.microsoft.com/office/drawing/2014/main" id="{B2AA7736-1D1A-1D64-D3C3-B0F74AEF68A8}"/>
              </a:ext>
            </a:extLst>
          </p:cNvPr>
          <p:cNvSpPr>
            <a:spLocks noGrp="1"/>
          </p:cNvSpPr>
          <p:nvPr>
            <p:ph type="body" sz="quarter" idx="41" hasCustomPrompt="1"/>
          </p:nvPr>
        </p:nvSpPr>
        <p:spPr>
          <a:xfrm>
            <a:off x="6155164" y="1836476"/>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200"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21" name="Text Placeholder 25">
            <a:extLst>
              <a:ext uri="{FF2B5EF4-FFF2-40B4-BE49-F238E27FC236}">
                <a16:creationId xmlns:a16="http://schemas.microsoft.com/office/drawing/2014/main" id="{88215765-85B4-D122-9344-79F62D611687}"/>
              </a:ext>
            </a:extLst>
          </p:cNvPr>
          <p:cNvSpPr>
            <a:spLocks noGrp="1"/>
          </p:cNvSpPr>
          <p:nvPr>
            <p:ph type="body" sz="quarter" idx="42" hasCustomPrompt="1"/>
          </p:nvPr>
        </p:nvSpPr>
        <p:spPr>
          <a:xfrm>
            <a:off x="6155164" y="2285282"/>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2" name="Text Placeholder 25">
            <a:extLst>
              <a:ext uri="{FF2B5EF4-FFF2-40B4-BE49-F238E27FC236}">
                <a16:creationId xmlns:a16="http://schemas.microsoft.com/office/drawing/2014/main" id="{74CFCC5E-2F79-E9A8-0599-7BA9A7968E54}"/>
              </a:ext>
            </a:extLst>
          </p:cNvPr>
          <p:cNvSpPr>
            <a:spLocks noGrp="1"/>
          </p:cNvSpPr>
          <p:nvPr>
            <p:ph type="body" sz="quarter" idx="43" hasCustomPrompt="1"/>
          </p:nvPr>
        </p:nvSpPr>
        <p:spPr>
          <a:xfrm>
            <a:off x="9034709" y="1836476"/>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200"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23" name="Text Placeholder 25">
            <a:extLst>
              <a:ext uri="{FF2B5EF4-FFF2-40B4-BE49-F238E27FC236}">
                <a16:creationId xmlns:a16="http://schemas.microsoft.com/office/drawing/2014/main" id="{BE1A8351-DE6C-EFE5-B710-431190EEBA58}"/>
              </a:ext>
            </a:extLst>
          </p:cNvPr>
          <p:cNvSpPr>
            <a:spLocks noGrp="1"/>
          </p:cNvSpPr>
          <p:nvPr>
            <p:ph type="body" sz="quarter" idx="44" hasCustomPrompt="1"/>
          </p:nvPr>
        </p:nvSpPr>
        <p:spPr>
          <a:xfrm>
            <a:off x="9034709" y="2285282"/>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pic>
        <p:nvPicPr>
          <p:cNvPr id="15" name="Picture 14">
            <a:extLst>
              <a:ext uri="{FF2B5EF4-FFF2-40B4-BE49-F238E27FC236}">
                <a16:creationId xmlns:a16="http://schemas.microsoft.com/office/drawing/2014/main" id="{E0955868-CFCC-69E4-7561-3B73EFDF47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381101" y="1512578"/>
            <a:ext cx="2787928" cy="106105"/>
          </a:xfrm>
          <a:prstGeom prst="rect">
            <a:avLst/>
          </a:prstGeom>
        </p:spPr>
      </p:pic>
      <p:pic>
        <p:nvPicPr>
          <p:cNvPr id="24" name="Picture 23">
            <a:extLst>
              <a:ext uri="{FF2B5EF4-FFF2-40B4-BE49-F238E27FC236}">
                <a16:creationId xmlns:a16="http://schemas.microsoft.com/office/drawing/2014/main" id="{2C4EFD7D-B202-105A-BCD6-DD69BCE76A8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a:off x="3260677" y="1514103"/>
            <a:ext cx="2798530" cy="108707"/>
          </a:xfrm>
          <a:prstGeom prst="rect">
            <a:avLst/>
          </a:prstGeom>
        </p:spPr>
      </p:pic>
      <p:pic>
        <p:nvPicPr>
          <p:cNvPr id="26" name="Picture 25">
            <a:extLst>
              <a:ext uri="{FF2B5EF4-FFF2-40B4-BE49-F238E27FC236}">
                <a16:creationId xmlns:a16="http://schemas.microsoft.com/office/drawing/2014/main" id="{5FE50E42-3DCA-E51B-06B8-825375BA4DE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0800000">
            <a:off x="6140212" y="1512994"/>
            <a:ext cx="2798528" cy="103768"/>
          </a:xfrm>
          <a:prstGeom prst="rect">
            <a:avLst/>
          </a:prstGeom>
        </p:spPr>
      </p:pic>
      <p:pic>
        <p:nvPicPr>
          <p:cNvPr id="27" name="Picture 26">
            <a:extLst>
              <a:ext uri="{FF2B5EF4-FFF2-40B4-BE49-F238E27FC236}">
                <a16:creationId xmlns:a16="http://schemas.microsoft.com/office/drawing/2014/main" id="{60821C38-9852-BAB0-8A20-AF954D13D8A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a:off x="9019741" y="1514360"/>
            <a:ext cx="2798530" cy="108707"/>
          </a:xfrm>
          <a:prstGeom prst="rect">
            <a:avLst/>
          </a:prstGeom>
        </p:spPr>
      </p:pic>
    </p:spTree>
    <p:extLst>
      <p:ext uri="{BB962C8B-B14F-4D97-AF65-F5344CB8AC3E}">
        <p14:creationId xmlns:p14="http://schemas.microsoft.com/office/powerpoint/2010/main" val="236781331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3 Boxes_Light">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457EA6E8-4C91-7151-A35B-7014D8ED044C}"/>
              </a:ext>
            </a:extLst>
          </p:cNvPr>
          <p:cNvSpPr>
            <a:spLocks/>
          </p:cNvSpPr>
          <p:nvPr userDrawn="1"/>
        </p:nvSpPr>
        <p:spPr>
          <a:xfrm rot="10800000">
            <a:off x="442942" y="1600239"/>
            <a:ext cx="3387876" cy="2289709"/>
          </a:xfrm>
          <a:prstGeom prst="roundRect">
            <a:avLst>
              <a:gd name="adj" fmla="val 0"/>
            </a:avLst>
          </a:prstGeom>
          <a:solidFill>
            <a:schemeClr val="bg1"/>
          </a:solidFill>
          <a:ln>
            <a:noFill/>
          </a:ln>
          <a:effectLst>
            <a:outerShdw blurRad="235545" sx="110282" sy="110282" algn="ctr" rotWithShape="0">
              <a:srgbClr val="000000">
                <a:alpha val="5623"/>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2" name="Rounded Rectangle 11">
            <a:extLst>
              <a:ext uri="{FF2B5EF4-FFF2-40B4-BE49-F238E27FC236}">
                <a16:creationId xmlns:a16="http://schemas.microsoft.com/office/drawing/2014/main" id="{13F9FEC6-A736-B71A-7D17-10955C582122}"/>
              </a:ext>
            </a:extLst>
          </p:cNvPr>
          <p:cNvSpPr>
            <a:spLocks/>
          </p:cNvSpPr>
          <p:nvPr userDrawn="1"/>
        </p:nvSpPr>
        <p:spPr>
          <a:xfrm rot="10800000">
            <a:off x="4405206" y="1598457"/>
            <a:ext cx="3387876" cy="2289709"/>
          </a:xfrm>
          <a:prstGeom prst="roundRect">
            <a:avLst>
              <a:gd name="adj" fmla="val 0"/>
            </a:avLst>
          </a:prstGeom>
          <a:solidFill>
            <a:schemeClr val="bg1"/>
          </a:solidFill>
          <a:ln>
            <a:noFill/>
          </a:ln>
          <a:effectLst>
            <a:outerShdw blurRad="235545" sx="104000" sy="104000" algn="ctr" rotWithShape="0">
              <a:srgbClr val="000000">
                <a:alpha val="6269"/>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3" name="Rounded Rectangle 12">
            <a:extLst>
              <a:ext uri="{FF2B5EF4-FFF2-40B4-BE49-F238E27FC236}">
                <a16:creationId xmlns:a16="http://schemas.microsoft.com/office/drawing/2014/main" id="{853DDC7F-D4A6-8617-188C-F15900634FC8}"/>
              </a:ext>
            </a:extLst>
          </p:cNvPr>
          <p:cNvSpPr>
            <a:spLocks/>
          </p:cNvSpPr>
          <p:nvPr userDrawn="1"/>
        </p:nvSpPr>
        <p:spPr>
          <a:xfrm rot="10800000">
            <a:off x="8364590" y="1600240"/>
            <a:ext cx="3387876" cy="2289709"/>
          </a:xfrm>
          <a:prstGeom prst="roundRect">
            <a:avLst>
              <a:gd name="adj" fmla="val 0"/>
            </a:avLst>
          </a:prstGeom>
          <a:solidFill>
            <a:schemeClr val="bg1"/>
          </a:solidFill>
          <a:ln>
            <a:noFill/>
          </a:ln>
          <a:effectLst>
            <a:outerShdw blurRad="235545" sx="104000" sy="104000" algn="ctr" rotWithShape="0">
              <a:srgbClr val="000000">
                <a:alpha val="5922"/>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z</a:t>
            </a:r>
          </a:p>
        </p:txBody>
      </p:sp>
      <p:sp>
        <p:nvSpPr>
          <p:cNvPr id="14" name="Rounded Rectangle 13">
            <a:extLst>
              <a:ext uri="{FF2B5EF4-FFF2-40B4-BE49-F238E27FC236}">
                <a16:creationId xmlns:a16="http://schemas.microsoft.com/office/drawing/2014/main" id="{EC0DC43F-0C5A-2B65-96D2-2530B0F5A0C1}"/>
              </a:ext>
            </a:extLst>
          </p:cNvPr>
          <p:cNvSpPr>
            <a:spLocks/>
          </p:cNvSpPr>
          <p:nvPr userDrawn="1"/>
        </p:nvSpPr>
        <p:spPr>
          <a:xfrm rot="10800000">
            <a:off x="451307" y="4055663"/>
            <a:ext cx="3387876" cy="2289709"/>
          </a:xfrm>
          <a:prstGeom prst="roundRect">
            <a:avLst>
              <a:gd name="adj" fmla="val 0"/>
            </a:avLst>
          </a:prstGeom>
          <a:solidFill>
            <a:schemeClr val="bg1"/>
          </a:solidFill>
          <a:ln>
            <a:noFill/>
          </a:ln>
          <a:effectLst>
            <a:outerShdw blurRad="235545" sx="104000" sy="104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5" name="Title 24">
            <a:extLst>
              <a:ext uri="{FF2B5EF4-FFF2-40B4-BE49-F238E27FC236}">
                <a16:creationId xmlns:a16="http://schemas.microsoft.com/office/drawing/2014/main" id="{6357364B-CEAA-54E0-4325-09CDDB041FF0}"/>
              </a:ext>
            </a:extLst>
          </p:cNvPr>
          <p:cNvSpPr>
            <a:spLocks noGrp="1"/>
          </p:cNvSpPr>
          <p:nvPr userDrawn="1">
            <p:ph type="title"/>
          </p:nvPr>
        </p:nvSpPr>
        <p:spPr/>
        <p:txBody>
          <a:bodyPr/>
          <a:lstStyle>
            <a:lvl1pPr algn="ctr">
              <a:defRPr sz="2800"/>
            </a:lvl1pPr>
          </a:lstStyle>
          <a:p>
            <a:r>
              <a:rPr lang="en-US"/>
              <a:t>Click to edit Master title style</a:t>
            </a:r>
            <a:endParaRPr lang="en-CA"/>
          </a:p>
        </p:txBody>
      </p:sp>
      <p:sp>
        <p:nvSpPr>
          <p:cNvPr id="38" name="Date Placeholder 37">
            <a:extLst>
              <a:ext uri="{FF2B5EF4-FFF2-40B4-BE49-F238E27FC236}">
                <a16:creationId xmlns:a16="http://schemas.microsoft.com/office/drawing/2014/main" id="{7BBE1667-D207-7F74-B678-937962C97165}"/>
              </a:ext>
            </a:extLst>
          </p:cNvPr>
          <p:cNvSpPr>
            <a:spLocks noGrp="1"/>
          </p:cNvSpPr>
          <p:nvPr>
            <p:ph type="dt" sz="half" idx="36"/>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9" name="Footer Placeholder 38">
            <a:extLst>
              <a:ext uri="{FF2B5EF4-FFF2-40B4-BE49-F238E27FC236}">
                <a16:creationId xmlns:a16="http://schemas.microsoft.com/office/drawing/2014/main" id="{CD9BD250-9387-5A26-4149-69A189D0E4ED}"/>
              </a:ext>
            </a:extLst>
          </p:cNvPr>
          <p:cNvSpPr>
            <a:spLocks noGrp="1"/>
          </p:cNvSpPr>
          <p:nvPr>
            <p:ph type="ftr" sz="quarter" idx="37"/>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40" name="Slide Number Placeholder 39">
            <a:extLst>
              <a:ext uri="{FF2B5EF4-FFF2-40B4-BE49-F238E27FC236}">
                <a16:creationId xmlns:a16="http://schemas.microsoft.com/office/drawing/2014/main" id="{AEEDA682-5F2B-85F5-653A-271741D495C8}"/>
              </a:ext>
            </a:extLst>
          </p:cNvPr>
          <p:cNvSpPr>
            <a:spLocks noGrp="1"/>
          </p:cNvSpPr>
          <p:nvPr>
            <p:ph type="sldNum" sz="quarter" idx="38"/>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
        <p:nvSpPr>
          <p:cNvPr id="16" name="Text Placeholder 25">
            <a:extLst>
              <a:ext uri="{FF2B5EF4-FFF2-40B4-BE49-F238E27FC236}">
                <a16:creationId xmlns:a16="http://schemas.microsoft.com/office/drawing/2014/main" id="{EF38CDBE-6859-3D56-5AAD-455C7E17AB2D}"/>
              </a:ext>
            </a:extLst>
          </p:cNvPr>
          <p:cNvSpPr>
            <a:spLocks noGrp="1"/>
          </p:cNvSpPr>
          <p:nvPr>
            <p:ph type="body" sz="quarter" idx="33" hasCustomPrompt="1"/>
          </p:nvPr>
        </p:nvSpPr>
        <p:spPr>
          <a:xfrm>
            <a:off x="457883" y="1820561"/>
            <a:ext cx="3351705" cy="392893"/>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200"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7" name="Text Placeholder 25">
            <a:extLst>
              <a:ext uri="{FF2B5EF4-FFF2-40B4-BE49-F238E27FC236}">
                <a16:creationId xmlns:a16="http://schemas.microsoft.com/office/drawing/2014/main" id="{309D28BF-4030-F73D-BC74-05738A370A0A}"/>
              </a:ext>
            </a:extLst>
          </p:cNvPr>
          <p:cNvSpPr>
            <a:spLocks noGrp="1"/>
          </p:cNvSpPr>
          <p:nvPr>
            <p:ph type="body" sz="quarter" idx="35" hasCustomPrompt="1"/>
          </p:nvPr>
        </p:nvSpPr>
        <p:spPr>
          <a:xfrm>
            <a:off x="457883" y="2269367"/>
            <a:ext cx="3351705" cy="455595"/>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8" name="Text Placeholder 25">
            <a:extLst>
              <a:ext uri="{FF2B5EF4-FFF2-40B4-BE49-F238E27FC236}">
                <a16:creationId xmlns:a16="http://schemas.microsoft.com/office/drawing/2014/main" id="{AE028DF3-AC30-4580-FAA0-E8B980484888}"/>
              </a:ext>
            </a:extLst>
          </p:cNvPr>
          <p:cNvSpPr>
            <a:spLocks noGrp="1"/>
          </p:cNvSpPr>
          <p:nvPr>
            <p:ph type="body" sz="quarter" idx="39" hasCustomPrompt="1"/>
          </p:nvPr>
        </p:nvSpPr>
        <p:spPr>
          <a:xfrm>
            <a:off x="4420147" y="1821697"/>
            <a:ext cx="3351705" cy="392893"/>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200"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9" name="Text Placeholder 25">
            <a:extLst>
              <a:ext uri="{FF2B5EF4-FFF2-40B4-BE49-F238E27FC236}">
                <a16:creationId xmlns:a16="http://schemas.microsoft.com/office/drawing/2014/main" id="{F4E431D4-5050-8A33-F373-B1A45812107D}"/>
              </a:ext>
            </a:extLst>
          </p:cNvPr>
          <p:cNvSpPr>
            <a:spLocks noGrp="1"/>
          </p:cNvSpPr>
          <p:nvPr>
            <p:ph type="body" sz="quarter" idx="40" hasCustomPrompt="1"/>
          </p:nvPr>
        </p:nvSpPr>
        <p:spPr>
          <a:xfrm>
            <a:off x="4420147" y="2270503"/>
            <a:ext cx="3351705" cy="455595"/>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0" name="Text Placeholder 25">
            <a:extLst>
              <a:ext uri="{FF2B5EF4-FFF2-40B4-BE49-F238E27FC236}">
                <a16:creationId xmlns:a16="http://schemas.microsoft.com/office/drawing/2014/main" id="{B2AA7736-1D1A-1D64-D3C3-B0F74AEF68A8}"/>
              </a:ext>
            </a:extLst>
          </p:cNvPr>
          <p:cNvSpPr>
            <a:spLocks noGrp="1"/>
          </p:cNvSpPr>
          <p:nvPr>
            <p:ph type="body" sz="quarter" idx="41" hasCustomPrompt="1"/>
          </p:nvPr>
        </p:nvSpPr>
        <p:spPr>
          <a:xfrm>
            <a:off x="8379531" y="1833131"/>
            <a:ext cx="3351705" cy="392893"/>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200"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21" name="Text Placeholder 25">
            <a:extLst>
              <a:ext uri="{FF2B5EF4-FFF2-40B4-BE49-F238E27FC236}">
                <a16:creationId xmlns:a16="http://schemas.microsoft.com/office/drawing/2014/main" id="{88215765-85B4-D122-9344-79F62D611687}"/>
              </a:ext>
            </a:extLst>
          </p:cNvPr>
          <p:cNvSpPr>
            <a:spLocks noGrp="1"/>
          </p:cNvSpPr>
          <p:nvPr>
            <p:ph type="body" sz="quarter" idx="42" hasCustomPrompt="1"/>
          </p:nvPr>
        </p:nvSpPr>
        <p:spPr>
          <a:xfrm>
            <a:off x="8379531" y="2281937"/>
            <a:ext cx="3351705" cy="455595"/>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2" name="Text Placeholder 25">
            <a:extLst>
              <a:ext uri="{FF2B5EF4-FFF2-40B4-BE49-F238E27FC236}">
                <a16:creationId xmlns:a16="http://schemas.microsoft.com/office/drawing/2014/main" id="{74CFCC5E-2F79-E9A8-0599-7BA9A7968E54}"/>
              </a:ext>
            </a:extLst>
          </p:cNvPr>
          <p:cNvSpPr>
            <a:spLocks noGrp="1"/>
          </p:cNvSpPr>
          <p:nvPr>
            <p:ph type="body" sz="quarter" idx="43" hasCustomPrompt="1"/>
          </p:nvPr>
        </p:nvSpPr>
        <p:spPr>
          <a:xfrm>
            <a:off x="466248" y="4291175"/>
            <a:ext cx="3351705" cy="392893"/>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200"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23" name="Text Placeholder 25">
            <a:extLst>
              <a:ext uri="{FF2B5EF4-FFF2-40B4-BE49-F238E27FC236}">
                <a16:creationId xmlns:a16="http://schemas.microsoft.com/office/drawing/2014/main" id="{BE1A8351-DE6C-EFE5-B710-431190EEBA58}"/>
              </a:ext>
            </a:extLst>
          </p:cNvPr>
          <p:cNvSpPr>
            <a:spLocks noGrp="1"/>
          </p:cNvSpPr>
          <p:nvPr>
            <p:ph type="body" sz="quarter" idx="44" hasCustomPrompt="1"/>
          </p:nvPr>
        </p:nvSpPr>
        <p:spPr>
          <a:xfrm>
            <a:off x="466248" y="4739981"/>
            <a:ext cx="3351705" cy="455595"/>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pic>
        <p:nvPicPr>
          <p:cNvPr id="24" name="Picture 23">
            <a:extLst>
              <a:ext uri="{FF2B5EF4-FFF2-40B4-BE49-F238E27FC236}">
                <a16:creationId xmlns:a16="http://schemas.microsoft.com/office/drawing/2014/main" id="{2C4EFD7D-B202-105A-BCD6-DD69BCE76A8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4405205" y="1508975"/>
            <a:ext cx="3387875" cy="131600"/>
          </a:xfrm>
          <a:prstGeom prst="rect">
            <a:avLst/>
          </a:prstGeom>
        </p:spPr>
      </p:pic>
      <p:pic>
        <p:nvPicPr>
          <p:cNvPr id="27" name="Picture 26">
            <a:extLst>
              <a:ext uri="{FF2B5EF4-FFF2-40B4-BE49-F238E27FC236}">
                <a16:creationId xmlns:a16="http://schemas.microsoft.com/office/drawing/2014/main" id="{60821C38-9852-BAB0-8A20-AF954D13D8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451280" y="3969059"/>
            <a:ext cx="3387875" cy="131600"/>
          </a:xfrm>
          <a:prstGeom prst="rect">
            <a:avLst/>
          </a:prstGeom>
        </p:spPr>
      </p:pic>
      <p:sp>
        <p:nvSpPr>
          <p:cNvPr id="2" name="Rounded Rectangle 1">
            <a:extLst>
              <a:ext uri="{FF2B5EF4-FFF2-40B4-BE49-F238E27FC236}">
                <a16:creationId xmlns:a16="http://schemas.microsoft.com/office/drawing/2014/main" id="{3600FEC0-8441-96D2-E89C-02B0AC92E2DB}"/>
              </a:ext>
            </a:extLst>
          </p:cNvPr>
          <p:cNvSpPr>
            <a:spLocks/>
          </p:cNvSpPr>
          <p:nvPr userDrawn="1"/>
        </p:nvSpPr>
        <p:spPr>
          <a:xfrm rot="10800000">
            <a:off x="4402074" y="4059564"/>
            <a:ext cx="3387876" cy="2289709"/>
          </a:xfrm>
          <a:prstGeom prst="roundRect">
            <a:avLst>
              <a:gd name="adj" fmla="val 0"/>
            </a:avLst>
          </a:prstGeom>
          <a:solidFill>
            <a:schemeClr val="bg1"/>
          </a:solidFill>
          <a:ln>
            <a:noFill/>
          </a:ln>
          <a:effectLst>
            <a:outerShdw blurRad="235545" sx="104000" sy="104000" algn="ctr" rotWithShape="0">
              <a:srgbClr val="000000">
                <a:alpha val="5922"/>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3" name="Text Placeholder 25">
            <a:extLst>
              <a:ext uri="{FF2B5EF4-FFF2-40B4-BE49-F238E27FC236}">
                <a16:creationId xmlns:a16="http://schemas.microsoft.com/office/drawing/2014/main" id="{470C65D6-BC0D-4BB8-7940-044366DA3A4C}"/>
              </a:ext>
            </a:extLst>
          </p:cNvPr>
          <p:cNvSpPr>
            <a:spLocks noGrp="1"/>
          </p:cNvSpPr>
          <p:nvPr>
            <p:ph type="body" sz="quarter" idx="45" hasCustomPrompt="1"/>
          </p:nvPr>
        </p:nvSpPr>
        <p:spPr>
          <a:xfrm>
            <a:off x="4417015" y="4292455"/>
            <a:ext cx="3351705" cy="392893"/>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200"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4" name="Text Placeholder 25">
            <a:extLst>
              <a:ext uri="{FF2B5EF4-FFF2-40B4-BE49-F238E27FC236}">
                <a16:creationId xmlns:a16="http://schemas.microsoft.com/office/drawing/2014/main" id="{31FD1294-FECA-E138-F896-2BADB65878CE}"/>
              </a:ext>
            </a:extLst>
          </p:cNvPr>
          <p:cNvSpPr>
            <a:spLocks noGrp="1"/>
          </p:cNvSpPr>
          <p:nvPr>
            <p:ph type="body" sz="quarter" idx="46" hasCustomPrompt="1"/>
          </p:nvPr>
        </p:nvSpPr>
        <p:spPr>
          <a:xfrm>
            <a:off x="4417015" y="4741261"/>
            <a:ext cx="3351705" cy="455595"/>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6" name="Rounded Rectangle 5">
            <a:extLst>
              <a:ext uri="{FF2B5EF4-FFF2-40B4-BE49-F238E27FC236}">
                <a16:creationId xmlns:a16="http://schemas.microsoft.com/office/drawing/2014/main" id="{CBB43538-DD19-B367-70C2-D23109AEDCAB}"/>
              </a:ext>
            </a:extLst>
          </p:cNvPr>
          <p:cNvSpPr>
            <a:spLocks/>
          </p:cNvSpPr>
          <p:nvPr userDrawn="1"/>
        </p:nvSpPr>
        <p:spPr>
          <a:xfrm rot="10800000">
            <a:off x="8361212" y="4055663"/>
            <a:ext cx="3387876" cy="2289709"/>
          </a:xfrm>
          <a:prstGeom prst="roundRect">
            <a:avLst>
              <a:gd name="adj" fmla="val 0"/>
            </a:avLst>
          </a:prstGeom>
          <a:solidFill>
            <a:schemeClr val="bg1"/>
          </a:solidFill>
          <a:ln>
            <a:noFill/>
          </a:ln>
          <a:effectLst>
            <a:outerShdw blurRad="235545" sx="104000" sy="104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7" name="Text Placeholder 25">
            <a:extLst>
              <a:ext uri="{FF2B5EF4-FFF2-40B4-BE49-F238E27FC236}">
                <a16:creationId xmlns:a16="http://schemas.microsoft.com/office/drawing/2014/main" id="{8E794B28-C770-D714-0858-91A20F591CC0}"/>
              </a:ext>
            </a:extLst>
          </p:cNvPr>
          <p:cNvSpPr>
            <a:spLocks noGrp="1"/>
          </p:cNvSpPr>
          <p:nvPr>
            <p:ph type="body" sz="quarter" idx="47" hasCustomPrompt="1"/>
          </p:nvPr>
        </p:nvSpPr>
        <p:spPr>
          <a:xfrm>
            <a:off x="8376153" y="4291175"/>
            <a:ext cx="3351705" cy="392893"/>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200"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8" name="Text Placeholder 25">
            <a:extLst>
              <a:ext uri="{FF2B5EF4-FFF2-40B4-BE49-F238E27FC236}">
                <a16:creationId xmlns:a16="http://schemas.microsoft.com/office/drawing/2014/main" id="{0737F78C-5BC5-59A0-0A4B-473ED4CCB920}"/>
              </a:ext>
            </a:extLst>
          </p:cNvPr>
          <p:cNvSpPr>
            <a:spLocks noGrp="1"/>
          </p:cNvSpPr>
          <p:nvPr>
            <p:ph type="body" sz="quarter" idx="48" hasCustomPrompt="1"/>
          </p:nvPr>
        </p:nvSpPr>
        <p:spPr>
          <a:xfrm>
            <a:off x="8376153" y="4739981"/>
            <a:ext cx="3351705" cy="455595"/>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pic>
        <p:nvPicPr>
          <p:cNvPr id="9" name="Picture 8">
            <a:extLst>
              <a:ext uri="{FF2B5EF4-FFF2-40B4-BE49-F238E27FC236}">
                <a16:creationId xmlns:a16="http://schemas.microsoft.com/office/drawing/2014/main" id="{FAEE88C0-BA85-66B3-5D4F-45FDA56C35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8361185" y="3969059"/>
            <a:ext cx="3387875" cy="131600"/>
          </a:xfrm>
          <a:prstGeom prst="rect">
            <a:avLst/>
          </a:prstGeom>
        </p:spPr>
      </p:pic>
      <p:pic>
        <p:nvPicPr>
          <p:cNvPr id="10" name="Picture 9">
            <a:extLst>
              <a:ext uri="{FF2B5EF4-FFF2-40B4-BE49-F238E27FC236}">
                <a16:creationId xmlns:a16="http://schemas.microsoft.com/office/drawing/2014/main" id="{71B925FF-623D-8281-CC61-CCF33FFC5A08}"/>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rot="10800000">
            <a:off x="442909" y="1506078"/>
            <a:ext cx="3387875" cy="131601"/>
          </a:xfrm>
          <a:prstGeom prst="rect">
            <a:avLst/>
          </a:prstGeom>
        </p:spPr>
      </p:pic>
      <p:pic>
        <p:nvPicPr>
          <p:cNvPr id="28" name="Picture 27">
            <a:extLst>
              <a:ext uri="{FF2B5EF4-FFF2-40B4-BE49-F238E27FC236}">
                <a16:creationId xmlns:a16="http://schemas.microsoft.com/office/drawing/2014/main" id="{FC41A7A0-CC4E-DCD1-047C-970393EB923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rot="10800000">
            <a:off x="8358067" y="1506079"/>
            <a:ext cx="3387875" cy="131601"/>
          </a:xfrm>
          <a:prstGeom prst="rect">
            <a:avLst/>
          </a:prstGeom>
        </p:spPr>
      </p:pic>
      <p:pic>
        <p:nvPicPr>
          <p:cNvPr id="29" name="Picture 28">
            <a:extLst>
              <a:ext uri="{FF2B5EF4-FFF2-40B4-BE49-F238E27FC236}">
                <a16:creationId xmlns:a16="http://schemas.microsoft.com/office/drawing/2014/main" id="{A6BFE8C7-309E-C2BD-1896-B5A95670ADE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rot="10800000">
            <a:off x="4398929" y="3966050"/>
            <a:ext cx="3387875" cy="131601"/>
          </a:xfrm>
          <a:prstGeom prst="rect">
            <a:avLst/>
          </a:prstGeom>
        </p:spPr>
      </p:pic>
    </p:spTree>
    <p:extLst>
      <p:ext uri="{BB962C8B-B14F-4D97-AF65-F5344CB8AC3E}">
        <p14:creationId xmlns:p14="http://schemas.microsoft.com/office/powerpoint/2010/main" val="33185487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oint series: 1">
    <p:spTree>
      <p:nvGrpSpPr>
        <p:cNvPr id="1" name=""/>
        <p:cNvGrpSpPr/>
        <p:nvPr/>
      </p:nvGrpSpPr>
      <p:grpSpPr>
        <a:xfrm>
          <a:off x="0" y="0"/>
          <a:ext cx="0" cy="0"/>
          <a:chOff x="0" y="0"/>
          <a:chExt cx="0" cy="0"/>
        </a:xfrm>
      </p:grpSpPr>
      <p:pic>
        <p:nvPicPr>
          <p:cNvPr id="4" name="Picture 3" descr="A picture containing fish&#10;&#10;Description automatically generated">
            <a:extLst>
              <a:ext uri="{FF2B5EF4-FFF2-40B4-BE49-F238E27FC236}">
                <a16:creationId xmlns:a16="http://schemas.microsoft.com/office/drawing/2014/main" id="{BFB306BF-1A2C-7A4F-2B65-E4BF208ADE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3807"/>
            <a:ext cx="2337371" cy="6850386"/>
          </a:xfrm>
          <a:prstGeom prst="rect">
            <a:avLst/>
          </a:prstGeom>
        </p:spPr>
      </p:pic>
      <p:pic>
        <p:nvPicPr>
          <p:cNvPr id="9" name="Picture 8" hidden="1">
            <a:extLst>
              <a:ext uri="{FF2B5EF4-FFF2-40B4-BE49-F238E27FC236}">
                <a16:creationId xmlns:a16="http://schemas.microsoft.com/office/drawing/2014/main" id="{626661B9-4783-1103-B6E9-0EF335BA3B04}"/>
              </a:ext>
            </a:extLst>
          </p:cNvPr>
          <p:cNvPicPr>
            <a:picLocks/>
          </p:cNvPicPr>
          <p:nvPr userDrawn="1"/>
        </p:nvPicPr>
        <p:blipFill rotWithShape="1">
          <a:blip r:embed="rId3" cstate="hqprint">
            <a:extLst>
              <a:ext uri="{28A0092B-C50C-407E-A947-70E740481C1C}">
                <a14:useLocalDpi xmlns:a14="http://schemas.microsoft.com/office/drawing/2010/main"/>
              </a:ext>
            </a:extLst>
          </a:blip>
          <a:srcRect t="-473" b="-103"/>
          <a:stretch/>
        </p:blipFill>
        <p:spPr>
          <a:xfrm>
            <a:off x="-5044440" y="-962931"/>
            <a:ext cx="7381811" cy="12149091"/>
          </a:xfrm>
          <a:prstGeom prst="rect">
            <a:avLst/>
          </a:prstGeom>
          <a:ln>
            <a:noFill/>
          </a:ln>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lvl1pPr>
              <a:defRPr sz="2800"/>
            </a:lvl1p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DT Flow"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210057"/>
            <a:ext cx="9126378" cy="4860976"/>
          </a:xfrm>
        </p:spPr>
        <p:txBody>
          <a:bodyPr/>
          <a:lstStyle>
            <a:lvl1pPr>
              <a:defRPr sz="2000"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3" name="Rectangle 22">
            <a:extLst>
              <a:ext uri="{FF2B5EF4-FFF2-40B4-BE49-F238E27FC236}">
                <a16:creationId xmlns:a16="http://schemas.microsoft.com/office/drawing/2014/main" id="{92461B84-17D7-68A6-AA63-C003951967D1}"/>
              </a:ext>
            </a:extLst>
          </p:cNvPr>
          <p:cNvSpPr/>
          <p:nvPr userDrawn="1"/>
        </p:nvSpPr>
        <p:spPr>
          <a:xfrm>
            <a:off x="283226" y="1528628"/>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3" name="Content Placeholder 30">
            <a:extLst>
              <a:ext uri="{FF2B5EF4-FFF2-40B4-BE49-F238E27FC236}">
                <a16:creationId xmlns:a16="http://schemas.microsoft.com/office/drawing/2014/main" id="{EBCD1A46-120A-9987-30C4-0616B8DD3851}"/>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2</a:t>
            </a:r>
          </a:p>
        </p:txBody>
      </p:sp>
      <p:sp>
        <p:nvSpPr>
          <p:cNvPr id="14" name="Content Placeholder 30">
            <a:extLst>
              <a:ext uri="{FF2B5EF4-FFF2-40B4-BE49-F238E27FC236}">
                <a16:creationId xmlns:a16="http://schemas.microsoft.com/office/drawing/2014/main" id="{0D4D4B93-7ACE-668B-AC68-9A93ADD7F857}"/>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3</a:t>
            </a:r>
          </a:p>
        </p:txBody>
      </p:sp>
      <p:sp>
        <p:nvSpPr>
          <p:cNvPr id="15" name="Content Placeholder 30">
            <a:extLst>
              <a:ext uri="{FF2B5EF4-FFF2-40B4-BE49-F238E27FC236}">
                <a16:creationId xmlns:a16="http://schemas.microsoft.com/office/drawing/2014/main" id="{889C19EB-92E2-080D-83A7-57CFFB073109}"/>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4</a:t>
            </a:r>
          </a:p>
        </p:txBody>
      </p:sp>
      <p:sp>
        <p:nvSpPr>
          <p:cNvPr id="16" name="Content Placeholder 30">
            <a:extLst>
              <a:ext uri="{FF2B5EF4-FFF2-40B4-BE49-F238E27FC236}">
                <a16:creationId xmlns:a16="http://schemas.microsoft.com/office/drawing/2014/main" id="{0BDD25E2-B74F-8A61-6DBD-AD742C64D1DA}"/>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solidFill>
                <a:latin typeface="DT Flow Extrabold" pitchFamily="2" charset="77"/>
              </a:defRPr>
            </a:lvl1pPr>
          </a:lstStyle>
          <a:p>
            <a:pPr lvl="0"/>
            <a:r>
              <a:rPr lang="en-US"/>
              <a:t>Point 1</a:t>
            </a:r>
          </a:p>
        </p:txBody>
      </p:sp>
    </p:spTree>
    <p:extLst>
      <p:ext uri="{BB962C8B-B14F-4D97-AF65-F5344CB8AC3E}">
        <p14:creationId xmlns:p14="http://schemas.microsoft.com/office/powerpoint/2010/main" val="1999510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oint series: 2">
    <p:spTree>
      <p:nvGrpSpPr>
        <p:cNvPr id="1" name=""/>
        <p:cNvGrpSpPr/>
        <p:nvPr/>
      </p:nvGrpSpPr>
      <p:grpSpPr>
        <a:xfrm>
          <a:off x="0" y="0"/>
          <a:ext cx="0" cy="0"/>
          <a:chOff x="0" y="0"/>
          <a:chExt cx="0" cy="0"/>
        </a:xfrm>
      </p:grpSpPr>
      <p:pic>
        <p:nvPicPr>
          <p:cNvPr id="13" name="Picture 12" descr="A picture containing fish&#10;&#10;Description automatically generated">
            <a:extLst>
              <a:ext uri="{FF2B5EF4-FFF2-40B4-BE49-F238E27FC236}">
                <a16:creationId xmlns:a16="http://schemas.microsoft.com/office/drawing/2014/main" id="{53130760-2CB2-FAE3-D526-BF472A9C35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3807"/>
            <a:ext cx="2337371" cy="6850386"/>
          </a:xfrm>
          <a:prstGeom prst="rect">
            <a:avLst/>
          </a:prstGeom>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lvl1pPr>
              <a:defRPr sz="2800"/>
            </a:lvl1p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DT Flow"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210057"/>
            <a:ext cx="9126378" cy="4860976"/>
          </a:xfrm>
        </p:spPr>
        <p:txBody>
          <a:bodyPr/>
          <a:lstStyle>
            <a:lvl1pPr>
              <a:defRPr sz="2000"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30">
            <a:extLst>
              <a:ext uri="{FF2B5EF4-FFF2-40B4-BE49-F238E27FC236}">
                <a16:creationId xmlns:a16="http://schemas.microsoft.com/office/drawing/2014/main" id="{8BEA71A0-03AC-814D-8280-7C042B2ED40F}"/>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solidFill>
                <a:latin typeface="DT Flow Extrabold" pitchFamily="2" charset="77"/>
              </a:defRPr>
            </a:lvl1pPr>
          </a:lstStyle>
          <a:p>
            <a:pPr lvl="0"/>
            <a:r>
              <a:rPr lang="en-US"/>
              <a:t>Point 2</a:t>
            </a:r>
          </a:p>
        </p:txBody>
      </p:sp>
      <p:sp>
        <p:nvSpPr>
          <p:cNvPr id="10" name="Content Placeholder 30">
            <a:extLst>
              <a:ext uri="{FF2B5EF4-FFF2-40B4-BE49-F238E27FC236}">
                <a16:creationId xmlns:a16="http://schemas.microsoft.com/office/drawing/2014/main" id="{FD0FDD50-C382-CC3F-6060-314BCC58B8D0}"/>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3</a:t>
            </a:r>
          </a:p>
        </p:txBody>
      </p:sp>
      <p:sp>
        <p:nvSpPr>
          <p:cNvPr id="11" name="Content Placeholder 30">
            <a:extLst>
              <a:ext uri="{FF2B5EF4-FFF2-40B4-BE49-F238E27FC236}">
                <a16:creationId xmlns:a16="http://schemas.microsoft.com/office/drawing/2014/main" id="{DBA1C2E0-DA51-E2AA-E56A-BB9F5A239EF5}"/>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4</a:t>
            </a:r>
          </a:p>
        </p:txBody>
      </p:sp>
      <p:sp>
        <p:nvSpPr>
          <p:cNvPr id="12" name="Content Placeholder 30">
            <a:extLst>
              <a:ext uri="{FF2B5EF4-FFF2-40B4-BE49-F238E27FC236}">
                <a16:creationId xmlns:a16="http://schemas.microsoft.com/office/drawing/2014/main" id="{0B32A684-D8BE-E7B0-D5E0-CBF017B17702}"/>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1</a:t>
            </a:r>
          </a:p>
        </p:txBody>
      </p:sp>
    </p:spTree>
    <p:extLst>
      <p:ext uri="{BB962C8B-B14F-4D97-AF65-F5344CB8AC3E}">
        <p14:creationId xmlns:p14="http://schemas.microsoft.com/office/powerpoint/2010/main" val="5895811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oint series: 3">
    <p:spTree>
      <p:nvGrpSpPr>
        <p:cNvPr id="1" name=""/>
        <p:cNvGrpSpPr/>
        <p:nvPr/>
      </p:nvGrpSpPr>
      <p:grpSpPr>
        <a:xfrm>
          <a:off x="0" y="0"/>
          <a:ext cx="0" cy="0"/>
          <a:chOff x="0" y="0"/>
          <a:chExt cx="0" cy="0"/>
        </a:xfrm>
      </p:grpSpPr>
      <p:pic>
        <p:nvPicPr>
          <p:cNvPr id="13" name="Picture 12" descr="A picture containing fish&#10;&#10;Description automatically generated">
            <a:extLst>
              <a:ext uri="{FF2B5EF4-FFF2-40B4-BE49-F238E27FC236}">
                <a16:creationId xmlns:a16="http://schemas.microsoft.com/office/drawing/2014/main" id="{4FD4156A-0C1D-7C93-61AD-DF544AB3897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3807"/>
            <a:ext cx="2337371" cy="6850386"/>
          </a:xfrm>
          <a:prstGeom prst="rect">
            <a:avLst/>
          </a:prstGeom>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lvl1pPr>
              <a:defRPr sz="2800"/>
            </a:lvl1p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DT Flow"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210057"/>
            <a:ext cx="9126378" cy="4860976"/>
          </a:xfrm>
        </p:spPr>
        <p:txBody>
          <a:bodyPr/>
          <a:lstStyle>
            <a:lvl1pPr>
              <a:defRPr sz="2000"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3">
            <a:extLst>
              <a:ext uri="{FF2B5EF4-FFF2-40B4-BE49-F238E27FC236}">
                <a16:creationId xmlns:a16="http://schemas.microsoft.com/office/drawing/2014/main" id="{837CE4AF-93B6-0FD5-C602-B7155647B1C2}"/>
              </a:ext>
            </a:extLst>
          </p:cNvPr>
          <p:cNvSpPr/>
          <p:nvPr userDrawn="1"/>
        </p:nvSpPr>
        <p:spPr>
          <a:xfrm>
            <a:off x="283225" y="3847954"/>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9" name="Content Placeholder 30">
            <a:extLst>
              <a:ext uri="{FF2B5EF4-FFF2-40B4-BE49-F238E27FC236}">
                <a16:creationId xmlns:a16="http://schemas.microsoft.com/office/drawing/2014/main" id="{31043B5E-DB21-1F86-454A-0A53FFA1605A}"/>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2</a:t>
            </a:r>
          </a:p>
        </p:txBody>
      </p:sp>
      <p:sp>
        <p:nvSpPr>
          <p:cNvPr id="10" name="Content Placeholder 30">
            <a:extLst>
              <a:ext uri="{FF2B5EF4-FFF2-40B4-BE49-F238E27FC236}">
                <a16:creationId xmlns:a16="http://schemas.microsoft.com/office/drawing/2014/main" id="{40AC08A9-330D-F5E2-78FC-44A12F2AE4FA}"/>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solidFill>
                <a:latin typeface="DT Flow Extrabold" pitchFamily="2" charset="77"/>
              </a:defRPr>
            </a:lvl1pPr>
          </a:lstStyle>
          <a:p>
            <a:pPr lvl="0"/>
            <a:r>
              <a:rPr lang="en-US"/>
              <a:t>Point 3</a:t>
            </a:r>
          </a:p>
        </p:txBody>
      </p:sp>
      <p:sp>
        <p:nvSpPr>
          <p:cNvPr id="11" name="Content Placeholder 30">
            <a:extLst>
              <a:ext uri="{FF2B5EF4-FFF2-40B4-BE49-F238E27FC236}">
                <a16:creationId xmlns:a16="http://schemas.microsoft.com/office/drawing/2014/main" id="{FFF58BDE-8099-FFDD-24BF-5F58BF0C2C84}"/>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4</a:t>
            </a:r>
          </a:p>
        </p:txBody>
      </p:sp>
      <p:sp>
        <p:nvSpPr>
          <p:cNvPr id="12" name="Content Placeholder 30">
            <a:extLst>
              <a:ext uri="{FF2B5EF4-FFF2-40B4-BE49-F238E27FC236}">
                <a16:creationId xmlns:a16="http://schemas.microsoft.com/office/drawing/2014/main" id="{ECE17CB0-126C-C58E-A333-27331FDFC136}"/>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1</a:t>
            </a:r>
          </a:p>
        </p:txBody>
      </p:sp>
    </p:spTree>
    <p:extLst>
      <p:ext uri="{BB962C8B-B14F-4D97-AF65-F5344CB8AC3E}">
        <p14:creationId xmlns:p14="http://schemas.microsoft.com/office/powerpoint/2010/main" val="252553486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Point Series: 4">
    <p:spTree>
      <p:nvGrpSpPr>
        <p:cNvPr id="1" name=""/>
        <p:cNvGrpSpPr/>
        <p:nvPr/>
      </p:nvGrpSpPr>
      <p:grpSpPr>
        <a:xfrm>
          <a:off x="0" y="0"/>
          <a:ext cx="0" cy="0"/>
          <a:chOff x="0" y="0"/>
          <a:chExt cx="0" cy="0"/>
        </a:xfrm>
      </p:grpSpPr>
      <p:pic>
        <p:nvPicPr>
          <p:cNvPr id="13" name="Picture 12" descr="A picture containing fish&#10;&#10;Description automatically generated">
            <a:extLst>
              <a:ext uri="{FF2B5EF4-FFF2-40B4-BE49-F238E27FC236}">
                <a16:creationId xmlns:a16="http://schemas.microsoft.com/office/drawing/2014/main" id="{5ED646FF-8E27-25E3-4A61-373E66244A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3807"/>
            <a:ext cx="2337371" cy="6850386"/>
          </a:xfrm>
          <a:prstGeom prst="rect">
            <a:avLst/>
          </a:prstGeom>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DT Flow"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210057"/>
            <a:ext cx="9126378" cy="4860976"/>
          </a:xfrm>
        </p:spPr>
        <p:txBody>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3">
            <a:extLst>
              <a:ext uri="{FF2B5EF4-FFF2-40B4-BE49-F238E27FC236}">
                <a16:creationId xmlns:a16="http://schemas.microsoft.com/office/drawing/2014/main" id="{374F364E-8B62-5CA1-D3BD-6AF7F12F48C2}"/>
              </a:ext>
            </a:extLst>
          </p:cNvPr>
          <p:cNvSpPr/>
          <p:nvPr userDrawn="1"/>
        </p:nvSpPr>
        <p:spPr>
          <a:xfrm>
            <a:off x="283226" y="5134879"/>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9" name="Content Placeholder 30">
            <a:extLst>
              <a:ext uri="{FF2B5EF4-FFF2-40B4-BE49-F238E27FC236}">
                <a16:creationId xmlns:a16="http://schemas.microsoft.com/office/drawing/2014/main" id="{D3FBC3AD-7CE6-4B95-4EF4-206953B47590}"/>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2</a:t>
            </a:r>
          </a:p>
        </p:txBody>
      </p:sp>
      <p:sp>
        <p:nvSpPr>
          <p:cNvPr id="10" name="Content Placeholder 30">
            <a:extLst>
              <a:ext uri="{FF2B5EF4-FFF2-40B4-BE49-F238E27FC236}">
                <a16:creationId xmlns:a16="http://schemas.microsoft.com/office/drawing/2014/main" id="{0A5827F6-0207-0347-DC84-53AE65730962}"/>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3</a:t>
            </a:r>
          </a:p>
        </p:txBody>
      </p:sp>
      <p:sp>
        <p:nvSpPr>
          <p:cNvPr id="11" name="Content Placeholder 30">
            <a:extLst>
              <a:ext uri="{FF2B5EF4-FFF2-40B4-BE49-F238E27FC236}">
                <a16:creationId xmlns:a16="http://schemas.microsoft.com/office/drawing/2014/main" id="{DAA4B6E8-A9B7-AEB1-F278-2D38726D5409}"/>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solidFill>
                <a:latin typeface="DT Flow Extrabold" pitchFamily="2" charset="77"/>
              </a:defRPr>
            </a:lvl1pPr>
          </a:lstStyle>
          <a:p>
            <a:pPr lvl="0"/>
            <a:r>
              <a:rPr lang="en-US"/>
              <a:t>Point 4</a:t>
            </a:r>
          </a:p>
        </p:txBody>
      </p:sp>
      <p:sp>
        <p:nvSpPr>
          <p:cNvPr id="12" name="Content Placeholder 30">
            <a:extLst>
              <a:ext uri="{FF2B5EF4-FFF2-40B4-BE49-F238E27FC236}">
                <a16:creationId xmlns:a16="http://schemas.microsoft.com/office/drawing/2014/main" id="{FA065EE8-9344-FFAB-288B-E38E9AFFDE4F}"/>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1</a:t>
            </a:r>
          </a:p>
        </p:txBody>
      </p:sp>
    </p:spTree>
    <p:extLst>
      <p:ext uri="{BB962C8B-B14F-4D97-AF65-F5344CB8AC3E}">
        <p14:creationId xmlns:p14="http://schemas.microsoft.com/office/powerpoint/2010/main" val="2659480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981330" y="1439995"/>
            <a:ext cx="1090868" cy="45719"/>
          </a:xfrm>
          <a:prstGeom prst="rect">
            <a:avLst/>
          </a:prstGeom>
          <a:solidFill>
            <a:schemeClr val="accent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875489" y="488178"/>
            <a:ext cx="10245218" cy="815291"/>
          </a:xfrm>
        </p:spPr>
        <p:txBody>
          <a:bodyPr/>
          <a:lstStyle/>
          <a:p>
            <a:r>
              <a:rPr lang="en-US"/>
              <a:t>Click to edit Master title style</a:t>
            </a:r>
            <a:endParaRPr lang="en-CA"/>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14" name="Rectangle 13">
            <a:extLst>
              <a:ext uri="{FF2B5EF4-FFF2-40B4-BE49-F238E27FC236}">
                <a16:creationId xmlns:a16="http://schemas.microsoft.com/office/drawing/2014/main" id="{7A3530D4-401D-F81C-A81F-ADFD41DEE8D5}"/>
              </a:ext>
            </a:extLst>
          </p:cNvPr>
          <p:cNvSpPr/>
          <p:nvPr userDrawn="1"/>
        </p:nvSpPr>
        <p:spPr>
          <a:xfrm>
            <a:off x="7882320" y="1482974"/>
            <a:ext cx="3664425" cy="4681103"/>
          </a:xfrm>
          <a:prstGeom prst="rect">
            <a:avLst/>
          </a:prstGeom>
          <a:gradFill flip="none" rotWithShape="1">
            <a:gsLst>
              <a:gs pos="1000">
                <a:schemeClr val="bg2">
                  <a:alpha val="22000"/>
                </a:schemeClr>
              </a:gs>
              <a:gs pos="100000">
                <a:schemeClr val="bg2">
                  <a:alpha val="0"/>
                </a:schemeClr>
              </a:gs>
            </a:gsLst>
            <a:lin ang="5400000" scaled="0"/>
            <a:tileRect/>
          </a:grad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endParaRPr lang="en-US" sz="1400">
              <a:solidFill>
                <a:schemeClr val="tx1"/>
              </a:solidFill>
              <a:latin typeface="Bernina Sans Offc" panose="02000000000000000000" pitchFamily="2" charset="77"/>
            </a:endParaRPr>
          </a:p>
        </p:txBody>
      </p:sp>
      <p:sp>
        <p:nvSpPr>
          <p:cNvPr id="16" name="Rectangle 15">
            <a:extLst>
              <a:ext uri="{FF2B5EF4-FFF2-40B4-BE49-F238E27FC236}">
                <a16:creationId xmlns:a16="http://schemas.microsoft.com/office/drawing/2014/main" id="{2859227C-E564-2CD7-EDAB-6E4EDB0385E4}"/>
              </a:ext>
            </a:extLst>
          </p:cNvPr>
          <p:cNvSpPr/>
          <p:nvPr userDrawn="1"/>
        </p:nvSpPr>
        <p:spPr>
          <a:xfrm flipV="1">
            <a:off x="7886002" y="1439995"/>
            <a:ext cx="3660743" cy="45719"/>
          </a:xfrm>
          <a:prstGeom prst="rect">
            <a:avLst/>
          </a:prstGeom>
          <a:gradFill>
            <a:gsLst>
              <a:gs pos="0">
                <a:srgbClr val="0D9DC9"/>
              </a:gs>
              <a:gs pos="99000">
                <a:schemeClr val="accent3"/>
              </a:gs>
            </a:gsLst>
            <a:lin ang="0" scaled="0"/>
          </a:gradFill>
          <a:ln w="12700" cap="flat" cmpd="sng" algn="ctr">
            <a:noFill/>
            <a:prstDash val="solid"/>
            <a:miter lim="800000"/>
          </a:ln>
          <a:effectLst/>
        </p:spPr>
        <p:txBody>
          <a:bodyPr rtlCol="0" anchor="ctr"/>
          <a:lstStyle/>
          <a:p>
            <a:pPr algn="ctr"/>
            <a:endParaRPr lang="en-US" sz="2000" kern="0">
              <a:solidFill>
                <a:srgbClr val="EB148D"/>
              </a:solidFill>
              <a:latin typeface="Arial" panose="020B0604020202020204"/>
            </a:endParaRPr>
          </a:p>
        </p:txBody>
      </p:sp>
      <p:sp>
        <p:nvSpPr>
          <p:cNvPr id="4" name="Rounded Rectangle 3">
            <a:extLst>
              <a:ext uri="{FF2B5EF4-FFF2-40B4-BE49-F238E27FC236}">
                <a16:creationId xmlns:a16="http://schemas.microsoft.com/office/drawing/2014/main" id="{1C03EF86-84E5-735E-684B-B7BC09B791E4}"/>
              </a:ext>
            </a:extLst>
          </p:cNvPr>
          <p:cNvSpPr/>
          <p:nvPr userDrawn="1"/>
        </p:nvSpPr>
        <p:spPr>
          <a:xfrm>
            <a:off x="7886001" y="1439995"/>
            <a:ext cx="3660744" cy="270843"/>
          </a:xfrm>
          <a:prstGeom prst="roundRect">
            <a:avLst>
              <a:gd name="adj" fmla="val 0"/>
            </a:avLst>
          </a:prstGeom>
          <a:gradFill>
            <a:gsLst>
              <a:gs pos="50000">
                <a:schemeClr val="accent3"/>
              </a:gs>
              <a:gs pos="100000">
                <a:srgbClr val="5CFDCD"/>
              </a:gs>
            </a:gsLst>
            <a:lin ang="2700000" scaled="0"/>
          </a:gra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72000" tIns="73152" rIns="72000" bIns="73152" rtlCol="0" anchor="ctr">
            <a:spAutoFit/>
          </a:bodyPr>
          <a:lstStyle/>
          <a:p>
            <a:pPr algn="ctr"/>
            <a:endParaRPr lang="en-US" sz="800" spc="150">
              <a:latin typeface="Bernina Sans Offc" panose="02000000000000000000" pitchFamily="2" charset="77"/>
            </a:endParaRPr>
          </a:p>
        </p:txBody>
      </p:sp>
      <p:sp>
        <p:nvSpPr>
          <p:cNvPr id="11" name="Triangle 10">
            <a:hlinkClick r:id="" action="ppaction://noaction"/>
            <a:extLst>
              <a:ext uri="{FF2B5EF4-FFF2-40B4-BE49-F238E27FC236}">
                <a16:creationId xmlns:a16="http://schemas.microsoft.com/office/drawing/2014/main" id="{95B2285A-4C34-3BFF-2F50-F30652BCD516}"/>
              </a:ext>
            </a:extLst>
          </p:cNvPr>
          <p:cNvSpPr/>
          <p:nvPr userDrawn="1"/>
        </p:nvSpPr>
        <p:spPr>
          <a:xfrm rot="16200000">
            <a:off x="11134560" y="894549"/>
            <a:ext cx="391457" cy="389079"/>
          </a:xfrm>
          <a:prstGeom prst="triangle">
            <a:avLst/>
          </a:prstGeom>
          <a:solidFill>
            <a:schemeClr val="bg1"/>
          </a:solidFill>
          <a:ln w="6350">
            <a:solidFill>
              <a:schemeClr val="bg2"/>
            </a:solidFill>
            <a:prstDash val="dash"/>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u="none" strike="noStrike" kern="1200" cap="none" spc="150" normalizeH="0" baseline="0" noProof="0" err="1">
              <a:ln>
                <a:noFill/>
              </a:ln>
              <a:solidFill>
                <a:schemeClr val="tx1"/>
              </a:solidFill>
              <a:effectLst/>
              <a:uLnTx/>
              <a:uFillTx/>
              <a:latin typeface="DT Flow Text V1.011" pitchFamily="2" charset="77"/>
              <a:ea typeface="+mn-ea"/>
              <a:cs typeface="+mn-cs"/>
            </a:endParaRPr>
          </a:p>
        </p:txBody>
      </p:sp>
    </p:spTree>
    <p:extLst>
      <p:ext uri="{BB962C8B-B14F-4D97-AF65-F5344CB8AC3E}">
        <p14:creationId xmlns:p14="http://schemas.microsoft.com/office/powerpoint/2010/main" val="29078218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 Screenshots">
    <p:spTree>
      <p:nvGrpSpPr>
        <p:cNvPr id="1" name=""/>
        <p:cNvGrpSpPr/>
        <p:nvPr/>
      </p:nvGrpSpPr>
      <p:grpSpPr>
        <a:xfrm>
          <a:off x="0" y="0"/>
          <a:ext cx="0" cy="0"/>
          <a:chOff x="0" y="0"/>
          <a:chExt cx="0" cy="0"/>
        </a:xfrm>
      </p:grpSpPr>
      <p:pic>
        <p:nvPicPr>
          <p:cNvPr id="12" name="Picture 11" descr="A planet in space&#10;&#10;Description automatically generated with medium confidence">
            <a:extLst>
              <a:ext uri="{FF2B5EF4-FFF2-40B4-BE49-F238E27FC236}">
                <a16:creationId xmlns:a16="http://schemas.microsoft.com/office/drawing/2014/main" id="{423A328A-E4ED-C6E1-062A-B8CF57AAE2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5" y="3175"/>
            <a:ext cx="12192000" cy="6858000"/>
          </a:xfrm>
          <a:prstGeom prst="rect">
            <a:avLst/>
          </a:prstGeom>
        </p:spPr>
      </p:pic>
      <p:sp>
        <p:nvSpPr>
          <p:cNvPr id="20" name="Date Placeholder 18">
            <a:extLst>
              <a:ext uri="{FF2B5EF4-FFF2-40B4-BE49-F238E27FC236}">
                <a16:creationId xmlns:a16="http://schemas.microsoft.com/office/drawing/2014/main" id="{C9E3A688-4AD9-031C-5446-67C226073CDD}"/>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Title 8">
            <a:extLst>
              <a:ext uri="{FF2B5EF4-FFF2-40B4-BE49-F238E27FC236}">
                <a16:creationId xmlns:a16="http://schemas.microsoft.com/office/drawing/2014/main" id="{C86968F7-F342-162B-7092-0F0CB624CB79}"/>
              </a:ext>
            </a:extLst>
          </p:cNvPr>
          <p:cNvSpPr>
            <a:spLocks noGrp="1"/>
          </p:cNvSpPr>
          <p:nvPr>
            <p:ph type="title"/>
          </p:nvPr>
        </p:nvSpPr>
        <p:spPr/>
        <p:txBody>
          <a:bodyPr/>
          <a:lstStyle>
            <a:lvl1pPr>
              <a:defRPr sz="2800"/>
            </a:lvl1pPr>
          </a:lstStyle>
          <a:p>
            <a:r>
              <a:rPr lang="en-US"/>
              <a:t>Click to edit Master title style</a:t>
            </a:r>
            <a:endParaRPr lang="en-CA"/>
          </a:p>
        </p:txBody>
      </p:sp>
      <p:sp>
        <p:nvSpPr>
          <p:cNvPr id="11" name="Picture Placeholder 19">
            <a:extLst>
              <a:ext uri="{FF2B5EF4-FFF2-40B4-BE49-F238E27FC236}">
                <a16:creationId xmlns:a16="http://schemas.microsoft.com/office/drawing/2014/main" id="{A5099B66-DF95-BCD7-5063-3CE6483F7414}"/>
              </a:ext>
            </a:extLst>
          </p:cNvPr>
          <p:cNvSpPr>
            <a:spLocks noGrp="1"/>
          </p:cNvSpPr>
          <p:nvPr>
            <p:ph type="pic" sz="quarter" idx="16" hasCustomPrompt="1"/>
          </p:nvPr>
        </p:nvSpPr>
        <p:spPr>
          <a:xfrm>
            <a:off x="442912" y="1160463"/>
            <a:ext cx="5479716" cy="2295118"/>
          </a:xfrm>
          <a:prstGeom prst="rect">
            <a:avLst/>
          </a:prstGeom>
          <a:solidFill>
            <a:schemeClr val="bg1"/>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latin typeface="DT Flow" pitchFamily="2" charset="77"/>
              </a:defRPr>
            </a:lvl1pPr>
          </a:lstStyle>
          <a:p>
            <a:pPr marL="0" lvl="0" indent="0" algn="ctr">
              <a:buNone/>
            </a:pPr>
            <a:r>
              <a:rPr lang="en-CA"/>
              <a:t>Drag a screenshot onto the slide</a:t>
            </a:r>
          </a:p>
        </p:txBody>
      </p:sp>
      <p:sp>
        <p:nvSpPr>
          <p:cNvPr id="13" name="Picture Placeholder 19">
            <a:extLst>
              <a:ext uri="{FF2B5EF4-FFF2-40B4-BE49-F238E27FC236}">
                <a16:creationId xmlns:a16="http://schemas.microsoft.com/office/drawing/2014/main" id="{BDB3B6FE-E020-681C-6ABF-174B545AD722}"/>
              </a:ext>
            </a:extLst>
          </p:cNvPr>
          <p:cNvSpPr>
            <a:spLocks noGrp="1"/>
          </p:cNvSpPr>
          <p:nvPr>
            <p:ph type="pic" sz="quarter" idx="28" hasCustomPrompt="1"/>
          </p:nvPr>
        </p:nvSpPr>
        <p:spPr>
          <a:xfrm>
            <a:off x="6269372" y="1160463"/>
            <a:ext cx="5479716" cy="2295118"/>
          </a:xfrm>
          <a:prstGeom prst="rect">
            <a:avLst/>
          </a:prstGeom>
          <a:solidFill>
            <a:schemeClr val="bg1"/>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latin typeface="DT Flow" pitchFamily="2" charset="77"/>
              </a:defRPr>
            </a:lvl1pPr>
          </a:lstStyle>
          <a:p>
            <a:pPr marL="0" lvl="0" indent="0" algn="ctr">
              <a:buNone/>
            </a:pPr>
            <a:r>
              <a:rPr lang="en-CA"/>
              <a:t>Drag a screenshot onto the slide</a:t>
            </a:r>
          </a:p>
        </p:txBody>
      </p:sp>
      <p:sp>
        <p:nvSpPr>
          <p:cNvPr id="14" name="Picture Placeholder 19">
            <a:extLst>
              <a:ext uri="{FF2B5EF4-FFF2-40B4-BE49-F238E27FC236}">
                <a16:creationId xmlns:a16="http://schemas.microsoft.com/office/drawing/2014/main" id="{D1F89BBA-9FA6-724E-26E5-3ABB6198914B}"/>
              </a:ext>
            </a:extLst>
          </p:cNvPr>
          <p:cNvSpPr>
            <a:spLocks noGrp="1"/>
          </p:cNvSpPr>
          <p:nvPr>
            <p:ph type="pic" sz="quarter" idx="29" hasCustomPrompt="1"/>
          </p:nvPr>
        </p:nvSpPr>
        <p:spPr>
          <a:xfrm>
            <a:off x="442912" y="3618320"/>
            <a:ext cx="5479716" cy="2295118"/>
          </a:xfrm>
          <a:prstGeom prst="rect">
            <a:avLst/>
          </a:prstGeom>
          <a:solidFill>
            <a:schemeClr val="bg1"/>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latin typeface="DT Flow" pitchFamily="2" charset="77"/>
              </a:defRPr>
            </a:lvl1pPr>
          </a:lstStyle>
          <a:p>
            <a:pPr marL="0" lvl="0" indent="0" algn="ctr">
              <a:buNone/>
            </a:pPr>
            <a:r>
              <a:rPr lang="en-CA"/>
              <a:t>Drag a screenshot onto the slide</a:t>
            </a:r>
          </a:p>
        </p:txBody>
      </p:sp>
      <p:sp>
        <p:nvSpPr>
          <p:cNvPr id="15" name="Picture Placeholder 19">
            <a:extLst>
              <a:ext uri="{FF2B5EF4-FFF2-40B4-BE49-F238E27FC236}">
                <a16:creationId xmlns:a16="http://schemas.microsoft.com/office/drawing/2014/main" id="{5EE56DF8-A82F-2F27-D1C4-477F0B9AF263}"/>
              </a:ext>
            </a:extLst>
          </p:cNvPr>
          <p:cNvSpPr>
            <a:spLocks noGrp="1"/>
          </p:cNvSpPr>
          <p:nvPr>
            <p:ph type="pic" sz="quarter" idx="30" hasCustomPrompt="1"/>
          </p:nvPr>
        </p:nvSpPr>
        <p:spPr>
          <a:xfrm>
            <a:off x="6269372" y="3618320"/>
            <a:ext cx="5479716" cy="2295118"/>
          </a:xfrm>
          <a:prstGeom prst="rect">
            <a:avLst/>
          </a:prstGeom>
          <a:solidFill>
            <a:schemeClr val="bg1"/>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latin typeface="DT Flow" pitchFamily="2" charset="77"/>
              </a:defRPr>
            </a:lvl1pPr>
          </a:lstStyle>
          <a:p>
            <a:pPr marL="0" lvl="0" indent="0" algn="ctr">
              <a:buNone/>
            </a:pPr>
            <a:r>
              <a:rPr lang="en-CA"/>
              <a:t>Drag a screenshot onto the slide</a:t>
            </a:r>
          </a:p>
        </p:txBody>
      </p:sp>
      <p:sp>
        <p:nvSpPr>
          <p:cNvPr id="3" name="Footer Placeholder 2">
            <a:extLst>
              <a:ext uri="{FF2B5EF4-FFF2-40B4-BE49-F238E27FC236}">
                <a16:creationId xmlns:a16="http://schemas.microsoft.com/office/drawing/2014/main" id="{63A341CC-2A85-721B-2CE3-4226BD96BB8E}"/>
              </a:ext>
            </a:extLst>
          </p:cNvPr>
          <p:cNvSpPr>
            <a:spLocks noGrp="1"/>
          </p:cNvSpPr>
          <p:nvPr>
            <p:ph type="ftr" sz="quarter" idx="31"/>
          </p:nvPr>
        </p:nvSpPr>
        <p:spPr>
          <a:xfrm>
            <a:off x="442913" y="6471920"/>
            <a:ext cx="8254628" cy="249555"/>
          </a:xfrm>
          <a:prstGeom prst="rect">
            <a:avLst/>
          </a:prstGeom>
        </p:spPr>
        <p:txBody>
          <a:bodyPr/>
          <a:lstStyle>
            <a:lvl1pPr>
              <a:defRPr b="0" i="0">
                <a:solidFill>
                  <a:schemeClr val="bg1"/>
                </a:solidFill>
                <a:latin typeface="DT Flow" pitchFamily="2" charset="77"/>
              </a:defRPr>
            </a:lvl1pPr>
          </a:lstStyle>
          <a:p>
            <a:r>
              <a:rPr lang="en-US"/>
              <a:t>CONFIDENTIAL</a:t>
            </a:r>
          </a:p>
        </p:txBody>
      </p:sp>
      <p:sp>
        <p:nvSpPr>
          <p:cNvPr id="4" name="Slide Number Placeholder 3">
            <a:extLst>
              <a:ext uri="{FF2B5EF4-FFF2-40B4-BE49-F238E27FC236}">
                <a16:creationId xmlns:a16="http://schemas.microsoft.com/office/drawing/2014/main" id="{5B82CEC0-D6CA-88AD-5798-5F73C16FD1E1}"/>
              </a:ext>
            </a:extLst>
          </p:cNvPr>
          <p:cNvSpPr>
            <a:spLocks noGrp="1"/>
          </p:cNvSpPr>
          <p:nvPr>
            <p:ph type="sldNum" sz="quarter" idx="32"/>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
        <p:nvSpPr>
          <p:cNvPr id="29" name="Oval 28">
            <a:extLst>
              <a:ext uri="{FF2B5EF4-FFF2-40B4-BE49-F238E27FC236}">
                <a16:creationId xmlns:a16="http://schemas.microsoft.com/office/drawing/2014/main" id="{39054C9C-7CD2-22C7-B7B1-5D685AE7F70B}"/>
              </a:ext>
            </a:extLst>
          </p:cNvPr>
          <p:cNvSpPr/>
          <p:nvPr userDrawn="1"/>
        </p:nvSpPr>
        <p:spPr>
          <a:xfrm flipH="1">
            <a:off x="6728639" y="5446744"/>
            <a:ext cx="89575" cy="88965"/>
          </a:xfrm>
          <a:prstGeom prst="ellipse">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22627591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6 Screenshots">
    <p:spTree>
      <p:nvGrpSpPr>
        <p:cNvPr id="1" name=""/>
        <p:cNvGrpSpPr/>
        <p:nvPr/>
      </p:nvGrpSpPr>
      <p:grpSpPr>
        <a:xfrm>
          <a:off x="0" y="0"/>
          <a:ext cx="0" cy="0"/>
          <a:chOff x="0" y="0"/>
          <a:chExt cx="0" cy="0"/>
        </a:xfrm>
      </p:grpSpPr>
      <p:sp>
        <p:nvSpPr>
          <p:cNvPr id="20" name="Date Placeholder 18">
            <a:extLst>
              <a:ext uri="{FF2B5EF4-FFF2-40B4-BE49-F238E27FC236}">
                <a16:creationId xmlns:a16="http://schemas.microsoft.com/office/drawing/2014/main" id="{C9E3A688-4AD9-031C-5446-67C226073CDD}"/>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3" name="Picture Placeholder 19">
            <a:extLst>
              <a:ext uri="{FF2B5EF4-FFF2-40B4-BE49-F238E27FC236}">
                <a16:creationId xmlns:a16="http://schemas.microsoft.com/office/drawing/2014/main" id="{75C516F8-5175-E3E0-0AB4-8C88394AF8C0}"/>
              </a:ext>
            </a:extLst>
          </p:cNvPr>
          <p:cNvSpPr>
            <a:spLocks noGrp="1"/>
          </p:cNvSpPr>
          <p:nvPr>
            <p:ph type="pic" sz="quarter" idx="16" hasCustomPrompt="1"/>
          </p:nvPr>
        </p:nvSpPr>
        <p:spPr>
          <a:xfrm>
            <a:off x="442913" y="1160463"/>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DT Flow" pitchFamily="2" charset="77"/>
                <a:ea typeface="+mn-ea"/>
                <a:cs typeface="+mn-cs"/>
              </a:defRPr>
            </a:lvl1pPr>
          </a:lstStyle>
          <a:p>
            <a:r>
              <a:rPr lang="en-CA"/>
              <a:t>Drag a screenshot onto the slide</a:t>
            </a:r>
          </a:p>
        </p:txBody>
      </p:sp>
      <p:sp>
        <p:nvSpPr>
          <p:cNvPr id="6" name="Picture Placeholder 19">
            <a:extLst>
              <a:ext uri="{FF2B5EF4-FFF2-40B4-BE49-F238E27FC236}">
                <a16:creationId xmlns:a16="http://schemas.microsoft.com/office/drawing/2014/main" id="{E73BF739-8542-F55E-5C59-2DD9C3E25E61}"/>
              </a:ext>
            </a:extLst>
          </p:cNvPr>
          <p:cNvSpPr>
            <a:spLocks noGrp="1"/>
          </p:cNvSpPr>
          <p:nvPr>
            <p:ph type="pic" sz="quarter" idx="24" hasCustomPrompt="1"/>
          </p:nvPr>
        </p:nvSpPr>
        <p:spPr>
          <a:xfrm>
            <a:off x="4265373" y="1160463"/>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DT Flow" pitchFamily="2" charset="77"/>
                <a:ea typeface="+mn-ea"/>
                <a:cs typeface="+mn-cs"/>
              </a:defRPr>
            </a:lvl1pPr>
          </a:lstStyle>
          <a:p>
            <a:r>
              <a:rPr lang="en-CA"/>
              <a:t>Drag a screenshot onto the slide</a:t>
            </a:r>
          </a:p>
        </p:txBody>
      </p:sp>
      <p:sp>
        <p:nvSpPr>
          <p:cNvPr id="9" name="Picture Placeholder 19">
            <a:extLst>
              <a:ext uri="{FF2B5EF4-FFF2-40B4-BE49-F238E27FC236}">
                <a16:creationId xmlns:a16="http://schemas.microsoft.com/office/drawing/2014/main" id="{BAFC6CEC-DDAF-9341-4AFF-DB1FB27F3965}"/>
              </a:ext>
            </a:extLst>
          </p:cNvPr>
          <p:cNvSpPr>
            <a:spLocks noGrp="1"/>
          </p:cNvSpPr>
          <p:nvPr>
            <p:ph type="pic" sz="quarter" idx="26" hasCustomPrompt="1"/>
          </p:nvPr>
        </p:nvSpPr>
        <p:spPr>
          <a:xfrm>
            <a:off x="8087834" y="1160463"/>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DT Flow" pitchFamily="2" charset="77"/>
                <a:ea typeface="+mn-ea"/>
                <a:cs typeface="+mn-cs"/>
              </a:defRPr>
            </a:lvl1pPr>
          </a:lstStyle>
          <a:p>
            <a:r>
              <a:rPr lang="en-CA"/>
              <a:t>Drag a screenshot onto the slide</a:t>
            </a:r>
          </a:p>
        </p:txBody>
      </p:sp>
      <p:sp>
        <p:nvSpPr>
          <p:cNvPr id="28" name="Picture Placeholder 19">
            <a:extLst>
              <a:ext uri="{FF2B5EF4-FFF2-40B4-BE49-F238E27FC236}">
                <a16:creationId xmlns:a16="http://schemas.microsoft.com/office/drawing/2014/main" id="{3A85FFAB-D243-0ECC-5F4E-2E4C8DB032F9}"/>
              </a:ext>
            </a:extLst>
          </p:cNvPr>
          <p:cNvSpPr>
            <a:spLocks noGrp="1"/>
          </p:cNvSpPr>
          <p:nvPr>
            <p:ph type="pic" sz="quarter" idx="27" hasCustomPrompt="1"/>
          </p:nvPr>
        </p:nvSpPr>
        <p:spPr>
          <a:xfrm>
            <a:off x="442913" y="3618320"/>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DT Flow" pitchFamily="2" charset="77"/>
                <a:ea typeface="+mn-ea"/>
                <a:cs typeface="+mn-cs"/>
              </a:defRPr>
            </a:lvl1pPr>
          </a:lstStyle>
          <a:p>
            <a:r>
              <a:rPr lang="en-CA"/>
              <a:t>Drag a screenshot onto the slide</a:t>
            </a:r>
          </a:p>
        </p:txBody>
      </p:sp>
      <p:sp>
        <p:nvSpPr>
          <p:cNvPr id="29" name="Picture Placeholder 19">
            <a:extLst>
              <a:ext uri="{FF2B5EF4-FFF2-40B4-BE49-F238E27FC236}">
                <a16:creationId xmlns:a16="http://schemas.microsoft.com/office/drawing/2014/main" id="{546B2420-17B0-65B3-1450-1EF5CC888794}"/>
              </a:ext>
            </a:extLst>
          </p:cNvPr>
          <p:cNvSpPr>
            <a:spLocks noGrp="1"/>
          </p:cNvSpPr>
          <p:nvPr>
            <p:ph type="pic" sz="quarter" idx="28" hasCustomPrompt="1"/>
          </p:nvPr>
        </p:nvSpPr>
        <p:spPr>
          <a:xfrm>
            <a:off x="4265373" y="3618320"/>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DT Flow" pitchFamily="2" charset="77"/>
                <a:ea typeface="+mn-ea"/>
                <a:cs typeface="+mn-cs"/>
              </a:defRPr>
            </a:lvl1pPr>
          </a:lstStyle>
          <a:p>
            <a:r>
              <a:rPr lang="en-CA"/>
              <a:t>Drag a screenshot onto the slide</a:t>
            </a:r>
          </a:p>
        </p:txBody>
      </p:sp>
      <p:sp>
        <p:nvSpPr>
          <p:cNvPr id="30" name="Picture Placeholder 19">
            <a:extLst>
              <a:ext uri="{FF2B5EF4-FFF2-40B4-BE49-F238E27FC236}">
                <a16:creationId xmlns:a16="http://schemas.microsoft.com/office/drawing/2014/main" id="{1ADA1686-2019-63CC-CC3C-D9C55A1F8D5A}"/>
              </a:ext>
            </a:extLst>
          </p:cNvPr>
          <p:cNvSpPr>
            <a:spLocks noGrp="1"/>
          </p:cNvSpPr>
          <p:nvPr>
            <p:ph type="pic" sz="quarter" idx="29" hasCustomPrompt="1"/>
          </p:nvPr>
        </p:nvSpPr>
        <p:spPr>
          <a:xfrm>
            <a:off x="8087834" y="3618320"/>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DT Flow" pitchFamily="2" charset="77"/>
                <a:ea typeface="+mn-ea"/>
                <a:cs typeface="+mn-cs"/>
              </a:defRPr>
            </a:lvl1pPr>
          </a:lstStyle>
          <a:p>
            <a:r>
              <a:rPr lang="en-CA"/>
              <a:t>Drag a screenshot onto the slide</a:t>
            </a:r>
          </a:p>
        </p:txBody>
      </p:sp>
      <p:sp>
        <p:nvSpPr>
          <p:cNvPr id="32" name="Title 31">
            <a:extLst>
              <a:ext uri="{FF2B5EF4-FFF2-40B4-BE49-F238E27FC236}">
                <a16:creationId xmlns:a16="http://schemas.microsoft.com/office/drawing/2014/main" id="{1FE20150-998E-A8E3-9174-8B5AB2BDEEE8}"/>
              </a:ext>
            </a:extLst>
          </p:cNvPr>
          <p:cNvSpPr>
            <a:spLocks noGrp="1"/>
          </p:cNvSpPr>
          <p:nvPr>
            <p:ph type="title"/>
          </p:nvPr>
        </p:nvSpPr>
        <p:spPr/>
        <p:txBody>
          <a:bodyPr/>
          <a:lstStyle>
            <a:lvl1pPr>
              <a:defRPr sz="2800"/>
            </a:lvl1pPr>
          </a:lstStyle>
          <a:p>
            <a:r>
              <a:rPr lang="en-US"/>
              <a:t>Click to edit Master title style</a:t>
            </a:r>
            <a:endParaRPr lang="en-CA"/>
          </a:p>
        </p:txBody>
      </p:sp>
      <p:sp>
        <p:nvSpPr>
          <p:cNvPr id="2" name="Footer Placeholder 1">
            <a:extLst>
              <a:ext uri="{FF2B5EF4-FFF2-40B4-BE49-F238E27FC236}">
                <a16:creationId xmlns:a16="http://schemas.microsoft.com/office/drawing/2014/main" id="{8655C0A0-A336-A062-0859-B8D15A201CCD}"/>
              </a:ext>
            </a:extLst>
          </p:cNvPr>
          <p:cNvSpPr>
            <a:spLocks noGrp="1"/>
          </p:cNvSpPr>
          <p:nvPr>
            <p:ph type="ftr" sz="quarter" idx="30"/>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3" name="Slide Number Placeholder 2">
            <a:extLst>
              <a:ext uri="{FF2B5EF4-FFF2-40B4-BE49-F238E27FC236}">
                <a16:creationId xmlns:a16="http://schemas.microsoft.com/office/drawing/2014/main" id="{98AEAA19-FCCE-0689-B9B1-97B747089EC1}"/>
              </a:ext>
            </a:extLst>
          </p:cNvPr>
          <p:cNvSpPr>
            <a:spLocks noGrp="1"/>
          </p:cNvSpPr>
          <p:nvPr>
            <p:ph type="sldNum" sz="quarter" idx="31"/>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Tree>
    <p:extLst>
      <p:ext uri="{BB962C8B-B14F-4D97-AF65-F5344CB8AC3E}">
        <p14:creationId xmlns:p14="http://schemas.microsoft.com/office/powerpoint/2010/main" val="17157484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6 Images with text">
    <p:spTree>
      <p:nvGrpSpPr>
        <p:cNvPr id="1" name=""/>
        <p:cNvGrpSpPr/>
        <p:nvPr/>
      </p:nvGrpSpPr>
      <p:grpSpPr>
        <a:xfrm>
          <a:off x="0" y="0"/>
          <a:ext cx="0" cy="0"/>
          <a:chOff x="0" y="0"/>
          <a:chExt cx="0" cy="0"/>
        </a:xfrm>
      </p:grpSpPr>
      <p:sp>
        <p:nvSpPr>
          <p:cNvPr id="34" name="Date Placeholder 33">
            <a:extLst>
              <a:ext uri="{FF2B5EF4-FFF2-40B4-BE49-F238E27FC236}">
                <a16:creationId xmlns:a16="http://schemas.microsoft.com/office/drawing/2014/main" id="{080AF85F-3E60-80E8-1C2E-871330031E60}"/>
              </a:ext>
            </a:extLst>
          </p:cNvPr>
          <p:cNvSpPr>
            <a:spLocks noGrp="1"/>
          </p:cNvSpPr>
          <p:nvPr>
            <p:ph type="dt" sz="half" idx="28"/>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5" name="Footer Placeholder 34">
            <a:extLst>
              <a:ext uri="{FF2B5EF4-FFF2-40B4-BE49-F238E27FC236}">
                <a16:creationId xmlns:a16="http://schemas.microsoft.com/office/drawing/2014/main" id="{920E1DDA-734F-54CD-C2D4-9519D9537C49}"/>
              </a:ext>
            </a:extLst>
          </p:cNvPr>
          <p:cNvSpPr>
            <a:spLocks noGrp="1"/>
          </p:cNvSpPr>
          <p:nvPr>
            <p:ph type="ftr" sz="quarter" idx="29"/>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39" name="Slide Number Placeholder 38">
            <a:extLst>
              <a:ext uri="{FF2B5EF4-FFF2-40B4-BE49-F238E27FC236}">
                <a16:creationId xmlns:a16="http://schemas.microsoft.com/office/drawing/2014/main" id="{09526C8F-B992-51A2-0B26-1E72A7C2684B}"/>
              </a:ext>
            </a:extLst>
          </p:cNvPr>
          <p:cNvSpPr>
            <a:spLocks noGrp="1"/>
          </p:cNvSpPr>
          <p:nvPr>
            <p:ph type="sldNum" sz="quarter" idx="30"/>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
        <p:nvSpPr>
          <p:cNvPr id="2" name="Picture Placeholder 4">
            <a:extLst>
              <a:ext uri="{FF2B5EF4-FFF2-40B4-BE49-F238E27FC236}">
                <a16:creationId xmlns:a16="http://schemas.microsoft.com/office/drawing/2014/main" id="{4520FFAE-AB60-798E-7696-3B81EB51D630}"/>
              </a:ext>
            </a:extLst>
          </p:cNvPr>
          <p:cNvSpPr>
            <a:spLocks noGrp="1"/>
          </p:cNvSpPr>
          <p:nvPr>
            <p:ph type="pic" sz="quarter" idx="44" hasCustomPrompt="1"/>
          </p:nvPr>
        </p:nvSpPr>
        <p:spPr>
          <a:xfrm>
            <a:off x="442913" y="1413178"/>
            <a:ext cx="3617312" cy="2161469"/>
          </a:xfrm>
          <a:prstGeom prst="rect">
            <a:avLst/>
          </a:prstGeom>
          <a:solidFill>
            <a:schemeClr val="bg1"/>
          </a:solidFill>
        </p:spPr>
        <p:txBody>
          <a:bodyPr wrap="square" tIns="144000">
            <a:noAutofit/>
          </a:bodyPr>
          <a:lstStyle>
            <a:lvl1pPr marL="0" indent="0" algn="ctr">
              <a:buNone/>
              <a:defRPr sz="1100" b="0" i="0">
                <a:latin typeface="DT Flow" pitchFamily="2" charset="77"/>
              </a:defRPr>
            </a:lvl1pPr>
          </a:lstStyle>
          <a:p>
            <a:r>
              <a:rPr lang="en-CA"/>
              <a:t>Drag a photo onto the slide</a:t>
            </a:r>
          </a:p>
        </p:txBody>
      </p:sp>
      <p:sp>
        <p:nvSpPr>
          <p:cNvPr id="4" name="Text Placeholder 31">
            <a:extLst>
              <a:ext uri="{FF2B5EF4-FFF2-40B4-BE49-F238E27FC236}">
                <a16:creationId xmlns:a16="http://schemas.microsoft.com/office/drawing/2014/main" id="{95BEAF28-C4D2-4F85-B349-6669E49C6419}"/>
              </a:ext>
            </a:extLst>
          </p:cNvPr>
          <p:cNvSpPr>
            <a:spLocks noGrp="1"/>
          </p:cNvSpPr>
          <p:nvPr>
            <p:ph type="body" sz="quarter" idx="21" hasCustomPrompt="1"/>
          </p:nvPr>
        </p:nvSpPr>
        <p:spPr>
          <a:xfrm>
            <a:off x="442913" y="183343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5" name="Picture Placeholder 5">
            <a:extLst>
              <a:ext uri="{FF2B5EF4-FFF2-40B4-BE49-F238E27FC236}">
                <a16:creationId xmlns:a16="http://schemas.microsoft.com/office/drawing/2014/main" id="{7C75ABF6-2AAC-3983-DBD3-C6CADAA4652B}"/>
              </a:ext>
            </a:extLst>
          </p:cNvPr>
          <p:cNvSpPr>
            <a:spLocks noGrp="1"/>
          </p:cNvSpPr>
          <p:nvPr>
            <p:ph type="pic" sz="quarter" idx="45" hasCustomPrompt="1"/>
          </p:nvPr>
        </p:nvSpPr>
        <p:spPr>
          <a:xfrm>
            <a:off x="4290152" y="1413178"/>
            <a:ext cx="3617312" cy="2161469"/>
          </a:xfrm>
          <a:prstGeom prst="rect">
            <a:avLst/>
          </a:prstGeom>
          <a:solidFill>
            <a:schemeClr val="bg1"/>
          </a:solidFill>
        </p:spPr>
        <p:txBody>
          <a:bodyPr wrap="square" tIns="144000">
            <a:noAutofit/>
          </a:bodyPr>
          <a:lstStyle>
            <a:lvl1pPr marL="0" indent="0" algn="ctr">
              <a:buNone/>
              <a:defRPr sz="1100" b="0" i="0">
                <a:latin typeface="DT Flow" pitchFamily="2" charset="77"/>
              </a:defRPr>
            </a:lvl1pPr>
          </a:lstStyle>
          <a:p>
            <a:r>
              <a:rPr lang="en-CA"/>
              <a:t>Drag a photo onto the slide</a:t>
            </a:r>
          </a:p>
        </p:txBody>
      </p:sp>
      <p:sp>
        <p:nvSpPr>
          <p:cNvPr id="6" name="Text Placeholder 31">
            <a:extLst>
              <a:ext uri="{FF2B5EF4-FFF2-40B4-BE49-F238E27FC236}">
                <a16:creationId xmlns:a16="http://schemas.microsoft.com/office/drawing/2014/main" id="{BAF622E6-D11A-B401-AE11-BA7FE96CCBE4}"/>
              </a:ext>
            </a:extLst>
          </p:cNvPr>
          <p:cNvSpPr>
            <a:spLocks noGrp="1"/>
          </p:cNvSpPr>
          <p:nvPr>
            <p:ph type="body" sz="quarter" idx="46" hasCustomPrompt="1"/>
          </p:nvPr>
        </p:nvSpPr>
        <p:spPr>
          <a:xfrm>
            <a:off x="4290152" y="183343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DT Flow" pitchFamily="2" charset="77"/>
              </a:defRPr>
            </a:lvl1pPr>
          </a:lstStyle>
          <a:p>
            <a:pPr lvl="0"/>
            <a:r>
              <a:rPr lang="en-CA"/>
              <a:t>Insert Text Here</a:t>
            </a:r>
          </a:p>
        </p:txBody>
      </p:sp>
      <p:sp>
        <p:nvSpPr>
          <p:cNvPr id="7" name="Picture Placeholder 20">
            <a:extLst>
              <a:ext uri="{FF2B5EF4-FFF2-40B4-BE49-F238E27FC236}">
                <a16:creationId xmlns:a16="http://schemas.microsoft.com/office/drawing/2014/main" id="{7C5D8BF9-F473-0174-E5BB-2D21F591CBC2}"/>
              </a:ext>
            </a:extLst>
          </p:cNvPr>
          <p:cNvSpPr>
            <a:spLocks noGrp="1"/>
          </p:cNvSpPr>
          <p:nvPr>
            <p:ph type="pic" sz="quarter" idx="47" hasCustomPrompt="1"/>
          </p:nvPr>
        </p:nvSpPr>
        <p:spPr>
          <a:xfrm>
            <a:off x="8137391" y="1413178"/>
            <a:ext cx="3617312" cy="2161469"/>
          </a:xfrm>
          <a:prstGeom prst="rect">
            <a:avLst/>
          </a:prstGeom>
          <a:solidFill>
            <a:schemeClr val="bg1"/>
          </a:solidFill>
        </p:spPr>
        <p:txBody>
          <a:bodyPr wrap="square" tIns="144000">
            <a:noAutofit/>
          </a:bodyPr>
          <a:lstStyle>
            <a:lvl1pPr marL="0" indent="0" algn="ctr">
              <a:buNone/>
              <a:defRPr sz="1100" b="0" i="0">
                <a:latin typeface="DT Flow" pitchFamily="2" charset="77"/>
              </a:defRPr>
            </a:lvl1pPr>
          </a:lstStyle>
          <a:p>
            <a:r>
              <a:rPr lang="en-CA"/>
              <a:t>Drag a photo onto the slide</a:t>
            </a:r>
          </a:p>
        </p:txBody>
      </p:sp>
      <p:sp>
        <p:nvSpPr>
          <p:cNvPr id="8" name="Text Placeholder 31">
            <a:extLst>
              <a:ext uri="{FF2B5EF4-FFF2-40B4-BE49-F238E27FC236}">
                <a16:creationId xmlns:a16="http://schemas.microsoft.com/office/drawing/2014/main" id="{D844DE4B-A01A-CF75-F1F0-63E2E94FBEB7}"/>
              </a:ext>
            </a:extLst>
          </p:cNvPr>
          <p:cNvSpPr>
            <a:spLocks noGrp="1"/>
          </p:cNvSpPr>
          <p:nvPr>
            <p:ph type="body" sz="quarter" idx="48" hasCustomPrompt="1"/>
          </p:nvPr>
        </p:nvSpPr>
        <p:spPr>
          <a:xfrm>
            <a:off x="8137391" y="183343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DT Flow" pitchFamily="2" charset="77"/>
              </a:defRPr>
            </a:lvl1pPr>
          </a:lstStyle>
          <a:p>
            <a:pPr lvl="0"/>
            <a:r>
              <a:rPr lang="en-CA"/>
              <a:t>Insert Text Here</a:t>
            </a:r>
          </a:p>
        </p:txBody>
      </p:sp>
      <p:sp>
        <p:nvSpPr>
          <p:cNvPr id="9" name="Picture Placeholder 24">
            <a:extLst>
              <a:ext uri="{FF2B5EF4-FFF2-40B4-BE49-F238E27FC236}">
                <a16:creationId xmlns:a16="http://schemas.microsoft.com/office/drawing/2014/main" id="{4970F560-77B9-DC0B-726D-08F8B3CCF8A2}"/>
              </a:ext>
            </a:extLst>
          </p:cNvPr>
          <p:cNvSpPr>
            <a:spLocks noGrp="1"/>
          </p:cNvSpPr>
          <p:nvPr>
            <p:ph type="pic" sz="quarter" idx="49" hasCustomPrompt="1"/>
          </p:nvPr>
        </p:nvSpPr>
        <p:spPr>
          <a:xfrm>
            <a:off x="442913" y="3750588"/>
            <a:ext cx="3617312" cy="2161469"/>
          </a:xfrm>
          <a:prstGeom prst="rect">
            <a:avLst/>
          </a:prstGeom>
          <a:solidFill>
            <a:schemeClr val="bg1"/>
          </a:solidFill>
        </p:spPr>
        <p:txBody>
          <a:bodyPr wrap="square" tIns="144000">
            <a:noAutofit/>
          </a:bodyPr>
          <a:lstStyle>
            <a:lvl1pPr marL="0" indent="0" algn="ctr">
              <a:buNone/>
              <a:defRPr sz="1100" b="0" i="0">
                <a:latin typeface="DT Flow" pitchFamily="2" charset="77"/>
              </a:defRPr>
            </a:lvl1pPr>
          </a:lstStyle>
          <a:p>
            <a:r>
              <a:rPr lang="en-CA"/>
              <a:t>Drag a photo onto the slide</a:t>
            </a:r>
          </a:p>
        </p:txBody>
      </p:sp>
      <p:sp>
        <p:nvSpPr>
          <p:cNvPr id="10" name="Text Placeholder 31">
            <a:extLst>
              <a:ext uri="{FF2B5EF4-FFF2-40B4-BE49-F238E27FC236}">
                <a16:creationId xmlns:a16="http://schemas.microsoft.com/office/drawing/2014/main" id="{19D410FC-281C-B130-9A40-A3415FD8E393}"/>
              </a:ext>
            </a:extLst>
          </p:cNvPr>
          <p:cNvSpPr>
            <a:spLocks noGrp="1"/>
          </p:cNvSpPr>
          <p:nvPr>
            <p:ph type="body" sz="quarter" idx="50" hasCustomPrompt="1"/>
          </p:nvPr>
        </p:nvSpPr>
        <p:spPr>
          <a:xfrm>
            <a:off x="442913" y="417084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DT Flow" pitchFamily="2" charset="77"/>
              </a:defRPr>
            </a:lvl1pPr>
          </a:lstStyle>
          <a:p>
            <a:pPr lvl="0"/>
            <a:r>
              <a:rPr lang="en-CA"/>
              <a:t>Insert Text Here</a:t>
            </a:r>
          </a:p>
        </p:txBody>
      </p:sp>
      <p:sp>
        <p:nvSpPr>
          <p:cNvPr id="11" name="Picture Placeholder 32">
            <a:extLst>
              <a:ext uri="{FF2B5EF4-FFF2-40B4-BE49-F238E27FC236}">
                <a16:creationId xmlns:a16="http://schemas.microsoft.com/office/drawing/2014/main" id="{935615F6-CBDF-1F8F-1FB3-8A7AC2343B5D}"/>
              </a:ext>
            </a:extLst>
          </p:cNvPr>
          <p:cNvSpPr>
            <a:spLocks noGrp="1"/>
          </p:cNvSpPr>
          <p:nvPr>
            <p:ph type="pic" sz="quarter" idx="51" hasCustomPrompt="1"/>
          </p:nvPr>
        </p:nvSpPr>
        <p:spPr>
          <a:xfrm>
            <a:off x="4290152" y="3750588"/>
            <a:ext cx="3617312" cy="2161469"/>
          </a:xfrm>
          <a:prstGeom prst="rect">
            <a:avLst/>
          </a:prstGeom>
          <a:solidFill>
            <a:schemeClr val="bg1"/>
          </a:solidFill>
        </p:spPr>
        <p:txBody>
          <a:bodyPr wrap="square" tIns="144000">
            <a:noAutofit/>
          </a:bodyPr>
          <a:lstStyle>
            <a:lvl1pPr marL="0" indent="0" algn="ctr">
              <a:buNone/>
              <a:defRPr sz="1100" b="0" i="0">
                <a:latin typeface="DT Flow" pitchFamily="2" charset="77"/>
              </a:defRPr>
            </a:lvl1pPr>
          </a:lstStyle>
          <a:p>
            <a:r>
              <a:rPr lang="en-CA"/>
              <a:t>Drag a photo onto the slide</a:t>
            </a:r>
          </a:p>
        </p:txBody>
      </p:sp>
      <p:sp>
        <p:nvSpPr>
          <p:cNvPr id="12" name="Text Placeholder 31">
            <a:extLst>
              <a:ext uri="{FF2B5EF4-FFF2-40B4-BE49-F238E27FC236}">
                <a16:creationId xmlns:a16="http://schemas.microsoft.com/office/drawing/2014/main" id="{5B54B02B-42CA-A352-A0BA-932F3EEE4786}"/>
              </a:ext>
            </a:extLst>
          </p:cNvPr>
          <p:cNvSpPr>
            <a:spLocks noGrp="1"/>
          </p:cNvSpPr>
          <p:nvPr>
            <p:ph type="body" sz="quarter" idx="52" hasCustomPrompt="1"/>
          </p:nvPr>
        </p:nvSpPr>
        <p:spPr>
          <a:xfrm>
            <a:off x="4290152" y="417084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DT Flow" pitchFamily="2" charset="77"/>
              </a:defRPr>
            </a:lvl1pPr>
          </a:lstStyle>
          <a:p>
            <a:pPr lvl="0"/>
            <a:r>
              <a:rPr lang="en-CA"/>
              <a:t>Insert Text Here</a:t>
            </a:r>
          </a:p>
        </p:txBody>
      </p:sp>
      <p:sp>
        <p:nvSpPr>
          <p:cNvPr id="13" name="Picture Placeholder 34">
            <a:extLst>
              <a:ext uri="{FF2B5EF4-FFF2-40B4-BE49-F238E27FC236}">
                <a16:creationId xmlns:a16="http://schemas.microsoft.com/office/drawing/2014/main" id="{49C2D182-8E56-FC93-B240-425457E61F17}"/>
              </a:ext>
            </a:extLst>
          </p:cNvPr>
          <p:cNvSpPr>
            <a:spLocks noGrp="1"/>
          </p:cNvSpPr>
          <p:nvPr>
            <p:ph type="pic" sz="quarter" idx="53" hasCustomPrompt="1"/>
          </p:nvPr>
        </p:nvSpPr>
        <p:spPr>
          <a:xfrm>
            <a:off x="8137391" y="3750588"/>
            <a:ext cx="3617312" cy="2161469"/>
          </a:xfrm>
          <a:prstGeom prst="rect">
            <a:avLst/>
          </a:prstGeom>
          <a:solidFill>
            <a:schemeClr val="bg1"/>
          </a:solidFill>
        </p:spPr>
        <p:txBody>
          <a:bodyPr wrap="square" tIns="144000">
            <a:noAutofit/>
          </a:bodyPr>
          <a:lstStyle>
            <a:lvl1pPr marL="0" indent="0" algn="ctr">
              <a:buNone/>
              <a:defRPr sz="1100" b="0" i="0">
                <a:latin typeface="DT Flow" pitchFamily="2" charset="77"/>
              </a:defRPr>
            </a:lvl1pPr>
          </a:lstStyle>
          <a:p>
            <a:r>
              <a:rPr lang="en-CA"/>
              <a:t>Drag a photo onto the slide</a:t>
            </a:r>
          </a:p>
        </p:txBody>
      </p:sp>
      <p:sp>
        <p:nvSpPr>
          <p:cNvPr id="15" name="Text Placeholder 31">
            <a:extLst>
              <a:ext uri="{FF2B5EF4-FFF2-40B4-BE49-F238E27FC236}">
                <a16:creationId xmlns:a16="http://schemas.microsoft.com/office/drawing/2014/main" id="{61F039C4-037F-7197-E178-1B1F599C0AC9}"/>
              </a:ext>
            </a:extLst>
          </p:cNvPr>
          <p:cNvSpPr>
            <a:spLocks noGrp="1"/>
          </p:cNvSpPr>
          <p:nvPr>
            <p:ph type="body" sz="quarter" idx="54" hasCustomPrompt="1"/>
          </p:nvPr>
        </p:nvSpPr>
        <p:spPr>
          <a:xfrm>
            <a:off x="8137391" y="417084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DT Flow" pitchFamily="2" charset="77"/>
              </a:defRPr>
            </a:lvl1pPr>
          </a:lstStyle>
          <a:p>
            <a:pPr lvl="0"/>
            <a:r>
              <a:rPr lang="en-CA"/>
              <a:t>Insert Text Here</a:t>
            </a:r>
          </a:p>
        </p:txBody>
      </p:sp>
      <p:sp>
        <p:nvSpPr>
          <p:cNvPr id="18" name="Title 24">
            <a:extLst>
              <a:ext uri="{FF2B5EF4-FFF2-40B4-BE49-F238E27FC236}">
                <a16:creationId xmlns:a16="http://schemas.microsoft.com/office/drawing/2014/main" id="{24841D81-2447-6650-BBCC-1557BBB1C62C}"/>
              </a:ext>
            </a:extLst>
          </p:cNvPr>
          <p:cNvSpPr>
            <a:spLocks noGrp="1"/>
          </p:cNvSpPr>
          <p:nvPr>
            <p:ph type="title"/>
          </p:nvPr>
        </p:nvSpPr>
        <p:spPr>
          <a:xfrm>
            <a:off x="440320" y="136525"/>
            <a:ext cx="11306175" cy="537155"/>
          </a:xfrm>
        </p:spPr>
        <p:txBody>
          <a:bodyPr/>
          <a:lstStyle>
            <a:lvl1pPr algn="ctr">
              <a:lnSpc>
                <a:spcPct val="100000"/>
              </a:lnSpc>
              <a:defRPr sz="2800">
                <a:solidFill>
                  <a:schemeClr val="tx1"/>
                </a:solidFill>
              </a:defRPr>
            </a:lvl1pPr>
          </a:lstStyle>
          <a:p>
            <a:r>
              <a:rPr lang="en-US"/>
              <a:t>Click to edit Master title style</a:t>
            </a:r>
            <a:endParaRPr lang="en-CA"/>
          </a:p>
        </p:txBody>
      </p:sp>
      <p:sp>
        <p:nvSpPr>
          <p:cNvPr id="19" name="Text Placeholder 38">
            <a:extLst>
              <a:ext uri="{FF2B5EF4-FFF2-40B4-BE49-F238E27FC236}">
                <a16:creationId xmlns:a16="http://schemas.microsoft.com/office/drawing/2014/main" id="{A18130DA-8F17-BCC7-C4DD-FE5839A99FB3}"/>
              </a:ext>
            </a:extLst>
          </p:cNvPr>
          <p:cNvSpPr>
            <a:spLocks noGrp="1"/>
          </p:cNvSpPr>
          <p:nvPr>
            <p:ph type="body" sz="quarter" idx="19" hasCustomPrompt="1"/>
          </p:nvPr>
        </p:nvSpPr>
        <p:spPr>
          <a:xfrm>
            <a:off x="440320" y="673680"/>
            <a:ext cx="11306175" cy="360364"/>
          </a:xfrm>
        </p:spPr>
        <p:txBody>
          <a:bodyPr>
            <a:noAutofit/>
          </a:bodyPr>
          <a:lstStyle>
            <a:lvl1pPr marL="0" indent="0" algn="ctr">
              <a:lnSpc>
                <a:spcPct val="100000"/>
              </a:lnSpc>
              <a:buNone/>
              <a:defRPr sz="1600" b="0" i="0">
                <a:solidFill>
                  <a:schemeClr val="tx1"/>
                </a:solidFill>
                <a:latin typeface="DT Flow" pitchFamily="2" charset="77"/>
              </a:defRPr>
            </a:lvl1pPr>
            <a:lvl2pPr marL="222250" indent="0" algn="ctr">
              <a:buNone/>
              <a:defRPr/>
            </a:lvl2pPr>
            <a:lvl3pPr marL="406400" indent="0" algn="ctr">
              <a:buNone/>
              <a:defRPr/>
            </a:lvl3pPr>
            <a:lvl4pPr marL="577850" indent="0" algn="ctr">
              <a:buNone/>
              <a:defRPr/>
            </a:lvl4pPr>
            <a:lvl5pPr marL="720725" indent="0" algn="ctr">
              <a:buNone/>
              <a:defRPr/>
            </a:lvl5pPr>
          </a:lstStyle>
          <a:p>
            <a:pPr lvl="0"/>
            <a:r>
              <a:rPr lang="en-US"/>
              <a:t>Click to add optional subtitle</a:t>
            </a:r>
          </a:p>
        </p:txBody>
      </p:sp>
    </p:spTree>
    <p:extLst>
      <p:ext uri="{BB962C8B-B14F-4D97-AF65-F5344CB8AC3E}">
        <p14:creationId xmlns:p14="http://schemas.microsoft.com/office/powerpoint/2010/main" val="1766248292"/>
      </p:ext>
    </p:extLst>
  </p:cSld>
  <p:clrMapOvr>
    <a:overrideClrMapping bg1="lt1" tx1="dk1" bg2="lt2" tx2="dk2" accent1="accent1" accent2="accent2" accent3="accent3" accent4="accent4" accent5="accent5" accent6="accent6" hlink="hlink" folHlink="folHlink"/>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9 Images with text">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6357364B-CEAA-54E0-4325-09CDDB041FF0}"/>
              </a:ext>
            </a:extLst>
          </p:cNvPr>
          <p:cNvSpPr>
            <a:spLocks noGrp="1"/>
          </p:cNvSpPr>
          <p:nvPr>
            <p:ph type="title"/>
          </p:nvPr>
        </p:nvSpPr>
        <p:spPr>
          <a:xfrm>
            <a:off x="440320" y="136525"/>
            <a:ext cx="11306175" cy="537155"/>
          </a:xfrm>
        </p:spPr>
        <p:txBody>
          <a:bodyPr/>
          <a:lstStyle>
            <a:lvl1pPr algn="ctr">
              <a:lnSpc>
                <a:spcPct val="100000"/>
              </a:lnSpc>
              <a:defRPr sz="2800">
                <a:solidFill>
                  <a:schemeClr val="tx1"/>
                </a:solidFill>
              </a:defRPr>
            </a:lvl1pPr>
          </a:lstStyle>
          <a:p>
            <a:r>
              <a:rPr lang="en-US"/>
              <a:t>Click to edit Master title style</a:t>
            </a:r>
            <a:endParaRPr lang="en-CA"/>
          </a:p>
        </p:txBody>
      </p:sp>
      <p:sp>
        <p:nvSpPr>
          <p:cNvPr id="28" name="Text Placeholder 38">
            <a:extLst>
              <a:ext uri="{FF2B5EF4-FFF2-40B4-BE49-F238E27FC236}">
                <a16:creationId xmlns:a16="http://schemas.microsoft.com/office/drawing/2014/main" id="{FE2F83D1-2B71-CC76-2687-BF760FA16BA5}"/>
              </a:ext>
            </a:extLst>
          </p:cNvPr>
          <p:cNvSpPr>
            <a:spLocks noGrp="1"/>
          </p:cNvSpPr>
          <p:nvPr>
            <p:ph type="body" sz="quarter" idx="19" hasCustomPrompt="1"/>
          </p:nvPr>
        </p:nvSpPr>
        <p:spPr>
          <a:xfrm>
            <a:off x="440320" y="673680"/>
            <a:ext cx="11306175" cy="360364"/>
          </a:xfrm>
        </p:spPr>
        <p:txBody>
          <a:bodyPr>
            <a:noAutofit/>
          </a:bodyPr>
          <a:lstStyle>
            <a:lvl1pPr marL="0" indent="0" algn="ctr">
              <a:lnSpc>
                <a:spcPct val="100000"/>
              </a:lnSpc>
              <a:buNone/>
              <a:defRPr sz="1600" b="0" i="0">
                <a:solidFill>
                  <a:schemeClr val="tx1"/>
                </a:solidFill>
                <a:latin typeface="+mn-lt"/>
              </a:defRPr>
            </a:lvl1pPr>
            <a:lvl2pPr marL="222250" indent="0" algn="ctr">
              <a:buNone/>
              <a:defRPr/>
            </a:lvl2pPr>
            <a:lvl3pPr marL="406400" indent="0" algn="ctr">
              <a:buNone/>
              <a:defRPr/>
            </a:lvl3pPr>
            <a:lvl4pPr marL="577850" indent="0" algn="ctr">
              <a:buNone/>
              <a:defRPr/>
            </a:lvl4pPr>
            <a:lvl5pPr marL="720725" indent="0" algn="ctr">
              <a:buNone/>
              <a:defRPr/>
            </a:lvl5pPr>
          </a:lstStyle>
          <a:p>
            <a:pPr lvl="0"/>
            <a:r>
              <a:rPr lang="en-US"/>
              <a:t>Click to add optional subtitle</a:t>
            </a:r>
          </a:p>
        </p:txBody>
      </p:sp>
      <p:sp>
        <p:nvSpPr>
          <p:cNvPr id="34" name="Date Placeholder 33">
            <a:extLst>
              <a:ext uri="{FF2B5EF4-FFF2-40B4-BE49-F238E27FC236}">
                <a16:creationId xmlns:a16="http://schemas.microsoft.com/office/drawing/2014/main" id="{080AF85F-3E60-80E8-1C2E-871330031E60}"/>
              </a:ext>
            </a:extLst>
          </p:cNvPr>
          <p:cNvSpPr>
            <a:spLocks noGrp="1"/>
          </p:cNvSpPr>
          <p:nvPr>
            <p:ph type="dt" sz="half" idx="28"/>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5" name="Footer Placeholder 34">
            <a:extLst>
              <a:ext uri="{FF2B5EF4-FFF2-40B4-BE49-F238E27FC236}">
                <a16:creationId xmlns:a16="http://schemas.microsoft.com/office/drawing/2014/main" id="{920E1DDA-734F-54CD-C2D4-9519D9537C49}"/>
              </a:ext>
            </a:extLst>
          </p:cNvPr>
          <p:cNvSpPr>
            <a:spLocks noGrp="1"/>
          </p:cNvSpPr>
          <p:nvPr>
            <p:ph type="ftr" sz="quarter" idx="29"/>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39" name="Slide Number Placeholder 38">
            <a:extLst>
              <a:ext uri="{FF2B5EF4-FFF2-40B4-BE49-F238E27FC236}">
                <a16:creationId xmlns:a16="http://schemas.microsoft.com/office/drawing/2014/main" id="{09526C8F-B992-51A2-0B26-1E72A7C2684B}"/>
              </a:ext>
            </a:extLst>
          </p:cNvPr>
          <p:cNvSpPr>
            <a:spLocks noGrp="1"/>
          </p:cNvSpPr>
          <p:nvPr>
            <p:ph type="sldNum" sz="quarter" idx="30"/>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
        <p:nvSpPr>
          <p:cNvPr id="3" name="Picture Placeholder 8">
            <a:extLst>
              <a:ext uri="{FF2B5EF4-FFF2-40B4-BE49-F238E27FC236}">
                <a16:creationId xmlns:a16="http://schemas.microsoft.com/office/drawing/2014/main" id="{AC644F4F-BBDF-1E4F-5349-D64A52F99BF4}"/>
              </a:ext>
            </a:extLst>
          </p:cNvPr>
          <p:cNvSpPr>
            <a:spLocks noGrp="1"/>
          </p:cNvSpPr>
          <p:nvPr>
            <p:ph type="pic" sz="quarter" idx="66" hasCustomPrompt="1"/>
          </p:nvPr>
        </p:nvSpPr>
        <p:spPr>
          <a:xfrm>
            <a:off x="442913" y="1327756"/>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DT Flow" pitchFamily="2" charset="77"/>
              </a:defRPr>
            </a:lvl1pPr>
          </a:lstStyle>
          <a:p>
            <a:r>
              <a:rPr lang="en-CA"/>
              <a:t>Drag a photo onto the slide</a:t>
            </a:r>
          </a:p>
        </p:txBody>
      </p:sp>
      <p:sp>
        <p:nvSpPr>
          <p:cNvPr id="4" name="Text Placeholder 176">
            <a:extLst>
              <a:ext uri="{FF2B5EF4-FFF2-40B4-BE49-F238E27FC236}">
                <a16:creationId xmlns:a16="http://schemas.microsoft.com/office/drawing/2014/main" id="{AA77DBCA-DB91-549F-A576-6CE55BBE1210}"/>
              </a:ext>
            </a:extLst>
          </p:cNvPr>
          <p:cNvSpPr>
            <a:spLocks noGrp="1"/>
          </p:cNvSpPr>
          <p:nvPr>
            <p:ph type="body" sz="quarter" idx="49" hasCustomPrompt="1"/>
          </p:nvPr>
        </p:nvSpPr>
        <p:spPr>
          <a:xfrm>
            <a:off x="442913" y="1327756"/>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DT Flow" pitchFamily="2" charset="77"/>
              </a:defRPr>
            </a:lvl1pPr>
          </a:lstStyle>
          <a:p>
            <a:pPr lvl="0" algn="ctr"/>
            <a:r>
              <a:rPr lang="en-CA"/>
              <a:t>Insert Text Here</a:t>
            </a:r>
          </a:p>
        </p:txBody>
      </p:sp>
      <p:sp>
        <p:nvSpPr>
          <p:cNvPr id="5" name="Picture Placeholder 17">
            <a:extLst>
              <a:ext uri="{FF2B5EF4-FFF2-40B4-BE49-F238E27FC236}">
                <a16:creationId xmlns:a16="http://schemas.microsoft.com/office/drawing/2014/main" id="{1BAAB6D3-E095-529F-1760-00A4F6D370F5}"/>
              </a:ext>
            </a:extLst>
          </p:cNvPr>
          <p:cNvSpPr>
            <a:spLocks noGrp="1"/>
          </p:cNvSpPr>
          <p:nvPr>
            <p:ph type="pic" sz="quarter" idx="67" hasCustomPrompt="1"/>
          </p:nvPr>
        </p:nvSpPr>
        <p:spPr>
          <a:xfrm>
            <a:off x="4284752" y="1327756"/>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DT Flow" pitchFamily="2" charset="77"/>
              </a:defRPr>
            </a:lvl1pPr>
          </a:lstStyle>
          <a:p>
            <a:r>
              <a:rPr lang="en-CA"/>
              <a:t>Drag a photo onto the slide</a:t>
            </a:r>
          </a:p>
        </p:txBody>
      </p:sp>
      <p:sp>
        <p:nvSpPr>
          <p:cNvPr id="6" name="Text Placeholder 176">
            <a:extLst>
              <a:ext uri="{FF2B5EF4-FFF2-40B4-BE49-F238E27FC236}">
                <a16:creationId xmlns:a16="http://schemas.microsoft.com/office/drawing/2014/main" id="{310B5EE8-3E56-BAF9-E21B-54B3BCA46639}"/>
              </a:ext>
            </a:extLst>
          </p:cNvPr>
          <p:cNvSpPr>
            <a:spLocks noGrp="1"/>
          </p:cNvSpPr>
          <p:nvPr>
            <p:ph type="body" sz="quarter" idx="68" hasCustomPrompt="1"/>
          </p:nvPr>
        </p:nvSpPr>
        <p:spPr>
          <a:xfrm>
            <a:off x="4284752" y="1327756"/>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DT Flow" pitchFamily="2" charset="77"/>
              </a:defRPr>
            </a:lvl1pPr>
          </a:lstStyle>
          <a:p>
            <a:pPr lvl="0" algn="ctr"/>
            <a:r>
              <a:rPr lang="en-CA"/>
              <a:t>Insert Text Here</a:t>
            </a:r>
          </a:p>
        </p:txBody>
      </p:sp>
      <p:sp>
        <p:nvSpPr>
          <p:cNvPr id="7" name="Picture Placeholder 20">
            <a:extLst>
              <a:ext uri="{FF2B5EF4-FFF2-40B4-BE49-F238E27FC236}">
                <a16:creationId xmlns:a16="http://schemas.microsoft.com/office/drawing/2014/main" id="{C9DBA87B-2A0E-CD17-3490-0920F0B8394C}"/>
              </a:ext>
            </a:extLst>
          </p:cNvPr>
          <p:cNvSpPr>
            <a:spLocks noGrp="1"/>
          </p:cNvSpPr>
          <p:nvPr>
            <p:ph type="pic" sz="quarter" idx="69" hasCustomPrompt="1"/>
          </p:nvPr>
        </p:nvSpPr>
        <p:spPr>
          <a:xfrm>
            <a:off x="8131776" y="1327756"/>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DT Flow" pitchFamily="2" charset="77"/>
              </a:defRPr>
            </a:lvl1pPr>
          </a:lstStyle>
          <a:p>
            <a:r>
              <a:rPr lang="en-CA"/>
              <a:t>Drag a photo onto the slide</a:t>
            </a:r>
          </a:p>
        </p:txBody>
      </p:sp>
      <p:sp>
        <p:nvSpPr>
          <p:cNvPr id="8" name="Text Placeholder 176">
            <a:extLst>
              <a:ext uri="{FF2B5EF4-FFF2-40B4-BE49-F238E27FC236}">
                <a16:creationId xmlns:a16="http://schemas.microsoft.com/office/drawing/2014/main" id="{7FEEFFEE-0F9C-54EC-1A58-034D9064F58C}"/>
              </a:ext>
            </a:extLst>
          </p:cNvPr>
          <p:cNvSpPr>
            <a:spLocks noGrp="1"/>
          </p:cNvSpPr>
          <p:nvPr>
            <p:ph type="body" sz="quarter" idx="70" hasCustomPrompt="1"/>
          </p:nvPr>
        </p:nvSpPr>
        <p:spPr>
          <a:xfrm>
            <a:off x="8131776" y="1327756"/>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DT Flow" pitchFamily="2" charset="77"/>
              </a:defRPr>
            </a:lvl1pPr>
          </a:lstStyle>
          <a:p>
            <a:pPr lvl="0" algn="ctr"/>
            <a:r>
              <a:rPr lang="en-CA"/>
              <a:t>Insert Text Here</a:t>
            </a:r>
          </a:p>
        </p:txBody>
      </p:sp>
      <p:sp>
        <p:nvSpPr>
          <p:cNvPr id="9" name="Picture Placeholder 29">
            <a:extLst>
              <a:ext uri="{FF2B5EF4-FFF2-40B4-BE49-F238E27FC236}">
                <a16:creationId xmlns:a16="http://schemas.microsoft.com/office/drawing/2014/main" id="{9C314E90-1712-7733-4A47-A00921408E19}"/>
              </a:ext>
            </a:extLst>
          </p:cNvPr>
          <p:cNvSpPr>
            <a:spLocks noGrp="1"/>
          </p:cNvSpPr>
          <p:nvPr>
            <p:ph type="pic" sz="quarter" idx="71" hasCustomPrompt="1"/>
          </p:nvPr>
        </p:nvSpPr>
        <p:spPr>
          <a:xfrm>
            <a:off x="442913" y="2929622"/>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DT Flow" pitchFamily="2" charset="77"/>
              </a:defRPr>
            </a:lvl1pPr>
          </a:lstStyle>
          <a:p>
            <a:r>
              <a:rPr lang="en-CA"/>
              <a:t>Drag a photo onto the slide</a:t>
            </a:r>
          </a:p>
        </p:txBody>
      </p:sp>
      <p:sp>
        <p:nvSpPr>
          <p:cNvPr id="10" name="Text Placeholder 176">
            <a:extLst>
              <a:ext uri="{FF2B5EF4-FFF2-40B4-BE49-F238E27FC236}">
                <a16:creationId xmlns:a16="http://schemas.microsoft.com/office/drawing/2014/main" id="{9F292036-3EA2-E5F0-DAC6-49916584855A}"/>
              </a:ext>
            </a:extLst>
          </p:cNvPr>
          <p:cNvSpPr>
            <a:spLocks noGrp="1"/>
          </p:cNvSpPr>
          <p:nvPr>
            <p:ph type="body" sz="quarter" idx="72" hasCustomPrompt="1"/>
          </p:nvPr>
        </p:nvSpPr>
        <p:spPr>
          <a:xfrm>
            <a:off x="442913" y="2929622"/>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DT Flow" pitchFamily="2" charset="77"/>
              </a:defRPr>
            </a:lvl1pPr>
          </a:lstStyle>
          <a:p>
            <a:pPr lvl="0" algn="ctr"/>
            <a:r>
              <a:rPr lang="en-CA"/>
              <a:t>Insert Text Here</a:t>
            </a:r>
          </a:p>
        </p:txBody>
      </p:sp>
      <p:sp>
        <p:nvSpPr>
          <p:cNvPr id="11" name="Picture Placeholder 31">
            <a:extLst>
              <a:ext uri="{FF2B5EF4-FFF2-40B4-BE49-F238E27FC236}">
                <a16:creationId xmlns:a16="http://schemas.microsoft.com/office/drawing/2014/main" id="{E856069C-0793-9B81-9FB3-58403B1177A6}"/>
              </a:ext>
            </a:extLst>
          </p:cNvPr>
          <p:cNvSpPr>
            <a:spLocks noGrp="1"/>
          </p:cNvSpPr>
          <p:nvPr>
            <p:ph type="pic" sz="quarter" idx="73" hasCustomPrompt="1"/>
          </p:nvPr>
        </p:nvSpPr>
        <p:spPr>
          <a:xfrm>
            <a:off x="4284752" y="2929622"/>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DT Flow" pitchFamily="2" charset="77"/>
              </a:defRPr>
            </a:lvl1pPr>
          </a:lstStyle>
          <a:p>
            <a:r>
              <a:rPr lang="en-CA"/>
              <a:t>Drag a photo onto the slide</a:t>
            </a:r>
          </a:p>
        </p:txBody>
      </p:sp>
      <p:sp>
        <p:nvSpPr>
          <p:cNvPr id="12" name="Text Placeholder 176">
            <a:extLst>
              <a:ext uri="{FF2B5EF4-FFF2-40B4-BE49-F238E27FC236}">
                <a16:creationId xmlns:a16="http://schemas.microsoft.com/office/drawing/2014/main" id="{E326EAA6-DEC5-ACAC-62E6-545A9CD54203}"/>
              </a:ext>
            </a:extLst>
          </p:cNvPr>
          <p:cNvSpPr>
            <a:spLocks noGrp="1"/>
          </p:cNvSpPr>
          <p:nvPr>
            <p:ph type="body" sz="quarter" idx="74" hasCustomPrompt="1"/>
          </p:nvPr>
        </p:nvSpPr>
        <p:spPr>
          <a:xfrm>
            <a:off x="4284752" y="2929622"/>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DT Flow" pitchFamily="2" charset="77"/>
              </a:defRPr>
            </a:lvl1pPr>
          </a:lstStyle>
          <a:p>
            <a:pPr lvl="0" algn="ctr"/>
            <a:r>
              <a:rPr lang="en-CA"/>
              <a:t>Insert Text Here</a:t>
            </a:r>
          </a:p>
        </p:txBody>
      </p:sp>
      <p:sp>
        <p:nvSpPr>
          <p:cNvPr id="13" name="Picture Placeholder 33">
            <a:extLst>
              <a:ext uri="{FF2B5EF4-FFF2-40B4-BE49-F238E27FC236}">
                <a16:creationId xmlns:a16="http://schemas.microsoft.com/office/drawing/2014/main" id="{AFB804EB-0D2F-4348-D6C6-51BCCC66C13F}"/>
              </a:ext>
            </a:extLst>
          </p:cNvPr>
          <p:cNvSpPr>
            <a:spLocks noGrp="1"/>
          </p:cNvSpPr>
          <p:nvPr>
            <p:ph type="pic" sz="quarter" idx="75" hasCustomPrompt="1"/>
          </p:nvPr>
        </p:nvSpPr>
        <p:spPr>
          <a:xfrm>
            <a:off x="8131776" y="2929622"/>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DT Flow" pitchFamily="2" charset="77"/>
              </a:defRPr>
            </a:lvl1pPr>
          </a:lstStyle>
          <a:p>
            <a:r>
              <a:rPr lang="en-CA"/>
              <a:t>Drag a photo onto the slide</a:t>
            </a:r>
          </a:p>
        </p:txBody>
      </p:sp>
      <p:sp>
        <p:nvSpPr>
          <p:cNvPr id="15" name="Text Placeholder 176">
            <a:extLst>
              <a:ext uri="{FF2B5EF4-FFF2-40B4-BE49-F238E27FC236}">
                <a16:creationId xmlns:a16="http://schemas.microsoft.com/office/drawing/2014/main" id="{649EAECD-B07C-F4F2-49ED-E539348C452A}"/>
              </a:ext>
            </a:extLst>
          </p:cNvPr>
          <p:cNvSpPr>
            <a:spLocks noGrp="1"/>
          </p:cNvSpPr>
          <p:nvPr>
            <p:ph type="body" sz="quarter" idx="76" hasCustomPrompt="1"/>
          </p:nvPr>
        </p:nvSpPr>
        <p:spPr>
          <a:xfrm>
            <a:off x="8131776" y="2929622"/>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DT Flow" pitchFamily="2" charset="77"/>
              </a:defRPr>
            </a:lvl1pPr>
          </a:lstStyle>
          <a:p>
            <a:pPr lvl="0" algn="ctr"/>
            <a:r>
              <a:rPr lang="en-CA"/>
              <a:t>Insert Text Here</a:t>
            </a:r>
          </a:p>
        </p:txBody>
      </p:sp>
      <p:sp>
        <p:nvSpPr>
          <p:cNvPr id="16" name="Picture Placeholder 35">
            <a:extLst>
              <a:ext uri="{FF2B5EF4-FFF2-40B4-BE49-F238E27FC236}">
                <a16:creationId xmlns:a16="http://schemas.microsoft.com/office/drawing/2014/main" id="{5EDDEF8A-A5B1-1FDE-77B3-D072E0680566}"/>
              </a:ext>
            </a:extLst>
          </p:cNvPr>
          <p:cNvSpPr>
            <a:spLocks noGrp="1"/>
          </p:cNvSpPr>
          <p:nvPr>
            <p:ph type="pic" sz="quarter" idx="77" hasCustomPrompt="1"/>
          </p:nvPr>
        </p:nvSpPr>
        <p:spPr>
          <a:xfrm>
            <a:off x="442913" y="4526538"/>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DT Flow" pitchFamily="2" charset="77"/>
              </a:defRPr>
            </a:lvl1pPr>
          </a:lstStyle>
          <a:p>
            <a:r>
              <a:rPr lang="en-CA"/>
              <a:t>Drag a photo onto the slide</a:t>
            </a:r>
          </a:p>
        </p:txBody>
      </p:sp>
      <p:sp>
        <p:nvSpPr>
          <p:cNvPr id="17" name="Text Placeholder 176">
            <a:extLst>
              <a:ext uri="{FF2B5EF4-FFF2-40B4-BE49-F238E27FC236}">
                <a16:creationId xmlns:a16="http://schemas.microsoft.com/office/drawing/2014/main" id="{2D776602-CE50-C728-EBFC-0B68B46F21B8}"/>
              </a:ext>
            </a:extLst>
          </p:cNvPr>
          <p:cNvSpPr>
            <a:spLocks noGrp="1"/>
          </p:cNvSpPr>
          <p:nvPr>
            <p:ph type="body" sz="quarter" idx="78" hasCustomPrompt="1"/>
          </p:nvPr>
        </p:nvSpPr>
        <p:spPr>
          <a:xfrm>
            <a:off x="442913" y="4526538"/>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DT Flow" pitchFamily="2" charset="77"/>
              </a:defRPr>
            </a:lvl1pPr>
          </a:lstStyle>
          <a:p>
            <a:pPr lvl="0" algn="ctr"/>
            <a:r>
              <a:rPr lang="en-CA"/>
              <a:t>Insert Text Here</a:t>
            </a:r>
          </a:p>
        </p:txBody>
      </p:sp>
      <p:sp>
        <p:nvSpPr>
          <p:cNvPr id="18" name="Picture Placeholder 37">
            <a:extLst>
              <a:ext uri="{FF2B5EF4-FFF2-40B4-BE49-F238E27FC236}">
                <a16:creationId xmlns:a16="http://schemas.microsoft.com/office/drawing/2014/main" id="{1CC25ECC-2B9F-13F5-FAB8-F9DFBC1E1E63}"/>
              </a:ext>
            </a:extLst>
          </p:cNvPr>
          <p:cNvSpPr>
            <a:spLocks noGrp="1"/>
          </p:cNvSpPr>
          <p:nvPr>
            <p:ph type="pic" sz="quarter" idx="79" hasCustomPrompt="1"/>
          </p:nvPr>
        </p:nvSpPr>
        <p:spPr>
          <a:xfrm>
            <a:off x="4284752" y="4526538"/>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DT Flow" pitchFamily="2" charset="77"/>
              </a:defRPr>
            </a:lvl1pPr>
          </a:lstStyle>
          <a:p>
            <a:r>
              <a:rPr lang="en-CA"/>
              <a:t>Drag a photo onto the slide</a:t>
            </a:r>
          </a:p>
        </p:txBody>
      </p:sp>
      <p:sp>
        <p:nvSpPr>
          <p:cNvPr id="19" name="Text Placeholder 176">
            <a:extLst>
              <a:ext uri="{FF2B5EF4-FFF2-40B4-BE49-F238E27FC236}">
                <a16:creationId xmlns:a16="http://schemas.microsoft.com/office/drawing/2014/main" id="{13F42389-5BA9-31F2-7ED3-6D9FC613366A}"/>
              </a:ext>
            </a:extLst>
          </p:cNvPr>
          <p:cNvSpPr>
            <a:spLocks noGrp="1"/>
          </p:cNvSpPr>
          <p:nvPr>
            <p:ph type="body" sz="quarter" idx="80" hasCustomPrompt="1"/>
          </p:nvPr>
        </p:nvSpPr>
        <p:spPr>
          <a:xfrm>
            <a:off x="4284752" y="4526538"/>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DT Flow" pitchFamily="2" charset="77"/>
              </a:defRPr>
            </a:lvl1pPr>
          </a:lstStyle>
          <a:p>
            <a:pPr lvl="0" algn="ctr"/>
            <a:r>
              <a:rPr lang="en-CA"/>
              <a:t>Insert Text Here</a:t>
            </a:r>
          </a:p>
        </p:txBody>
      </p:sp>
      <p:sp>
        <p:nvSpPr>
          <p:cNvPr id="20" name="Picture Placeholder 39">
            <a:extLst>
              <a:ext uri="{FF2B5EF4-FFF2-40B4-BE49-F238E27FC236}">
                <a16:creationId xmlns:a16="http://schemas.microsoft.com/office/drawing/2014/main" id="{F4181F25-DF9D-54F3-6800-E06A39B78649}"/>
              </a:ext>
            </a:extLst>
          </p:cNvPr>
          <p:cNvSpPr>
            <a:spLocks noGrp="1"/>
          </p:cNvSpPr>
          <p:nvPr>
            <p:ph type="pic" sz="quarter" idx="81" hasCustomPrompt="1"/>
          </p:nvPr>
        </p:nvSpPr>
        <p:spPr>
          <a:xfrm>
            <a:off x="8131776" y="4526538"/>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DT Flow" pitchFamily="2" charset="77"/>
              </a:defRPr>
            </a:lvl1pPr>
          </a:lstStyle>
          <a:p>
            <a:r>
              <a:rPr lang="en-CA"/>
              <a:t>Drag a photo onto the slide</a:t>
            </a:r>
          </a:p>
        </p:txBody>
      </p:sp>
      <p:sp>
        <p:nvSpPr>
          <p:cNvPr id="21" name="Text Placeholder 176">
            <a:extLst>
              <a:ext uri="{FF2B5EF4-FFF2-40B4-BE49-F238E27FC236}">
                <a16:creationId xmlns:a16="http://schemas.microsoft.com/office/drawing/2014/main" id="{2F697830-A6DD-EF3C-3D38-A99F7FF2F716}"/>
              </a:ext>
            </a:extLst>
          </p:cNvPr>
          <p:cNvSpPr>
            <a:spLocks noGrp="1"/>
          </p:cNvSpPr>
          <p:nvPr>
            <p:ph type="body" sz="quarter" idx="82" hasCustomPrompt="1"/>
          </p:nvPr>
        </p:nvSpPr>
        <p:spPr>
          <a:xfrm>
            <a:off x="8131776" y="4526538"/>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DT Flow" pitchFamily="2" charset="77"/>
              </a:defRPr>
            </a:lvl1pPr>
          </a:lstStyle>
          <a:p>
            <a:pPr lvl="0" algn="ctr"/>
            <a:r>
              <a:rPr lang="en-CA"/>
              <a:t>Insert Text Here</a:t>
            </a:r>
          </a:p>
        </p:txBody>
      </p:sp>
    </p:spTree>
    <p:extLst>
      <p:ext uri="{BB962C8B-B14F-4D97-AF65-F5344CB8AC3E}">
        <p14:creationId xmlns:p14="http://schemas.microsoft.com/office/powerpoint/2010/main" val="3191524235"/>
      </p:ext>
    </p:extLst>
  </p:cSld>
  <p:clrMapOvr>
    <a:overrideClrMapping bg1="lt1" tx1="dk1" bg2="lt2" tx2="dk2" accent1="accent1" accent2="accent2" accent3="accent3" accent4="accent4" accent5="accent5" accent6="accent6" hlink="hlink" folHlink="folHlink"/>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ark: standar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04FBF3-3029-448D-FBC6-FC422426CC1F}"/>
              </a:ext>
            </a:extLst>
          </p:cNvPr>
          <p:cNvSpPr/>
          <p:nvPr userDrawn="1"/>
        </p:nvSpPr>
        <p:spPr>
          <a:xfrm>
            <a:off x="0" y="0"/>
            <a:ext cx="12192000" cy="6858000"/>
          </a:xfrm>
          <a:prstGeom prst="rect">
            <a:avLst/>
          </a:prstGeom>
          <a:solidFill>
            <a:srgbClr val="030C16"/>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 name="Content Placeholder 3">
            <a:extLst>
              <a:ext uri="{FF2B5EF4-FFF2-40B4-BE49-F238E27FC236}">
                <a16:creationId xmlns:a16="http://schemas.microsoft.com/office/drawing/2014/main" id="{81A5C6E1-E890-C074-8E7A-B4EF2ABF458F}"/>
              </a:ext>
            </a:extLst>
          </p:cNvPr>
          <p:cNvSpPr>
            <a:spLocks noGrp="1"/>
          </p:cNvSpPr>
          <p:nvPr>
            <p:ph sz="quarter" idx="23"/>
          </p:nvPr>
        </p:nvSpPr>
        <p:spPr>
          <a:xfrm>
            <a:off x="442913" y="1376313"/>
            <a:ext cx="11306175" cy="4860976"/>
          </a:xfrm>
        </p:spPr>
        <p:txBody>
          <a:bodyPr/>
          <a:lstStyle>
            <a:lvl1pPr>
              <a:defRPr sz="2000" b="0" i="0">
                <a:solidFill>
                  <a:schemeClr val="bg1"/>
                </a:solidFill>
                <a:latin typeface="+mn-lt"/>
              </a:defRPr>
            </a:lvl1pPr>
            <a:lvl2pPr>
              <a:defRPr b="0" i="0">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b="0" i="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DT Flow"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442913" y="225425"/>
            <a:ext cx="11508081" cy="827088"/>
          </a:xfrm>
        </p:spPr>
        <p:txBody>
          <a:bodyPr/>
          <a:lstStyle>
            <a:lvl1pPr>
              <a:defRPr sz="2800">
                <a:solidFill>
                  <a:schemeClr val="bg1"/>
                </a:solidFill>
              </a:defRPr>
            </a:lvl1pPr>
          </a:lstStyle>
          <a:p>
            <a:r>
              <a:rPr lang="en-US"/>
              <a:t>Click to edit Master title style</a:t>
            </a:r>
            <a:endParaRPr lang="en-CA"/>
          </a:p>
        </p:txBody>
      </p:sp>
      <p:cxnSp>
        <p:nvCxnSpPr>
          <p:cNvPr id="9" name="Straight Connector 8">
            <a:extLst>
              <a:ext uri="{FF2B5EF4-FFF2-40B4-BE49-F238E27FC236}">
                <a16:creationId xmlns:a16="http://schemas.microsoft.com/office/drawing/2014/main" id="{32DB6563-C2CD-8C24-8016-E0FE6457DA0D}"/>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39F968D9-4C24-54F1-AC7D-8D647141329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14" name="Rectangle 13">
            <a:extLst>
              <a:ext uri="{FF2B5EF4-FFF2-40B4-BE49-F238E27FC236}">
                <a16:creationId xmlns:a16="http://schemas.microsoft.com/office/drawing/2014/main" id="{34303CDC-3425-7756-0F24-D2825B83D5A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5" name="Footer Placeholder 2">
            <a:extLst>
              <a:ext uri="{FF2B5EF4-FFF2-40B4-BE49-F238E27FC236}">
                <a16:creationId xmlns:a16="http://schemas.microsoft.com/office/drawing/2014/main" id="{C1ED3BBD-98B1-1A00-3EA5-39A629F51CD7}"/>
              </a:ext>
            </a:extLst>
          </p:cNvPr>
          <p:cNvSpPr>
            <a:spLocks noGrp="1"/>
          </p:cNvSpPr>
          <p:nvPr>
            <p:ph type="ftr" sz="quarter" idx="25"/>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Tree>
    <p:extLst>
      <p:ext uri="{BB962C8B-B14F-4D97-AF65-F5344CB8AC3E}">
        <p14:creationId xmlns:p14="http://schemas.microsoft.com/office/powerpoint/2010/main" val="22206472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Dark: standar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04FBF3-3029-448D-FBC6-FC422426CC1F}"/>
              </a:ext>
            </a:extLst>
          </p:cNvPr>
          <p:cNvSpPr/>
          <p:nvPr userDrawn="1"/>
        </p:nvSpPr>
        <p:spPr>
          <a:xfrm>
            <a:off x="0" y="0"/>
            <a:ext cx="12192000" cy="6858000"/>
          </a:xfrm>
          <a:prstGeom prst="rect">
            <a:avLst/>
          </a:prstGeom>
          <a:solidFill>
            <a:srgbClr val="030C16"/>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 name="Content Placeholder 3">
            <a:extLst>
              <a:ext uri="{FF2B5EF4-FFF2-40B4-BE49-F238E27FC236}">
                <a16:creationId xmlns:a16="http://schemas.microsoft.com/office/drawing/2014/main" id="{81A5C6E1-E890-C074-8E7A-B4EF2ABF458F}"/>
              </a:ext>
            </a:extLst>
          </p:cNvPr>
          <p:cNvSpPr>
            <a:spLocks noGrp="1"/>
          </p:cNvSpPr>
          <p:nvPr>
            <p:ph sz="quarter" idx="23"/>
          </p:nvPr>
        </p:nvSpPr>
        <p:spPr>
          <a:xfrm>
            <a:off x="442913" y="1376313"/>
            <a:ext cx="11306175" cy="4860976"/>
          </a:xfrm>
        </p:spPr>
        <p:txBody>
          <a:bodyPr/>
          <a:lstStyle>
            <a:lvl1pPr>
              <a:defRPr sz="2000" b="0" i="0">
                <a:solidFill>
                  <a:schemeClr val="bg1"/>
                </a:solidFill>
                <a:latin typeface="+mn-lt"/>
              </a:defRPr>
            </a:lvl1pPr>
            <a:lvl2pPr>
              <a:defRPr b="0" i="0">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b="0" i="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DT Flow"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5550566"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442913" y="225425"/>
            <a:ext cx="11508081" cy="827088"/>
          </a:xfrm>
        </p:spPr>
        <p:txBody>
          <a:bodyPr/>
          <a:lstStyle>
            <a:lvl1pPr algn="ctr">
              <a:defRPr sz="2800">
                <a:solidFill>
                  <a:schemeClr val="bg1"/>
                </a:solidFill>
              </a:defRPr>
            </a:lvl1pPr>
          </a:lstStyle>
          <a:p>
            <a:r>
              <a:rPr lang="en-US"/>
              <a:t>Click to edit Master title style</a:t>
            </a:r>
            <a:endParaRPr lang="en-CA"/>
          </a:p>
        </p:txBody>
      </p:sp>
      <p:cxnSp>
        <p:nvCxnSpPr>
          <p:cNvPr id="9" name="Straight Connector 8">
            <a:extLst>
              <a:ext uri="{FF2B5EF4-FFF2-40B4-BE49-F238E27FC236}">
                <a16:creationId xmlns:a16="http://schemas.microsoft.com/office/drawing/2014/main" id="{32DB6563-C2CD-8C24-8016-E0FE6457DA0D}"/>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39F968D9-4C24-54F1-AC7D-8D647141329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14" name="Rectangle 13">
            <a:extLst>
              <a:ext uri="{FF2B5EF4-FFF2-40B4-BE49-F238E27FC236}">
                <a16:creationId xmlns:a16="http://schemas.microsoft.com/office/drawing/2014/main" id="{34303CDC-3425-7756-0F24-D2825B83D5A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5" name="Footer Placeholder 2">
            <a:extLst>
              <a:ext uri="{FF2B5EF4-FFF2-40B4-BE49-F238E27FC236}">
                <a16:creationId xmlns:a16="http://schemas.microsoft.com/office/drawing/2014/main" id="{C1ED3BBD-98B1-1A00-3EA5-39A629F51CD7}"/>
              </a:ext>
            </a:extLst>
          </p:cNvPr>
          <p:cNvSpPr>
            <a:spLocks noGrp="1"/>
          </p:cNvSpPr>
          <p:nvPr>
            <p:ph type="ftr" sz="quarter" idx="25"/>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Tree>
    <p:extLst>
      <p:ext uri="{BB962C8B-B14F-4D97-AF65-F5344CB8AC3E}">
        <p14:creationId xmlns:p14="http://schemas.microsoft.com/office/powerpoint/2010/main" val="7124161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ark: standard slide with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C78DA6-FF04-C09C-3443-7CEB0B075DAF}"/>
              </a:ext>
            </a:extLst>
          </p:cNvPr>
          <p:cNvSpPr/>
          <p:nvPr userDrawn="1"/>
        </p:nvSpPr>
        <p:spPr>
          <a:xfrm>
            <a:off x="0" y="0"/>
            <a:ext cx="12192000" cy="6858000"/>
          </a:xfrm>
          <a:prstGeom prst="rect">
            <a:avLst/>
          </a:prstGeom>
          <a:solidFill>
            <a:srgbClr val="030C16"/>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4" name="Picture Placeholder 15">
            <a:extLst>
              <a:ext uri="{FF2B5EF4-FFF2-40B4-BE49-F238E27FC236}">
                <a16:creationId xmlns:a16="http://schemas.microsoft.com/office/drawing/2014/main" id="{6A3B9D20-B61E-D6DA-8014-23D28060F4F9}"/>
              </a:ext>
            </a:extLst>
          </p:cNvPr>
          <p:cNvSpPr>
            <a:spLocks noGrp="1"/>
          </p:cNvSpPr>
          <p:nvPr>
            <p:ph type="pic" sz="quarter" idx="13" hasCustomPrompt="1"/>
          </p:nvPr>
        </p:nvSpPr>
        <p:spPr>
          <a:xfrm>
            <a:off x="5365865" y="225425"/>
            <a:ext cx="6576353" cy="6011864"/>
          </a:xfrm>
          <a:prstGeom prst="rect">
            <a:avLst/>
          </a:prstGeom>
          <a:noFill/>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photo onto the slide</a:t>
            </a: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3" y="225425"/>
            <a:ext cx="4572147" cy="827088"/>
          </a:xfrm>
        </p:spPr>
        <p:txBody>
          <a:bodyPr/>
          <a:lstStyle>
            <a:lvl1pPr>
              <a:defRPr sz="2800">
                <a:solidFill>
                  <a:schemeClr val="bg1"/>
                </a:solidFill>
              </a:defRPr>
            </a:lvl1pPr>
          </a:lstStyle>
          <a:p>
            <a:r>
              <a:rPr lang="en-US"/>
              <a:t>Click to edit Master title style</a:t>
            </a:r>
            <a:endParaRPr lang="en-CA"/>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solidFill>
                  <a:schemeClr val="bg1"/>
                </a:solidFill>
                <a:latin typeface="DT Flow" pitchFamily="2" charset="77"/>
              </a:defRPr>
            </a:lvl1pPr>
          </a:lstStyle>
          <a:p>
            <a:fld id="{0A1A0966-58B5-D140-B861-27719A32589F}" type="slidenum">
              <a:rPr lang="en-US" smtClean="0"/>
              <a:pPr/>
              <a:t>‹#›</a:t>
            </a:fld>
            <a:endParaRPr lang="en-US"/>
          </a:p>
        </p:txBody>
      </p:sp>
      <p:sp>
        <p:nvSpPr>
          <p:cNvPr id="11" name="Content Placeholder 3">
            <a:extLst>
              <a:ext uri="{FF2B5EF4-FFF2-40B4-BE49-F238E27FC236}">
                <a16:creationId xmlns:a16="http://schemas.microsoft.com/office/drawing/2014/main" id="{BE8EE840-559E-39C0-A0B9-B7BC1CF60B59}"/>
              </a:ext>
            </a:extLst>
          </p:cNvPr>
          <p:cNvSpPr>
            <a:spLocks noGrp="1"/>
          </p:cNvSpPr>
          <p:nvPr>
            <p:ph sz="quarter" idx="23"/>
          </p:nvPr>
        </p:nvSpPr>
        <p:spPr>
          <a:xfrm>
            <a:off x="442913" y="1376313"/>
            <a:ext cx="4572147" cy="4860976"/>
          </a:xfrm>
        </p:spPr>
        <p:txBody>
          <a:bodyPr/>
          <a:lstStyle>
            <a:lvl1pPr>
              <a:defRPr sz="2000" b="0" i="0">
                <a:solidFill>
                  <a:schemeClr val="bg1"/>
                </a:solidFill>
                <a:latin typeface="+mn-lt"/>
              </a:defRPr>
            </a:lvl1pPr>
            <a:lvl2pPr>
              <a:defRPr b="0" i="0">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b="0" i="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Rectangle 12">
            <a:extLst>
              <a:ext uri="{FF2B5EF4-FFF2-40B4-BE49-F238E27FC236}">
                <a16:creationId xmlns:a16="http://schemas.microsoft.com/office/drawing/2014/main" id="{E9AE6A6E-D9B5-47DC-6F61-705C75EC932E}"/>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cxnSp>
        <p:nvCxnSpPr>
          <p:cNvPr id="3" name="Straight Connector 2">
            <a:extLst>
              <a:ext uri="{FF2B5EF4-FFF2-40B4-BE49-F238E27FC236}">
                <a16:creationId xmlns:a16="http://schemas.microsoft.com/office/drawing/2014/main" id="{F8BF88AF-E358-19FB-430E-38822A892308}"/>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0227754C-39AC-AC22-C1B7-6CDA84C2198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8" name="Rectangle 7">
            <a:extLst>
              <a:ext uri="{FF2B5EF4-FFF2-40B4-BE49-F238E27FC236}">
                <a16:creationId xmlns:a16="http://schemas.microsoft.com/office/drawing/2014/main" id="{942E90D1-6D41-DFF1-FFAF-F260C48DAEF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5" name="Footer Placeholder 2">
            <a:extLst>
              <a:ext uri="{FF2B5EF4-FFF2-40B4-BE49-F238E27FC236}">
                <a16:creationId xmlns:a16="http://schemas.microsoft.com/office/drawing/2014/main" id="{7DC1EA7D-A1C7-C058-31C9-464BBF3991A2}"/>
              </a:ext>
            </a:extLst>
          </p:cNvPr>
          <p:cNvSpPr>
            <a:spLocks noGrp="1"/>
          </p:cNvSpPr>
          <p:nvPr>
            <p:ph type="ftr" sz="quarter" idx="25"/>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Tree>
    <p:extLst>
      <p:ext uri="{BB962C8B-B14F-4D97-AF65-F5344CB8AC3E}">
        <p14:creationId xmlns:p14="http://schemas.microsoft.com/office/powerpoint/2010/main" val="2087792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Dark: standard slide with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C78DA6-FF04-C09C-3443-7CEB0B075DAF}"/>
              </a:ext>
            </a:extLst>
          </p:cNvPr>
          <p:cNvSpPr/>
          <p:nvPr userDrawn="1"/>
        </p:nvSpPr>
        <p:spPr>
          <a:xfrm>
            <a:off x="0" y="0"/>
            <a:ext cx="12192000" cy="6858000"/>
          </a:xfrm>
          <a:prstGeom prst="rect">
            <a:avLst/>
          </a:prstGeom>
          <a:solidFill>
            <a:srgbClr val="030C16"/>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4" name="Picture Placeholder 15">
            <a:extLst>
              <a:ext uri="{FF2B5EF4-FFF2-40B4-BE49-F238E27FC236}">
                <a16:creationId xmlns:a16="http://schemas.microsoft.com/office/drawing/2014/main" id="{6A3B9D20-B61E-D6DA-8014-23D28060F4F9}"/>
              </a:ext>
            </a:extLst>
          </p:cNvPr>
          <p:cNvSpPr>
            <a:spLocks noGrp="1"/>
          </p:cNvSpPr>
          <p:nvPr>
            <p:ph type="pic" sz="quarter" idx="13" hasCustomPrompt="1"/>
          </p:nvPr>
        </p:nvSpPr>
        <p:spPr>
          <a:xfrm>
            <a:off x="5365865" y="1376313"/>
            <a:ext cx="6576353" cy="4860976"/>
          </a:xfrm>
          <a:prstGeom prst="rect">
            <a:avLst/>
          </a:prstGeom>
          <a:noFill/>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photo onto the slide</a:t>
            </a: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2" y="225425"/>
            <a:ext cx="11499305" cy="827088"/>
          </a:xfrm>
        </p:spPr>
        <p:txBody>
          <a:bodyPr/>
          <a:lstStyle>
            <a:lvl1pPr algn="ctr">
              <a:defRPr sz="2800">
                <a:solidFill>
                  <a:schemeClr val="bg1"/>
                </a:solidFill>
              </a:defRPr>
            </a:lvl1pPr>
          </a:lstStyle>
          <a:p>
            <a:r>
              <a:rPr lang="en-US"/>
              <a:t>Click to edit Master title style</a:t>
            </a:r>
            <a:endParaRPr lang="en-CA"/>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solidFill>
                  <a:schemeClr val="bg1"/>
                </a:solidFill>
                <a:latin typeface="DT Flow" pitchFamily="2" charset="77"/>
              </a:defRPr>
            </a:lvl1pPr>
          </a:lstStyle>
          <a:p>
            <a:fld id="{0A1A0966-58B5-D140-B861-27719A32589F}" type="slidenum">
              <a:rPr lang="en-US" smtClean="0"/>
              <a:pPr/>
              <a:t>‹#›</a:t>
            </a:fld>
            <a:endParaRPr lang="en-US"/>
          </a:p>
        </p:txBody>
      </p:sp>
      <p:sp>
        <p:nvSpPr>
          <p:cNvPr id="11" name="Content Placeholder 3">
            <a:extLst>
              <a:ext uri="{FF2B5EF4-FFF2-40B4-BE49-F238E27FC236}">
                <a16:creationId xmlns:a16="http://schemas.microsoft.com/office/drawing/2014/main" id="{BE8EE840-559E-39C0-A0B9-B7BC1CF60B59}"/>
              </a:ext>
            </a:extLst>
          </p:cNvPr>
          <p:cNvSpPr>
            <a:spLocks noGrp="1"/>
          </p:cNvSpPr>
          <p:nvPr>
            <p:ph sz="quarter" idx="23"/>
          </p:nvPr>
        </p:nvSpPr>
        <p:spPr>
          <a:xfrm>
            <a:off x="442913" y="1376313"/>
            <a:ext cx="4572147" cy="4860976"/>
          </a:xfrm>
        </p:spPr>
        <p:txBody>
          <a:bodyPr/>
          <a:lstStyle>
            <a:lvl1pPr>
              <a:defRPr sz="2000" b="0" i="0">
                <a:solidFill>
                  <a:schemeClr val="bg1"/>
                </a:solidFill>
                <a:latin typeface="+mn-lt"/>
              </a:defRPr>
            </a:lvl1pPr>
            <a:lvl2pPr>
              <a:defRPr b="0" i="0">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b="0" i="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Rectangle 12">
            <a:extLst>
              <a:ext uri="{FF2B5EF4-FFF2-40B4-BE49-F238E27FC236}">
                <a16:creationId xmlns:a16="http://schemas.microsoft.com/office/drawing/2014/main" id="{E9AE6A6E-D9B5-47DC-6F61-705C75EC932E}"/>
              </a:ext>
            </a:extLst>
          </p:cNvPr>
          <p:cNvSpPr/>
          <p:nvPr userDrawn="1"/>
        </p:nvSpPr>
        <p:spPr>
          <a:xfrm>
            <a:off x="5550566"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cxnSp>
        <p:nvCxnSpPr>
          <p:cNvPr id="3" name="Straight Connector 2">
            <a:extLst>
              <a:ext uri="{FF2B5EF4-FFF2-40B4-BE49-F238E27FC236}">
                <a16:creationId xmlns:a16="http://schemas.microsoft.com/office/drawing/2014/main" id="{F8BF88AF-E358-19FB-430E-38822A892308}"/>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0227754C-39AC-AC22-C1B7-6CDA84C2198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8" name="Rectangle 7">
            <a:extLst>
              <a:ext uri="{FF2B5EF4-FFF2-40B4-BE49-F238E27FC236}">
                <a16:creationId xmlns:a16="http://schemas.microsoft.com/office/drawing/2014/main" id="{942E90D1-6D41-DFF1-FFAF-F260C48DAEF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5" name="Footer Placeholder 2">
            <a:extLst>
              <a:ext uri="{FF2B5EF4-FFF2-40B4-BE49-F238E27FC236}">
                <a16:creationId xmlns:a16="http://schemas.microsoft.com/office/drawing/2014/main" id="{7DC1EA7D-A1C7-C058-31C9-464BBF3991A2}"/>
              </a:ext>
            </a:extLst>
          </p:cNvPr>
          <p:cNvSpPr>
            <a:spLocks noGrp="1"/>
          </p:cNvSpPr>
          <p:nvPr>
            <p:ph type="ftr" sz="quarter" idx="25"/>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Tree>
    <p:extLst>
      <p:ext uri="{BB962C8B-B14F-4D97-AF65-F5344CB8AC3E}">
        <p14:creationId xmlns:p14="http://schemas.microsoft.com/office/powerpoint/2010/main" val="8814272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Dark: Header with no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01F8F9-B6D6-A9AD-8522-5BFD3E2582CA}"/>
              </a:ext>
            </a:extLst>
          </p:cNvPr>
          <p:cNvSpPr/>
          <p:nvPr userDrawn="1"/>
        </p:nvSpPr>
        <p:spPr>
          <a:xfrm>
            <a:off x="0" y="0"/>
            <a:ext cx="12192000" cy="6858000"/>
          </a:xfrm>
          <a:prstGeom prst="rect">
            <a:avLst/>
          </a:prstGeom>
          <a:solidFill>
            <a:srgbClr val="030C16"/>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3" y="225425"/>
            <a:ext cx="11508081" cy="827088"/>
          </a:xfrm>
        </p:spPr>
        <p:txBody>
          <a:bodyPr/>
          <a:lstStyle>
            <a:lvl1pPr>
              <a:defRPr sz="2800">
                <a:solidFill>
                  <a:schemeClr val="bg1"/>
                </a:solidFill>
              </a:defRPr>
            </a:lvl1pPr>
          </a:lstStyle>
          <a:p>
            <a:r>
              <a:rPr lang="en-US"/>
              <a:t>Click to edit Master title style</a:t>
            </a:r>
            <a:endParaRPr lang="en-CA"/>
          </a:p>
        </p:txBody>
      </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solidFill>
                  <a:schemeClr val="bg1"/>
                </a:solidFill>
                <a:latin typeface="DT Flow"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1D6CB594-4CF5-B1D7-5D6C-3F2936591BAB}"/>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C93B2CD-CD48-CEF3-5729-FE49A94DF0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12" name="Rectangle 11">
            <a:extLst>
              <a:ext uri="{FF2B5EF4-FFF2-40B4-BE49-F238E27FC236}">
                <a16:creationId xmlns:a16="http://schemas.microsoft.com/office/drawing/2014/main" id="{1E5A65C2-37EA-5B47-5B9E-683A857F100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27614979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ark: blank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2D0D4A-281A-0291-99B6-20C64F68DA03}"/>
              </a:ext>
            </a:extLst>
          </p:cNvPr>
          <p:cNvSpPr/>
          <p:nvPr userDrawn="1"/>
        </p:nvSpPr>
        <p:spPr>
          <a:xfrm>
            <a:off x="0" y="0"/>
            <a:ext cx="12192000" cy="6858000"/>
          </a:xfrm>
          <a:prstGeom prst="rect">
            <a:avLst/>
          </a:prstGeom>
          <a:solidFill>
            <a:srgbClr val="030C16"/>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solidFill>
                  <a:schemeClr val="bg1"/>
                </a:solidFill>
                <a:latin typeface="DT Flow"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1D6CB594-4CF5-B1D7-5D6C-3F2936591BAB}"/>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C93B2CD-CD48-CEF3-5729-FE49A94DF0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12" name="Rectangle 11">
            <a:extLst>
              <a:ext uri="{FF2B5EF4-FFF2-40B4-BE49-F238E27FC236}">
                <a16:creationId xmlns:a16="http://schemas.microsoft.com/office/drawing/2014/main" id="{1E5A65C2-37EA-5B47-5B9E-683A857F100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1032133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981330" y="1439995"/>
            <a:ext cx="1090868" cy="45719"/>
          </a:xfrm>
          <a:prstGeom prst="rect">
            <a:avLst/>
          </a:prstGeom>
          <a:solidFill>
            <a:schemeClr val="accent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875489" y="488178"/>
            <a:ext cx="10245218" cy="815291"/>
          </a:xfrm>
        </p:spPr>
        <p:txBody>
          <a:bodyPr/>
          <a:lstStyle/>
          <a:p>
            <a:r>
              <a:rPr lang="en-US"/>
              <a:t>Click to edit Master title style</a:t>
            </a:r>
            <a:endParaRPr lang="en-CA"/>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14" name="Rectangle 13">
            <a:extLst>
              <a:ext uri="{FF2B5EF4-FFF2-40B4-BE49-F238E27FC236}">
                <a16:creationId xmlns:a16="http://schemas.microsoft.com/office/drawing/2014/main" id="{7A3530D4-401D-F81C-A81F-ADFD41DEE8D5}"/>
              </a:ext>
            </a:extLst>
          </p:cNvPr>
          <p:cNvSpPr/>
          <p:nvPr userDrawn="1"/>
        </p:nvSpPr>
        <p:spPr>
          <a:xfrm>
            <a:off x="7882320" y="1482974"/>
            <a:ext cx="3664425" cy="4681103"/>
          </a:xfrm>
          <a:prstGeom prst="rect">
            <a:avLst/>
          </a:prstGeom>
          <a:gradFill flip="none" rotWithShape="1">
            <a:gsLst>
              <a:gs pos="1000">
                <a:schemeClr val="bg2">
                  <a:alpha val="22000"/>
                </a:schemeClr>
              </a:gs>
              <a:gs pos="100000">
                <a:schemeClr val="bg2">
                  <a:alpha val="0"/>
                </a:schemeClr>
              </a:gs>
            </a:gsLst>
            <a:lin ang="5400000" scaled="0"/>
            <a:tileRect/>
          </a:grad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endParaRPr lang="en-US" sz="1400">
              <a:solidFill>
                <a:schemeClr val="tx1"/>
              </a:solidFill>
              <a:latin typeface="Bernina Sans Offc" panose="02000000000000000000" pitchFamily="2" charset="77"/>
            </a:endParaRPr>
          </a:p>
        </p:txBody>
      </p:sp>
      <p:sp>
        <p:nvSpPr>
          <p:cNvPr id="16" name="Rectangle 15">
            <a:extLst>
              <a:ext uri="{FF2B5EF4-FFF2-40B4-BE49-F238E27FC236}">
                <a16:creationId xmlns:a16="http://schemas.microsoft.com/office/drawing/2014/main" id="{2859227C-E564-2CD7-EDAB-6E4EDB0385E4}"/>
              </a:ext>
            </a:extLst>
          </p:cNvPr>
          <p:cNvSpPr/>
          <p:nvPr userDrawn="1"/>
        </p:nvSpPr>
        <p:spPr>
          <a:xfrm flipV="1">
            <a:off x="7886002" y="1439995"/>
            <a:ext cx="3660743" cy="45719"/>
          </a:xfrm>
          <a:prstGeom prst="rect">
            <a:avLst/>
          </a:prstGeom>
          <a:gradFill>
            <a:gsLst>
              <a:gs pos="0">
                <a:srgbClr val="0D9DC9"/>
              </a:gs>
              <a:gs pos="99000">
                <a:schemeClr val="accent3"/>
              </a:gs>
            </a:gsLst>
            <a:lin ang="0" scaled="0"/>
          </a:gradFill>
          <a:ln w="12700" cap="flat" cmpd="sng" algn="ctr">
            <a:noFill/>
            <a:prstDash val="solid"/>
            <a:miter lim="800000"/>
          </a:ln>
          <a:effectLst/>
        </p:spPr>
        <p:txBody>
          <a:bodyPr rtlCol="0" anchor="ctr"/>
          <a:lstStyle/>
          <a:p>
            <a:pPr algn="ctr"/>
            <a:endParaRPr lang="en-US" sz="2000" kern="0">
              <a:solidFill>
                <a:srgbClr val="EB148D"/>
              </a:solidFill>
              <a:latin typeface="Arial" panose="020B0604020202020204"/>
            </a:endParaRPr>
          </a:p>
        </p:txBody>
      </p:sp>
      <p:sp>
        <p:nvSpPr>
          <p:cNvPr id="4" name="Rounded Rectangle 3">
            <a:extLst>
              <a:ext uri="{FF2B5EF4-FFF2-40B4-BE49-F238E27FC236}">
                <a16:creationId xmlns:a16="http://schemas.microsoft.com/office/drawing/2014/main" id="{1C03EF86-84E5-735E-684B-B7BC09B791E4}"/>
              </a:ext>
            </a:extLst>
          </p:cNvPr>
          <p:cNvSpPr/>
          <p:nvPr userDrawn="1"/>
        </p:nvSpPr>
        <p:spPr>
          <a:xfrm>
            <a:off x="7886001" y="1439995"/>
            <a:ext cx="3660744" cy="270843"/>
          </a:xfrm>
          <a:prstGeom prst="roundRect">
            <a:avLst>
              <a:gd name="adj" fmla="val 0"/>
            </a:avLst>
          </a:prstGeom>
          <a:gradFill>
            <a:gsLst>
              <a:gs pos="50000">
                <a:schemeClr val="tx2">
                  <a:lumMod val="50000"/>
                </a:schemeClr>
              </a:gs>
              <a:gs pos="100000">
                <a:srgbClr val="071F5C"/>
              </a:gs>
            </a:gsLst>
            <a:lin ang="2700000" scaled="0"/>
          </a:gra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72000" tIns="73152" rIns="72000" bIns="73152" rtlCol="0" anchor="ctr">
            <a:spAutoFit/>
          </a:bodyPr>
          <a:lstStyle/>
          <a:p>
            <a:pPr algn="ctr"/>
            <a:endParaRPr lang="en-US" sz="800" spc="150">
              <a:latin typeface="Bernina Sans Offc" panose="02000000000000000000" pitchFamily="2" charset="77"/>
            </a:endParaRPr>
          </a:p>
        </p:txBody>
      </p:sp>
      <p:sp>
        <p:nvSpPr>
          <p:cNvPr id="11" name="Triangle 10">
            <a:hlinkClick r:id="" action="ppaction://noaction"/>
            <a:extLst>
              <a:ext uri="{FF2B5EF4-FFF2-40B4-BE49-F238E27FC236}">
                <a16:creationId xmlns:a16="http://schemas.microsoft.com/office/drawing/2014/main" id="{95B2285A-4C34-3BFF-2F50-F30652BCD516}"/>
              </a:ext>
            </a:extLst>
          </p:cNvPr>
          <p:cNvSpPr/>
          <p:nvPr userDrawn="1"/>
        </p:nvSpPr>
        <p:spPr>
          <a:xfrm rot="16200000">
            <a:off x="11134560" y="894549"/>
            <a:ext cx="391457" cy="389079"/>
          </a:xfrm>
          <a:prstGeom prst="triangle">
            <a:avLst/>
          </a:prstGeom>
          <a:solidFill>
            <a:schemeClr val="bg1"/>
          </a:solidFill>
          <a:ln w="6350">
            <a:solidFill>
              <a:schemeClr val="bg2"/>
            </a:solidFill>
            <a:prstDash val="dash"/>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u="none" strike="noStrike" kern="1200" cap="none" spc="150" normalizeH="0" baseline="0" noProof="0" err="1">
              <a:ln>
                <a:noFill/>
              </a:ln>
              <a:solidFill>
                <a:schemeClr val="tx1"/>
              </a:solidFill>
              <a:effectLst/>
              <a:uLnTx/>
              <a:uFillTx/>
              <a:latin typeface="DT Flow Text V1.011" pitchFamily="2" charset="77"/>
              <a:ea typeface="+mn-ea"/>
              <a:cs typeface="+mn-cs"/>
            </a:endParaRPr>
          </a:p>
        </p:txBody>
      </p:sp>
    </p:spTree>
    <p:extLst>
      <p:ext uri="{BB962C8B-B14F-4D97-AF65-F5344CB8AC3E}">
        <p14:creationId xmlns:p14="http://schemas.microsoft.com/office/powerpoint/2010/main" val="35686498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6 Screenshots">
    <p:bg>
      <p:bgPr>
        <a:solidFill>
          <a:srgbClr val="06080C"/>
        </a:solidFill>
        <a:effectLst/>
      </p:bgPr>
    </p:bg>
    <p:spTree>
      <p:nvGrpSpPr>
        <p:cNvPr id="1" name=""/>
        <p:cNvGrpSpPr/>
        <p:nvPr/>
      </p:nvGrpSpPr>
      <p:grpSpPr>
        <a:xfrm>
          <a:off x="0" y="0"/>
          <a:ext cx="0" cy="0"/>
          <a:chOff x="0" y="0"/>
          <a:chExt cx="0" cy="0"/>
        </a:xfrm>
      </p:grpSpPr>
      <p:sp>
        <p:nvSpPr>
          <p:cNvPr id="20" name="Date Placeholder 18">
            <a:extLst>
              <a:ext uri="{FF2B5EF4-FFF2-40B4-BE49-F238E27FC236}">
                <a16:creationId xmlns:a16="http://schemas.microsoft.com/office/drawing/2014/main" id="{C9E3A688-4AD9-031C-5446-67C226073CDD}"/>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3" name="Picture Placeholder 19">
            <a:extLst>
              <a:ext uri="{FF2B5EF4-FFF2-40B4-BE49-F238E27FC236}">
                <a16:creationId xmlns:a16="http://schemas.microsoft.com/office/drawing/2014/main" id="{75C516F8-5175-E3E0-0AB4-8C88394AF8C0}"/>
              </a:ext>
            </a:extLst>
          </p:cNvPr>
          <p:cNvSpPr>
            <a:spLocks noGrp="1"/>
          </p:cNvSpPr>
          <p:nvPr>
            <p:ph type="pic" sz="quarter" idx="16" hasCustomPrompt="1"/>
          </p:nvPr>
        </p:nvSpPr>
        <p:spPr>
          <a:xfrm>
            <a:off x="442913" y="1160463"/>
            <a:ext cx="3661254" cy="2295118"/>
          </a:xfrm>
          <a:prstGeom prst="rect">
            <a:avLst/>
          </a:prstGeom>
          <a:solidFill>
            <a:srgbClr val="06080C"/>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bg1"/>
                </a:solidFill>
                <a:latin typeface="DT Flow" pitchFamily="2" charset="77"/>
                <a:ea typeface="+mn-ea"/>
                <a:cs typeface="+mn-cs"/>
              </a:defRPr>
            </a:lvl1pPr>
          </a:lstStyle>
          <a:p>
            <a:r>
              <a:rPr lang="en-CA"/>
              <a:t>Drag a screenshot onto the slide</a:t>
            </a:r>
          </a:p>
        </p:txBody>
      </p:sp>
      <p:sp>
        <p:nvSpPr>
          <p:cNvPr id="6" name="Picture Placeholder 19">
            <a:extLst>
              <a:ext uri="{FF2B5EF4-FFF2-40B4-BE49-F238E27FC236}">
                <a16:creationId xmlns:a16="http://schemas.microsoft.com/office/drawing/2014/main" id="{E73BF739-8542-F55E-5C59-2DD9C3E25E61}"/>
              </a:ext>
            </a:extLst>
          </p:cNvPr>
          <p:cNvSpPr>
            <a:spLocks noGrp="1"/>
          </p:cNvSpPr>
          <p:nvPr>
            <p:ph type="pic" sz="quarter" idx="24" hasCustomPrompt="1"/>
          </p:nvPr>
        </p:nvSpPr>
        <p:spPr>
          <a:xfrm>
            <a:off x="4265373" y="1160463"/>
            <a:ext cx="3661254" cy="2295118"/>
          </a:xfrm>
          <a:prstGeom prst="rect">
            <a:avLst/>
          </a:prstGeom>
          <a:solidFill>
            <a:srgbClr val="06080C"/>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bg1"/>
                </a:solidFill>
                <a:latin typeface="DT Flow" pitchFamily="2" charset="77"/>
                <a:ea typeface="+mn-ea"/>
                <a:cs typeface="+mn-cs"/>
              </a:defRPr>
            </a:lvl1pPr>
          </a:lstStyle>
          <a:p>
            <a:r>
              <a:rPr lang="en-CA"/>
              <a:t>Drag a screenshot onto the slide</a:t>
            </a:r>
          </a:p>
        </p:txBody>
      </p:sp>
      <p:sp>
        <p:nvSpPr>
          <p:cNvPr id="9" name="Picture Placeholder 19">
            <a:extLst>
              <a:ext uri="{FF2B5EF4-FFF2-40B4-BE49-F238E27FC236}">
                <a16:creationId xmlns:a16="http://schemas.microsoft.com/office/drawing/2014/main" id="{BAFC6CEC-DDAF-9341-4AFF-DB1FB27F3965}"/>
              </a:ext>
            </a:extLst>
          </p:cNvPr>
          <p:cNvSpPr>
            <a:spLocks noGrp="1"/>
          </p:cNvSpPr>
          <p:nvPr>
            <p:ph type="pic" sz="quarter" idx="26" hasCustomPrompt="1"/>
          </p:nvPr>
        </p:nvSpPr>
        <p:spPr>
          <a:xfrm>
            <a:off x="8087834" y="1160463"/>
            <a:ext cx="3661254" cy="2295118"/>
          </a:xfrm>
          <a:prstGeom prst="rect">
            <a:avLst/>
          </a:prstGeom>
          <a:solidFill>
            <a:srgbClr val="06080C"/>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bg1"/>
                </a:solidFill>
                <a:latin typeface="DT Flow" pitchFamily="2" charset="77"/>
                <a:ea typeface="+mn-ea"/>
                <a:cs typeface="+mn-cs"/>
              </a:defRPr>
            </a:lvl1pPr>
          </a:lstStyle>
          <a:p>
            <a:r>
              <a:rPr lang="en-CA"/>
              <a:t>Drag a screenshot onto the slide</a:t>
            </a:r>
          </a:p>
        </p:txBody>
      </p:sp>
      <p:sp>
        <p:nvSpPr>
          <p:cNvPr id="28" name="Picture Placeholder 19">
            <a:extLst>
              <a:ext uri="{FF2B5EF4-FFF2-40B4-BE49-F238E27FC236}">
                <a16:creationId xmlns:a16="http://schemas.microsoft.com/office/drawing/2014/main" id="{3A85FFAB-D243-0ECC-5F4E-2E4C8DB032F9}"/>
              </a:ext>
            </a:extLst>
          </p:cNvPr>
          <p:cNvSpPr>
            <a:spLocks noGrp="1"/>
          </p:cNvSpPr>
          <p:nvPr>
            <p:ph type="pic" sz="quarter" idx="27" hasCustomPrompt="1"/>
          </p:nvPr>
        </p:nvSpPr>
        <p:spPr>
          <a:xfrm>
            <a:off x="442913" y="3618320"/>
            <a:ext cx="3661254" cy="2295118"/>
          </a:xfrm>
          <a:prstGeom prst="rect">
            <a:avLst/>
          </a:prstGeom>
          <a:solidFill>
            <a:srgbClr val="06080C"/>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bg1"/>
                </a:solidFill>
                <a:latin typeface="DT Flow" pitchFamily="2" charset="77"/>
                <a:ea typeface="+mn-ea"/>
                <a:cs typeface="+mn-cs"/>
              </a:defRPr>
            </a:lvl1pPr>
          </a:lstStyle>
          <a:p>
            <a:r>
              <a:rPr lang="en-CA"/>
              <a:t>Drag a screenshot onto the slide</a:t>
            </a:r>
          </a:p>
        </p:txBody>
      </p:sp>
      <p:sp>
        <p:nvSpPr>
          <p:cNvPr id="29" name="Picture Placeholder 19">
            <a:extLst>
              <a:ext uri="{FF2B5EF4-FFF2-40B4-BE49-F238E27FC236}">
                <a16:creationId xmlns:a16="http://schemas.microsoft.com/office/drawing/2014/main" id="{546B2420-17B0-65B3-1450-1EF5CC888794}"/>
              </a:ext>
            </a:extLst>
          </p:cNvPr>
          <p:cNvSpPr>
            <a:spLocks noGrp="1"/>
          </p:cNvSpPr>
          <p:nvPr>
            <p:ph type="pic" sz="quarter" idx="28" hasCustomPrompt="1"/>
          </p:nvPr>
        </p:nvSpPr>
        <p:spPr>
          <a:xfrm>
            <a:off x="4265373" y="3618320"/>
            <a:ext cx="3661254" cy="2295118"/>
          </a:xfrm>
          <a:prstGeom prst="rect">
            <a:avLst/>
          </a:prstGeom>
          <a:solidFill>
            <a:srgbClr val="06080C"/>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bg1"/>
                </a:solidFill>
                <a:latin typeface="DT Flow" pitchFamily="2" charset="77"/>
                <a:ea typeface="+mn-ea"/>
                <a:cs typeface="+mn-cs"/>
              </a:defRPr>
            </a:lvl1pPr>
          </a:lstStyle>
          <a:p>
            <a:r>
              <a:rPr lang="en-CA"/>
              <a:t>Drag a screenshot onto the slide</a:t>
            </a:r>
          </a:p>
        </p:txBody>
      </p:sp>
      <p:sp>
        <p:nvSpPr>
          <p:cNvPr id="30" name="Picture Placeholder 19">
            <a:extLst>
              <a:ext uri="{FF2B5EF4-FFF2-40B4-BE49-F238E27FC236}">
                <a16:creationId xmlns:a16="http://schemas.microsoft.com/office/drawing/2014/main" id="{1ADA1686-2019-63CC-CC3C-D9C55A1F8D5A}"/>
              </a:ext>
            </a:extLst>
          </p:cNvPr>
          <p:cNvSpPr>
            <a:spLocks noGrp="1"/>
          </p:cNvSpPr>
          <p:nvPr>
            <p:ph type="pic" sz="quarter" idx="29" hasCustomPrompt="1"/>
          </p:nvPr>
        </p:nvSpPr>
        <p:spPr>
          <a:xfrm>
            <a:off x="8087834" y="3618320"/>
            <a:ext cx="3661254" cy="2295118"/>
          </a:xfrm>
          <a:prstGeom prst="rect">
            <a:avLst/>
          </a:prstGeom>
          <a:solidFill>
            <a:srgbClr val="06080C"/>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bg1"/>
                </a:solidFill>
                <a:latin typeface="DT Flow" pitchFamily="2" charset="77"/>
                <a:ea typeface="+mn-ea"/>
                <a:cs typeface="+mn-cs"/>
              </a:defRPr>
            </a:lvl1pPr>
          </a:lstStyle>
          <a:p>
            <a:r>
              <a:rPr lang="en-CA"/>
              <a:t>Drag a screenshot onto the slide</a:t>
            </a:r>
          </a:p>
        </p:txBody>
      </p:sp>
      <p:sp>
        <p:nvSpPr>
          <p:cNvPr id="32" name="Title 31">
            <a:extLst>
              <a:ext uri="{FF2B5EF4-FFF2-40B4-BE49-F238E27FC236}">
                <a16:creationId xmlns:a16="http://schemas.microsoft.com/office/drawing/2014/main" id="{1FE20150-998E-A8E3-9174-8B5AB2BDEEE8}"/>
              </a:ext>
            </a:extLst>
          </p:cNvPr>
          <p:cNvSpPr>
            <a:spLocks noGrp="1"/>
          </p:cNvSpPr>
          <p:nvPr>
            <p:ph type="title"/>
          </p:nvPr>
        </p:nvSpPr>
        <p:spPr/>
        <p:txBody>
          <a:bodyPr/>
          <a:lstStyle>
            <a:lvl1pPr>
              <a:defRPr sz="2800">
                <a:solidFill>
                  <a:schemeClr val="bg1"/>
                </a:solidFill>
              </a:defRPr>
            </a:lvl1pPr>
          </a:lstStyle>
          <a:p>
            <a:r>
              <a:rPr lang="en-US"/>
              <a:t>Click to edit Master title style</a:t>
            </a:r>
            <a:endParaRPr lang="en-CA"/>
          </a:p>
        </p:txBody>
      </p:sp>
      <p:sp>
        <p:nvSpPr>
          <p:cNvPr id="2" name="Footer Placeholder 1">
            <a:extLst>
              <a:ext uri="{FF2B5EF4-FFF2-40B4-BE49-F238E27FC236}">
                <a16:creationId xmlns:a16="http://schemas.microsoft.com/office/drawing/2014/main" id="{8655C0A0-A336-A062-0859-B8D15A201CCD}"/>
              </a:ext>
            </a:extLst>
          </p:cNvPr>
          <p:cNvSpPr>
            <a:spLocks noGrp="1"/>
          </p:cNvSpPr>
          <p:nvPr>
            <p:ph type="ftr" sz="quarter" idx="30"/>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3" name="Slide Number Placeholder 2">
            <a:extLst>
              <a:ext uri="{FF2B5EF4-FFF2-40B4-BE49-F238E27FC236}">
                <a16:creationId xmlns:a16="http://schemas.microsoft.com/office/drawing/2014/main" id="{98AEAA19-FCCE-0689-B9B1-97B747089EC1}"/>
              </a:ext>
            </a:extLst>
          </p:cNvPr>
          <p:cNvSpPr>
            <a:spLocks noGrp="1"/>
          </p:cNvSpPr>
          <p:nvPr>
            <p:ph type="sldNum" sz="quarter" idx="31"/>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Tree>
    <p:extLst>
      <p:ext uri="{BB962C8B-B14F-4D97-AF65-F5344CB8AC3E}">
        <p14:creationId xmlns:p14="http://schemas.microsoft.com/office/powerpoint/2010/main" val="7459241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4 Screensho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62476A-1A82-F1FF-EF55-B8FA08B4CA4A}"/>
              </a:ext>
            </a:extLst>
          </p:cNvPr>
          <p:cNvSpPr/>
          <p:nvPr userDrawn="1"/>
        </p:nvSpPr>
        <p:spPr>
          <a:xfrm>
            <a:off x="0" y="0"/>
            <a:ext cx="12192000" cy="6858000"/>
          </a:xfrm>
          <a:prstGeom prst="rect">
            <a:avLst/>
          </a:prstGeom>
          <a:solidFill>
            <a:srgbClr val="030C16"/>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pic>
        <p:nvPicPr>
          <p:cNvPr id="12" name="Picture 11" descr="A planet in space&#10;&#10;Description automatically generated with medium confidence">
            <a:extLst>
              <a:ext uri="{FF2B5EF4-FFF2-40B4-BE49-F238E27FC236}">
                <a16:creationId xmlns:a16="http://schemas.microsoft.com/office/drawing/2014/main" id="{423A328A-E4ED-C6E1-062A-B8CF57AAE2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5" y="3175"/>
            <a:ext cx="12192000" cy="6858000"/>
          </a:xfrm>
          <a:prstGeom prst="rect">
            <a:avLst/>
          </a:prstGeom>
        </p:spPr>
      </p:pic>
      <p:sp>
        <p:nvSpPr>
          <p:cNvPr id="20" name="Date Placeholder 18">
            <a:extLst>
              <a:ext uri="{FF2B5EF4-FFF2-40B4-BE49-F238E27FC236}">
                <a16:creationId xmlns:a16="http://schemas.microsoft.com/office/drawing/2014/main" id="{C9E3A688-4AD9-031C-5446-67C226073CDD}"/>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Title 8">
            <a:extLst>
              <a:ext uri="{FF2B5EF4-FFF2-40B4-BE49-F238E27FC236}">
                <a16:creationId xmlns:a16="http://schemas.microsoft.com/office/drawing/2014/main" id="{C86968F7-F342-162B-7092-0F0CB624CB79}"/>
              </a:ext>
            </a:extLst>
          </p:cNvPr>
          <p:cNvSpPr>
            <a:spLocks noGrp="1"/>
          </p:cNvSpPr>
          <p:nvPr>
            <p:ph type="title"/>
          </p:nvPr>
        </p:nvSpPr>
        <p:spPr/>
        <p:txBody>
          <a:bodyPr/>
          <a:lstStyle>
            <a:lvl1pPr>
              <a:defRPr sz="2800">
                <a:solidFill>
                  <a:schemeClr val="bg1"/>
                </a:solidFill>
              </a:defRPr>
            </a:lvl1pPr>
          </a:lstStyle>
          <a:p>
            <a:r>
              <a:rPr lang="en-US"/>
              <a:t>Click to edit Master title style</a:t>
            </a:r>
            <a:endParaRPr lang="en-CA"/>
          </a:p>
        </p:txBody>
      </p:sp>
      <p:sp>
        <p:nvSpPr>
          <p:cNvPr id="11" name="Picture Placeholder 19">
            <a:extLst>
              <a:ext uri="{FF2B5EF4-FFF2-40B4-BE49-F238E27FC236}">
                <a16:creationId xmlns:a16="http://schemas.microsoft.com/office/drawing/2014/main" id="{A5099B66-DF95-BCD7-5063-3CE6483F7414}"/>
              </a:ext>
            </a:extLst>
          </p:cNvPr>
          <p:cNvSpPr>
            <a:spLocks noGrp="1"/>
          </p:cNvSpPr>
          <p:nvPr>
            <p:ph type="pic" sz="quarter" idx="16" hasCustomPrompt="1"/>
          </p:nvPr>
        </p:nvSpPr>
        <p:spPr>
          <a:xfrm>
            <a:off x="442912" y="1160463"/>
            <a:ext cx="5479716" cy="2295118"/>
          </a:xfrm>
          <a:prstGeom prst="rect">
            <a:avLst/>
          </a:prstGeom>
          <a:solidFill>
            <a:srgbClr val="030C16"/>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solidFill>
                  <a:schemeClr val="bg1"/>
                </a:solidFill>
                <a:latin typeface="DT Flow" pitchFamily="2" charset="77"/>
              </a:defRPr>
            </a:lvl1pPr>
          </a:lstStyle>
          <a:p>
            <a:pPr marL="0" lvl="0" indent="0" algn="ctr">
              <a:buNone/>
            </a:pPr>
            <a:r>
              <a:rPr lang="en-CA"/>
              <a:t>Drag a screenshot onto the slide</a:t>
            </a:r>
          </a:p>
        </p:txBody>
      </p:sp>
      <p:sp>
        <p:nvSpPr>
          <p:cNvPr id="13" name="Picture Placeholder 19">
            <a:extLst>
              <a:ext uri="{FF2B5EF4-FFF2-40B4-BE49-F238E27FC236}">
                <a16:creationId xmlns:a16="http://schemas.microsoft.com/office/drawing/2014/main" id="{BDB3B6FE-E020-681C-6ABF-174B545AD722}"/>
              </a:ext>
            </a:extLst>
          </p:cNvPr>
          <p:cNvSpPr>
            <a:spLocks noGrp="1"/>
          </p:cNvSpPr>
          <p:nvPr>
            <p:ph type="pic" sz="quarter" idx="28" hasCustomPrompt="1"/>
          </p:nvPr>
        </p:nvSpPr>
        <p:spPr>
          <a:xfrm>
            <a:off x="6269372" y="1160463"/>
            <a:ext cx="5479716" cy="2295118"/>
          </a:xfrm>
          <a:prstGeom prst="rect">
            <a:avLst/>
          </a:prstGeom>
          <a:solidFill>
            <a:srgbClr val="030C16"/>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solidFill>
                  <a:schemeClr val="bg1"/>
                </a:solidFill>
                <a:latin typeface="DT Flow" pitchFamily="2" charset="77"/>
              </a:defRPr>
            </a:lvl1pPr>
          </a:lstStyle>
          <a:p>
            <a:pPr marL="0" lvl="0" indent="0" algn="ctr">
              <a:buNone/>
            </a:pPr>
            <a:r>
              <a:rPr lang="en-CA"/>
              <a:t>Drag a screenshot onto the slide</a:t>
            </a:r>
          </a:p>
        </p:txBody>
      </p:sp>
      <p:sp>
        <p:nvSpPr>
          <p:cNvPr id="14" name="Picture Placeholder 19">
            <a:extLst>
              <a:ext uri="{FF2B5EF4-FFF2-40B4-BE49-F238E27FC236}">
                <a16:creationId xmlns:a16="http://schemas.microsoft.com/office/drawing/2014/main" id="{D1F89BBA-9FA6-724E-26E5-3ABB6198914B}"/>
              </a:ext>
            </a:extLst>
          </p:cNvPr>
          <p:cNvSpPr>
            <a:spLocks noGrp="1"/>
          </p:cNvSpPr>
          <p:nvPr>
            <p:ph type="pic" sz="quarter" idx="29" hasCustomPrompt="1"/>
          </p:nvPr>
        </p:nvSpPr>
        <p:spPr>
          <a:xfrm>
            <a:off x="442912" y="3618320"/>
            <a:ext cx="5479716" cy="2295118"/>
          </a:xfrm>
          <a:prstGeom prst="rect">
            <a:avLst/>
          </a:prstGeom>
          <a:solidFill>
            <a:srgbClr val="030C16"/>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solidFill>
                  <a:schemeClr val="bg1"/>
                </a:solidFill>
                <a:latin typeface="DT Flow" pitchFamily="2" charset="77"/>
              </a:defRPr>
            </a:lvl1pPr>
          </a:lstStyle>
          <a:p>
            <a:pPr marL="0" lvl="0" indent="0" algn="ctr">
              <a:buNone/>
            </a:pPr>
            <a:r>
              <a:rPr lang="en-CA"/>
              <a:t>Drag a screenshot onto the slide</a:t>
            </a:r>
          </a:p>
        </p:txBody>
      </p:sp>
      <p:sp>
        <p:nvSpPr>
          <p:cNvPr id="15" name="Picture Placeholder 19">
            <a:extLst>
              <a:ext uri="{FF2B5EF4-FFF2-40B4-BE49-F238E27FC236}">
                <a16:creationId xmlns:a16="http://schemas.microsoft.com/office/drawing/2014/main" id="{5EE56DF8-A82F-2F27-D1C4-477F0B9AF263}"/>
              </a:ext>
            </a:extLst>
          </p:cNvPr>
          <p:cNvSpPr>
            <a:spLocks noGrp="1"/>
          </p:cNvSpPr>
          <p:nvPr>
            <p:ph type="pic" sz="quarter" idx="30" hasCustomPrompt="1"/>
          </p:nvPr>
        </p:nvSpPr>
        <p:spPr>
          <a:xfrm>
            <a:off x="6269372" y="3618320"/>
            <a:ext cx="5479716" cy="2295118"/>
          </a:xfrm>
          <a:prstGeom prst="rect">
            <a:avLst/>
          </a:prstGeom>
          <a:solidFill>
            <a:srgbClr val="030C16"/>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solidFill>
                  <a:schemeClr val="bg1"/>
                </a:solidFill>
                <a:latin typeface="DT Flow" pitchFamily="2" charset="77"/>
              </a:defRPr>
            </a:lvl1pPr>
          </a:lstStyle>
          <a:p>
            <a:pPr marL="0" lvl="0" indent="0" algn="ctr">
              <a:buNone/>
            </a:pPr>
            <a:r>
              <a:rPr lang="en-CA"/>
              <a:t>Drag a screenshot onto the slide</a:t>
            </a:r>
          </a:p>
        </p:txBody>
      </p:sp>
      <p:sp>
        <p:nvSpPr>
          <p:cNvPr id="3" name="Footer Placeholder 2">
            <a:extLst>
              <a:ext uri="{FF2B5EF4-FFF2-40B4-BE49-F238E27FC236}">
                <a16:creationId xmlns:a16="http://schemas.microsoft.com/office/drawing/2014/main" id="{63A341CC-2A85-721B-2CE3-4226BD96BB8E}"/>
              </a:ext>
            </a:extLst>
          </p:cNvPr>
          <p:cNvSpPr>
            <a:spLocks noGrp="1"/>
          </p:cNvSpPr>
          <p:nvPr>
            <p:ph type="ftr" sz="quarter" idx="31"/>
          </p:nvPr>
        </p:nvSpPr>
        <p:spPr>
          <a:xfrm>
            <a:off x="442913" y="6471920"/>
            <a:ext cx="8254628" cy="249555"/>
          </a:xfrm>
          <a:prstGeom prst="rect">
            <a:avLst/>
          </a:prstGeom>
        </p:spPr>
        <p:txBody>
          <a:bodyPr/>
          <a:lstStyle>
            <a:lvl1pPr>
              <a:defRPr b="0" i="0">
                <a:solidFill>
                  <a:schemeClr val="bg1"/>
                </a:solidFill>
                <a:latin typeface="DT Flow" pitchFamily="2" charset="77"/>
              </a:defRPr>
            </a:lvl1pPr>
          </a:lstStyle>
          <a:p>
            <a:r>
              <a:rPr lang="en-US"/>
              <a:t>CONFIDENTIAL</a:t>
            </a:r>
          </a:p>
        </p:txBody>
      </p:sp>
      <p:sp>
        <p:nvSpPr>
          <p:cNvPr id="4" name="Slide Number Placeholder 3">
            <a:extLst>
              <a:ext uri="{FF2B5EF4-FFF2-40B4-BE49-F238E27FC236}">
                <a16:creationId xmlns:a16="http://schemas.microsoft.com/office/drawing/2014/main" id="{5B82CEC0-D6CA-88AD-5798-5F73C16FD1E1}"/>
              </a:ext>
            </a:extLst>
          </p:cNvPr>
          <p:cNvSpPr>
            <a:spLocks noGrp="1"/>
          </p:cNvSpPr>
          <p:nvPr>
            <p:ph type="sldNum" sz="quarter" idx="32"/>
          </p:nvPr>
        </p:nvSpPr>
        <p:spPr>
          <a:xfrm>
            <a:off x="11417212" y="6487290"/>
            <a:ext cx="410527" cy="246221"/>
          </a:xfrm>
          <a:prstGeom prst="rect">
            <a:avLst/>
          </a:prstGeom>
        </p:spPr>
        <p:txBody>
          <a:bodyPr/>
          <a:lstStyle>
            <a:lvl1pPr>
              <a:defRPr b="0" i="0">
                <a:solidFill>
                  <a:schemeClr val="bg1"/>
                </a:solidFill>
                <a:latin typeface="DT Flow" pitchFamily="2" charset="77"/>
              </a:defRPr>
            </a:lvl1pPr>
          </a:lstStyle>
          <a:p>
            <a:fld id="{0A1A0966-58B5-D140-B861-27719A32589F}" type="slidenum">
              <a:rPr lang="en-US" smtClean="0"/>
              <a:pPr/>
              <a:t>‹#›</a:t>
            </a:fld>
            <a:endParaRPr lang="en-US"/>
          </a:p>
        </p:txBody>
      </p:sp>
    </p:spTree>
    <p:extLst>
      <p:ext uri="{BB962C8B-B14F-4D97-AF65-F5344CB8AC3E}">
        <p14:creationId xmlns:p14="http://schemas.microsoft.com/office/powerpoint/2010/main" val="283717295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Standard slide with photo branded Brandin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2C218A1-487D-9340-154B-DD7DE4E3C3E0}"/>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1" name="Picture Placeholder 15">
            <a:extLst>
              <a:ext uri="{FF2B5EF4-FFF2-40B4-BE49-F238E27FC236}">
                <a16:creationId xmlns:a16="http://schemas.microsoft.com/office/drawing/2014/main" id="{B61A767C-9629-3017-84C1-62ECCC790BA3}"/>
              </a:ext>
            </a:extLst>
          </p:cNvPr>
          <p:cNvSpPr>
            <a:spLocks noGrp="1"/>
          </p:cNvSpPr>
          <p:nvPr>
            <p:ph type="pic" sz="quarter" idx="13" hasCustomPrompt="1"/>
          </p:nvPr>
        </p:nvSpPr>
        <p:spPr>
          <a:xfrm>
            <a:off x="6069958" y="1234073"/>
            <a:ext cx="5679130" cy="4860976"/>
          </a:xfrm>
          <a:prstGeom prst="rect">
            <a:avLst/>
          </a:prstGeom>
          <a:solidFill>
            <a:srgbClr val="030C16"/>
          </a:solidFill>
          <a:effectLst>
            <a:outerShdw blurRad="228600" dist="762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bg1"/>
                </a:solidFill>
                <a:latin typeface="DT Flow" pitchFamily="2" charset="77"/>
                <a:ea typeface="+mn-ea"/>
                <a:cs typeface="+mn-cs"/>
              </a:defRPr>
            </a:lvl1pPr>
          </a:lstStyle>
          <a:p>
            <a:r>
              <a:rPr lang="en-CA"/>
              <a:t>Drag a photo onto the slide</a:t>
            </a:r>
          </a:p>
        </p:txBody>
      </p:sp>
      <p:sp>
        <p:nvSpPr>
          <p:cNvPr id="8" name="Date Placeholder 7">
            <a:extLst>
              <a:ext uri="{FF2B5EF4-FFF2-40B4-BE49-F238E27FC236}">
                <a16:creationId xmlns:a16="http://schemas.microsoft.com/office/drawing/2014/main" id="{93FF35F1-EF8B-FC06-AA0F-40406CEF01C3}"/>
              </a:ext>
            </a:extLst>
          </p:cNvPr>
          <p:cNvSpPr>
            <a:spLocks noGrp="1"/>
          </p:cNvSpPr>
          <p:nvPr>
            <p:ph type="dt" sz="half" idx="1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4A9C7870-9D27-38B7-2271-9D2201F8C99A}"/>
              </a:ext>
            </a:extLst>
          </p:cNvPr>
          <p:cNvSpPr>
            <a:spLocks noGrp="1"/>
          </p:cNvSpPr>
          <p:nvPr>
            <p:ph type="ftr" sz="quarter" idx="15"/>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7" name="Slide Number Placeholder 5">
            <a:extLst>
              <a:ext uri="{FF2B5EF4-FFF2-40B4-BE49-F238E27FC236}">
                <a16:creationId xmlns:a16="http://schemas.microsoft.com/office/drawing/2014/main" id="{8C9F75CF-5DE9-4CE8-1B4E-EC71160322E2}"/>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DT Flow" pitchFamily="2" charset="77"/>
              </a:defRPr>
            </a:lvl1pPr>
          </a:lstStyle>
          <a:p>
            <a:fld id="{0A1A0966-58B5-D140-B861-27719A32589F}" type="slidenum">
              <a:rPr lang="en-US" smtClean="0"/>
              <a:pPr/>
              <a:t>‹#›</a:t>
            </a:fld>
            <a:endParaRPr lang="en-US"/>
          </a:p>
        </p:txBody>
      </p:sp>
      <p:cxnSp>
        <p:nvCxnSpPr>
          <p:cNvPr id="12" name="Straight Connector 11">
            <a:extLst>
              <a:ext uri="{FF2B5EF4-FFF2-40B4-BE49-F238E27FC236}">
                <a16:creationId xmlns:a16="http://schemas.microsoft.com/office/drawing/2014/main" id="{166F2807-9128-5A78-5BDC-D9B3E334F328}"/>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A95E691D-1964-3400-A1D7-D8F177C06CD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20" name="Content Placeholder 3">
            <a:extLst>
              <a:ext uri="{FF2B5EF4-FFF2-40B4-BE49-F238E27FC236}">
                <a16:creationId xmlns:a16="http://schemas.microsoft.com/office/drawing/2014/main" id="{EAD1C405-836A-65A4-74D9-23CE3C795CC6}"/>
              </a:ext>
            </a:extLst>
          </p:cNvPr>
          <p:cNvSpPr>
            <a:spLocks noGrp="1"/>
          </p:cNvSpPr>
          <p:nvPr>
            <p:ph sz="quarter" idx="23"/>
          </p:nvPr>
        </p:nvSpPr>
        <p:spPr>
          <a:xfrm>
            <a:off x="442913" y="1234073"/>
            <a:ext cx="5219789" cy="4860976"/>
          </a:xfrm>
        </p:spPr>
        <p:txBody>
          <a:bodyPr/>
          <a:lstStyle>
            <a:lvl1pPr>
              <a:defRPr sz="2000" b="0" i="0">
                <a:solidFill>
                  <a:schemeClr val="bg1"/>
                </a:solidFill>
                <a:latin typeface="+mn-lt"/>
              </a:defRPr>
            </a:lvl1pPr>
            <a:lvl2pPr>
              <a:defRPr b="0" i="0">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b="0" i="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2">
            <a:extLst>
              <a:ext uri="{FF2B5EF4-FFF2-40B4-BE49-F238E27FC236}">
                <a16:creationId xmlns:a16="http://schemas.microsoft.com/office/drawing/2014/main" id="{0F047EF4-5089-C80D-0C58-B5B3B340FDE1}"/>
              </a:ext>
            </a:extLst>
          </p:cNvPr>
          <p:cNvSpPr/>
          <p:nvPr userDrawn="1"/>
        </p:nvSpPr>
        <p:spPr>
          <a:xfrm>
            <a:off x="350951" y="370390"/>
            <a:ext cx="11514456" cy="5991844"/>
          </a:xfrm>
          <a:prstGeom prst="rect">
            <a:avLst/>
          </a:prstGeom>
          <a:solidFill>
            <a:schemeClr val="tx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2" name="Title 19">
            <a:extLst>
              <a:ext uri="{FF2B5EF4-FFF2-40B4-BE49-F238E27FC236}">
                <a16:creationId xmlns:a16="http://schemas.microsoft.com/office/drawing/2014/main" id="{908D7C02-8FC8-FEFD-B2A0-E45ECFFC678C}"/>
              </a:ext>
            </a:extLst>
          </p:cNvPr>
          <p:cNvSpPr>
            <a:spLocks noGrp="1"/>
          </p:cNvSpPr>
          <p:nvPr>
            <p:ph type="title"/>
          </p:nvPr>
        </p:nvSpPr>
        <p:spPr>
          <a:xfrm>
            <a:off x="442913" y="495765"/>
            <a:ext cx="8944275" cy="556747"/>
          </a:xfrm>
        </p:spPr>
        <p:txBody>
          <a:bodyPr/>
          <a:lstStyle>
            <a:lvl1pPr>
              <a:defRPr sz="2800">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8464337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2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DA3574-08A8-2145-809F-8B3DDCE381AB}"/>
              </a:ext>
            </a:extLst>
          </p:cNvPr>
          <p:cNvSpPr/>
          <p:nvPr userDrawn="1"/>
        </p:nvSpPr>
        <p:spPr>
          <a:xfrm>
            <a:off x="0" y="0"/>
            <a:ext cx="12192000" cy="6858000"/>
          </a:xfrm>
          <a:prstGeom prst="rect">
            <a:avLst/>
          </a:prstGeom>
          <a:solidFill>
            <a:srgbClr val="030C16"/>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9" name="Rounded Rectangle 8">
            <a:extLst>
              <a:ext uri="{FF2B5EF4-FFF2-40B4-BE49-F238E27FC236}">
                <a16:creationId xmlns:a16="http://schemas.microsoft.com/office/drawing/2014/main" id="{C9AA34E9-8C90-C4DC-EB26-D400C73DD1B8}"/>
              </a:ext>
            </a:extLst>
          </p:cNvPr>
          <p:cNvSpPr>
            <a:spLocks/>
          </p:cNvSpPr>
          <p:nvPr userDrawn="1"/>
        </p:nvSpPr>
        <p:spPr>
          <a:xfrm rot="10800000">
            <a:off x="6285095" y="1478706"/>
            <a:ext cx="5461146" cy="4849913"/>
          </a:xfrm>
          <a:prstGeom prst="roundRect">
            <a:avLst>
              <a:gd name="adj" fmla="val 0"/>
            </a:avLst>
          </a:prstGeom>
          <a:solidFill>
            <a:schemeClr val="bg1">
              <a:alpha val="10000"/>
            </a:schemeClr>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3" name="Rounded Rectangle 2">
            <a:extLst>
              <a:ext uri="{FF2B5EF4-FFF2-40B4-BE49-F238E27FC236}">
                <a16:creationId xmlns:a16="http://schemas.microsoft.com/office/drawing/2014/main" id="{6E30C128-7594-4FD1-64D9-96FD94EFE9BB}"/>
              </a:ext>
            </a:extLst>
          </p:cNvPr>
          <p:cNvSpPr>
            <a:spLocks/>
          </p:cNvSpPr>
          <p:nvPr userDrawn="1"/>
        </p:nvSpPr>
        <p:spPr>
          <a:xfrm rot="10800000">
            <a:off x="450426" y="1492074"/>
            <a:ext cx="5458581" cy="4847963"/>
          </a:xfrm>
          <a:prstGeom prst="roundRect">
            <a:avLst>
              <a:gd name="adj" fmla="val 0"/>
            </a:avLst>
          </a:prstGeom>
          <a:solidFill>
            <a:schemeClr val="bg1">
              <a:alpha val="10000"/>
            </a:schemeClr>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5" name="Title 24">
            <a:extLst>
              <a:ext uri="{FF2B5EF4-FFF2-40B4-BE49-F238E27FC236}">
                <a16:creationId xmlns:a16="http://schemas.microsoft.com/office/drawing/2014/main" id="{6357364B-CEAA-54E0-4325-09CDDB041FF0}"/>
              </a:ext>
            </a:extLst>
          </p:cNvPr>
          <p:cNvSpPr>
            <a:spLocks noGrp="1"/>
          </p:cNvSpPr>
          <p:nvPr>
            <p:ph type="title"/>
          </p:nvPr>
        </p:nvSpPr>
        <p:spPr/>
        <p:txBody>
          <a:bodyPr/>
          <a:lstStyle>
            <a:lvl1pPr algn="ctr">
              <a:defRPr sz="2800">
                <a:solidFill>
                  <a:schemeClr val="bg1"/>
                </a:solidFill>
              </a:defRPr>
            </a:lvl1pPr>
          </a:lstStyle>
          <a:p>
            <a:r>
              <a:rPr lang="en-US"/>
              <a:t>Click to edit Master title style</a:t>
            </a:r>
            <a:endParaRPr lang="en-CA"/>
          </a:p>
        </p:txBody>
      </p:sp>
      <p:sp>
        <p:nvSpPr>
          <p:cNvPr id="23" name="Date Placeholder 18">
            <a:extLst>
              <a:ext uri="{FF2B5EF4-FFF2-40B4-BE49-F238E27FC236}">
                <a16:creationId xmlns:a16="http://schemas.microsoft.com/office/drawing/2014/main" id="{69D3E7B4-CFE4-467B-BA4D-96B326DC3339}"/>
              </a:ext>
            </a:extLst>
          </p:cNvPr>
          <p:cNvSpPr>
            <a:spLocks noGrp="1"/>
          </p:cNvSpPr>
          <p:nvPr>
            <p:ph type="dt" sz="half" idx="27"/>
          </p:nvPr>
        </p:nvSpPr>
        <p:spPr>
          <a:xfrm flipH="1">
            <a:off x="-1" y="6858000"/>
            <a:ext cx="0" cy="0"/>
          </a:xfrm>
          <a:prstGeom prst="rect">
            <a:avLst/>
          </a:prstGeom>
        </p:spPr>
        <p:txBody>
          <a:bodyPr/>
          <a:lstStyle>
            <a:lvl1pPr>
              <a:defRPr b="0" i="0">
                <a:solidFill>
                  <a:schemeClr val="tx1"/>
                </a:solidFill>
                <a:latin typeface="Bernina Sans Offc" panose="02000000000000000000" pitchFamily="2" charset="77"/>
              </a:defRPr>
            </a:lvl1pPr>
          </a:lstStyle>
          <a:p>
            <a:endParaRPr lang="en-US"/>
          </a:p>
        </p:txBody>
      </p:sp>
      <p:pic>
        <p:nvPicPr>
          <p:cNvPr id="31" name="Picture 30" descr="Shape, circle&#10;&#10;Description automatically generated">
            <a:extLst>
              <a:ext uri="{FF2B5EF4-FFF2-40B4-BE49-F238E27FC236}">
                <a16:creationId xmlns:a16="http://schemas.microsoft.com/office/drawing/2014/main" id="{F93CDD40-F302-53F2-A1FC-EF681BCE60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2555" y="1483282"/>
            <a:ext cx="5458582" cy="189466"/>
          </a:xfrm>
          <a:prstGeom prst="rect">
            <a:avLst/>
          </a:prstGeom>
        </p:spPr>
      </p:pic>
      <p:pic>
        <p:nvPicPr>
          <p:cNvPr id="33" name="Picture 32" descr="Shape, circle&#10;&#10;Description automatically generated">
            <a:extLst>
              <a:ext uri="{FF2B5EF4-FFF2-40B4-BE49-F238E27FC236}">
                <a16:creationId xmlns:a16="http://schemas.microsoft.com/office/drawing/2014/main" id="{77B19F78-36D5-0472-CD74-DDF8128350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286750" y="1478706"/>
            <a:ext cx="5458582" cy="189466"/>
          </a:xfrm>
          <a:prstGeom prst="rect">
            <a:avLst/>
          </a:prstGeom>
        </p:spPr>
      </p:pic>
      <p:sp>
        <p:nvSpPr>
          <p:cNvPr id="7" name="Slide Number Placeholder 6">
            <a:extLst>
              <a:ext uri="{FF2B5EF4-FFF2-40B4-BE49-F238E27FC236}">
                <a16:creationId xmlns:a16="http://schemas.microsoft.com/office/drawing/2014/main" id="{EB2D421B-DD8E-0764-656A-F4A83BB30DD5}"/>
              </a:ext>
            </a:extLst>
          </p:cNvPr>
          <p:cNvSpPr>
            <a:spLocks noGrp="1"/>
          </p:cNvSpPr>
          <p:nvPr>
            <p:ph type="sldNum" sz="quarter" idx="34"/>
          </p:nvPr>
        </p:nvSpPr>
        <p:spPr>
          <a:xfrm>
            <a:off x="11417212" y="6487290"/>
            <a:ext cx="410527" cy="246221"/>
          </a:xfrm>
          <a:prstGeom prst="rect">
            <a:avLst/>
          </a:prstGeom>
        </p:spPr>
        <p:txBody>
          <a:bodyPr/>
          <a:lstStyle>
            <a:lvl1pPr>
              <a:defRPr b="0" i="0">
                <a:solidFill>
                  <a:schemeClr val="bg1"/>
                </a:solidFill>
                <a:latin typeface="DT Flow" pitchFamily="2" charset="77"/>
              </a:defRPr>
            </a:lvl1pPr>
          </a:lstStyle>
          <a:p>
            <a:fld id="{0A1A0966-58B5-D140-B861-27719A32589F}" type="slidenum">
              <a:rPr lang="en-US" smtClean="0"/>
              <a:pPr/>
              <a:t>‹#›</a:t>
            </a:fld>
            <a:endParaRPr lang="en-US"/>
          </a:p>
        </p:txBody>
      </p:sp>
      <p:sp>
        <p:nvSpPr>
          <p:cNvPr id="2" name="Footer Placeholder 2">
            <a:extLst>
              <a:ext uri="{FF2B5EF4-FFF2-40B4-BE49-F238E27FC236}">
                <a16:creationId xmlns:a16="http://schemas.microsoft.com/office/drawing/2014/main" id="{4C6EDFAD-49F4-CC1C-C22C-0DB87FBCD4E8}"/>
              </a:ext>
            </a:extLst>
          </p:cNvPr>
          <p:cNvSpPr>
            <a:spLocks noGrp="1"/>
          </p:cNvSpPr>
          <p:nvPr>
            <p:ph type="ftr" sz="quarter" idx="25"/>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5" name="Text Placeholder 25">
            <a:extLst>
              <a:ext uri="{FF2B5EF4-FFF2-40B4-BE49-F238E27FC236}">
                <a16:creationId xmlns:a16="http://schemas.microsoft.com/office/drawing/2014/main" id="{788CC257-AACC-A212-27F8-F07276F3B73F}"/>
              </a:ext>
            </a:extLst>
          </p:cNvPr>
          <p:cNvSpPr>
            <a:spLocks noGrp="1"/>
          </p:cNvSpPr>
          <p:nvPr>
            <p:ph type="body" sz="quarter" idx="31" hasCustomPrompt="1"/>
          </p:nvPr>
        </p:nvSpPr>
        <p:spPr>
          <a:xfrm>
            <a:off x="459120" y="1960864"/>
            <a:ext cx="544119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400" b="0">
                <a:solidFill>
                  <a:schemeClr val="bg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6" name="Text Placeholder 25">
            <a:extLst>
              <a:ext uri="{FF2B5EF4-FFF2-40B4-BE49-F238E27FC236}">
                <a16:creationId xmlns:a16="http://schemas.microsoft.com/office/drawing/2014/main" id="{61741C60-3652-8C47-0877-54494453FCAD}"/>
              </a:ext>
            </a:extLst>
          </p:cNvPr>
          <p:cNvSpPr>
            <a:spLocks noGrp="1"/>
          </p:cNvSpPr>
          <p:nvPr>
            <p:ph type="body" sz="quarter" idx="35" hasCustomPrompt="1"/>
          </p:nvPr>
        </p:nvSpPr>
        <p:spPr>
          <a:xfrm>
            <a:off x="459120" y="2461113"/>
            <a:ext cx="5441192"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bg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8" name="Text Placeholder 25">
            <a:extLst>
              <a:ext uri="{FF2B5EF4-FFF2-40B4-BE49-F238E27FC236}">
                <a16:creationId xmlns:a16="http://schemas.microsoft.com/office/drawing/2014/main" id="{44D851B2-2870-AF8F-B51E-FD68A54F2456}"/>
              </a:ext>
            </a:extLst>
          </p:cNvPr>
          <p:cNvSpPr>
            <a:spLocks noGrp="1"/>
          </p:cNvSpPr>
          <p:nvPr>
            <p:ph type="body" sz="quarter" idx="36" hasCustomPrompt="1"/>
          </p:nvPr>
        </p:nvSpPr>
        <p:spPr>
          <a:xfrm>
            <a:off x="6295072" y="1960864"/>
            <a:ext cx="544119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400" b="0">
                <a:solidFill>
                  <a:schemeClr val="bg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0" name="Text Placeholder 25">
            <a:extLst>
              <a:ext uri="{FF2B5EF4-FFF2-40B4-BE49-F238E27FC236}">
                <a16:creationId xmlns:a16="http://schemas.microsoft.com/office/drawing/2014/main" id="{C528986D-6040-B46E-7DC7-287B95DF1C53}"/>
              </a:ext>
            </a:extLst>
          </p:cNvPr>
          <p:cNvSpPr>
            <a:spLocks noGrp="1"/>
          </p:cNvSpPr>
          <p:nvPr>
            <p:ph type="body" sz="quarter" idx="37" hasCustomPrompt="1"/>
          </p:nvPr>
        </p:nvSpPr>
        <p:spPr>
          <a:xfrm>
            <a:off x="6295072" y="2461113"/>
            <a:ext cx="5441192"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bg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Tree>
    <p:extLst>
      <p:ext uri="{BB962C8B-B14F-4D97-AF65-F5344CB8AC3E}">
        <p14:creationId xmlns:p14="http://schemas.microsoft.com/office/powerpoint/2010/main" val="5027222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B82526-13BC-DC86-FD8A-0654F8592AD4}"/>
              </a:ext>
            </a:extLst>
          </p:cNvPr>
          <p:cNvSpPr/>
          <p:nvPr userDrawn="1"/>
        </p:nvSpPr>
        <p:spPr>
          <a:xfrm>
            <a:off x="0" y="0"/>
            <a:ext cx="12192000" cy="6858000"/>
          </a:xfrm>
          <a:prstGeom prst="rect">
            <a:avLst/>
          </a:prstGeom>
          <a:solidFill>
            <a:srgbClr val="030C16"/>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5" name="Rounded Rectangle 4">
            <a:extLst>
              <a:ext uri="{FF2B5EF4-FFF2-40B4-BE49-F238E27FC236}">
                <a16:creationId xmlns:a16="http://schemas.microsoft.com/office/drawing/2014/main" id="{9D1A68A1-5F7D-D578-1214-BC39F82BF30E}"/>
              </a:ext>
            </a:extLst>
          </p:cNvPr>
          <p:cNvSpPr>
            <a:spLocks/>
          </p:cNvSpPr>
          <p:nvPr userDrawn="1"/>
        </p:nvSpPr>
        <p:spPr>
          <a:xfrm rot="10800000">
            <a:off x="4231668" y="1545926"/>
            <a:ext cx="3701703" cy="4367509"/>
          </a:xfrm>
          <a:prstGeom prst="roundRect">
            <a:avLst>
              <a:gd name="adj" fmla="val 0"/>
            </a:avLst>
          </a:prstGeom>
          <a:solidFill>
            <a:schemeClr val="bg1">
              <a:alpha val="10000"/>
            </a:schemeClr>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6" name="Rounded Rectangle 5">
            <a:extLst>
              <a:ext uri="{FF2B5EF4-FFF2-40B4-BE49-F238E27FC236}">
                <a16:creationId xmlns:a16="http://schemas.microsoft.com/office/drawing/2014/main" id="{BD9157B2-4E51-6DE9-CAA8-29AD62620431}"/>
              </a:ext>
            </a:extLst>
          </p:cNvPr>
          <p:cNvSpPr>
            <a:spLocks/>
          </p:cNvSpPr>
          <p:nvPr userDrawn="1"/>
        </p:nvSpPr>
        <p:spPr>
          <a:xfrm rot="10800000">
            <a:off x="381133" y="1545926"/>
            <a:ext cx="3701703" cy="4367509"/>
          </a:xfrm>
          <a:prstGeom prst="roundRect">
            <a:avLst>
              <a:gd name="adj" fmla="val 0"/>
            </a:avLst>
          </a:prstGeom>
          <a:solidFill>
            <a:schemeClr val="bg1">
              <a:alpha val="10000"/>
            </a:schemeClr>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7" name="Rounded Rectangle 6">
            <a:extLst>
              <a:ext uri="{FF2B5EF4-FFF2-40B4-BE49-F238E27FC236}">
                <a16:creationId xmlns:a16="http://schemas.microsoft.com/office/drawing/2014/main" id="{01BEC223-2986-3383-7532-476D464EC48E}"/>
              </a:ext>
            </a:extLst>
          </p:cNvPr>
          <p:cNvSpPr>
            <a:spLocks/>
          </p:cNvSpPr>
          <p:nvPr userDrawn="1"/>
        </p:nvSpPr>
        <p:spPr>
          <a:xfrm rot="10800000">
            <a:off x="8045764" y="1603585"/>
            <a:ext cx="3701703" cy="4309850"/>
          </a:xfrm>
          <a:prstGeom prst="roundRect">
            <a:avLst>
              <a:gd name="adj" fmla="val 0"/>
            </a:avLst>
          </a:prstGeom>
          <a:solidFill>
            <a:schemeClr val="bg1">
              <a:alpha val="10000"/>
            </a:schemeClr>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5" name="Title 24">
            <a:extLst>
              <a:ext uri="{FF2B5EF4-FFF2-40B4-BE49-F238E27FC236}">
                <a16:creationId xmlns:a16="http://schemas.microsoft.com/office/drawing/2014/main" id="{6357364B-CEAA-54E0-4325-09CDDB041FF0}"/>
              </a:ext>
            </a:extLst>
          </p:cNvPr>
          <p:cNvSpPr>
            <a:spLocks noGrp="1"/>
          </p:cNvSpPr>
          <p:nvPr>
            <p:ph type="title"/>
          </p:nvPr>
        </p:nvSpPr>
        <p:spPr/>
        <p:txBody>
          <a:bodyPr/>
          <a:lstStyle>
            <a:lvl1pPr algn="ctr">
              <a:defRPr sz="2800">
                <a:solidFill>
                  <a:schemeClr val="bg1"/>
                </a:solidFill>
              </a:defRPr>
            </a:lvl1pPr>
          </a:lstStyle>
          <a:p>
            <a:r>
              <a:rPr lang="en-US"/>
              <a:t>Click to edit Master title style</a:t>
            </a:r>
            <a:endParaRPr lang="en-CA"/>
          </a:p>
        </p:txBody>
      </p:sp>
      <p:sp>
        <p:nvSpPr>
          <p:cNvPr id="24" name="Date Placeholder 18">
            <a:extLst>
              <a:ext uri="{FF2B5EF4-FFF2-40B4-BE49-F238E27FC236}">
                <a16:creationId xmlns:a16="http://schemas.microsoft.com/office/drawing/2014/main" id="{8F42231E-BFBA-F657-D917-DAC6CCBCC24C}"/>
              </a:ext>
            </a:extLst>
          </p:cNvPr>
          <p:cNvSpPr>
            <a:spLocks noGrp="1"/>
          </p:cNvSpPr>
          <p:nvPr>
            <p:ph type="dt" sz="half" idx="25"/>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Footer Placeholder 19">
            <a:extLst>
              <a:ext uri="{FF2B5EF4-FFF2-40B4-BE49-F238E27FC236}">
                <a16:creationId xmlns:a16="http://schemas.microsoft.com/office/drawing/2014/main" id="{F665560D-9A23-D664-05DC-D92209F492ED}"/>
              </a:ext>
            </a:extLst>
          </p:cNvPr>
          <p:cNvSpPr>
            <a:spLocks noGrp="1"/>
          </p:cNvSpPr>
          <p:nvPr>
            <p:ph type="ftr" sz="quarter" idx="31"/>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21" name="Slide Number Placeholder 20">
            <a:extLst>
              <a:ext uri="{FF2B5EF4-FFF2-40B4-BE49-F238E27FC236}">
                <a16:creationId xmlns:a16="http://schemas.microsoft.com/office/drawing/2014/main" id="{49BB74B4-0E2C-4040-195A-69D5FB668A0A}"/>
              </a:ext>
            </a:extLst>
          </p:cNvPr>
          <p:cNvSpPr>
            <a:spLocks noGrp="1"/>
          </p:cNvSpPr>
          <p:nvPr>
            <p:ph type="sldNum" sz="quarter" idx="32"/>
          </p:nvPr>
        </p:nvSpPr>
        <p:spPr>
          <a:xfrm>
            <a:off x="11417212" y="6487290"/>
            <a:ext cx="410527" cy="246221"/>
          </a:xfrm>
          <a:prstGeom prst="rect">
            <a:avLst/>
          </a:prstGeom>
        </p:spPr>
        <p:txBody>
          <a:bodyPr/>
          <a:lstStyle>
            <a:lvl1pPr>
              <a:defRPr b="0" i="0">
                <a:solidFill>
                  <a:schemeClr val="bg1"/>
                </a:solidFill>
                <a:latin typeface="DT Flow" pitchFamily="2" charset="77"/>
              </a:defRPr>
            </a:lvl1pPr>
          </a:lstStyle>
          <a:p>
            <a:fld id="{0A1A0966-58B5-D140-B861-27719A32589F}" type="slidenum">
              <a:rPr lang="en-US" smtClean="0"/>
              <a:pPr/>
              <a:t>‹#›</a:t>
            </a:fld>
            <a:endParaRPr lang="en-US"/>
          </a:p>
        </p:txBody>
      </p:sp>
      <p:pic>
        <p:nvPicPr>
          <p:cNvPr id="31" name="Picture 30">
            <a:extLst>
              <a:ext uri="{FF2B5EF4-FFF2-40B4-BE49-F238E27FC236}">
                <a16:creationId xmlns:a16="http://schemas.microsoft.com/office/drawing/2014/main" id="{6CD1390F-8591-75A8-8754-77DA6867FE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4233180" y="1552970"/>
            <a:ext cx="3700192" cy="112682"/>
          </a:xfrm>
          <a:prstGeom prst="rect">
            <a:avLst/>
          </a:prstGeom>
        </p:spPr>
      </p:pic>
      <p:pic>
        <p:nvPicPr>
          <p:cNvPr id="32" name="Picture 31">
            <a:extLst>
              <a:ext uri="{FF2B5EF4-FFF2-40B4-BE49-F238E27FC236}">
                <a16:creationId xmlns:a16="http://schemas.microsoft.com/office/drawing/2014/main" id="{0153D372-0DAC-1B16-0D0A-96DEEEDAA26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a:off x="8038174" y="1545926"/>
            <a:ext cx="3709291" cy="121282"/>
          </a:xfrm>
          <a:prstGeom prst="rect">
            <a:avLst/>
          </a:prstGeom>
        </p:spPr>
      </p:pic>
      <p:pic>
        <p:nvPicPr>
          <p:cNvPr id="41" name="Picture 40" descr="Shape, circle&#10;&#10;Description automatically generated">
            <a:extLst>
              <a:ext uri="{FF2B5EF4-FFF2-40B4-BE49-F238E27FC236}">
                <a16:creationId xmlns:a16="http://schemas.microsoft.com/office/drawing/2014/main" id="{FC24810D-E688-3742-362A-7ABD85D679EC}"/>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81133" y="1547109"/>
            <a:ext cx="3700192" cy="119727"/>
          </a:xfrm>
          <a:prstGeom prst="rect">
            <a:avLst/>
          </a:prstGeom>
        </p:spPr>
      </p:pic>
      <p:sp>
        <p:nvSpPr>
          <p:cNvPr id="4" name="Text Placeholder 25">
            <a:extLst>
              <a:ext uri="{FF2B5EF4-FFF2-40B4-BE49-F238E27FC236}">
                <a16:creationId xmlns:a16="http://schemas.microsoft.com/office/drawing/2014/main" id="{BA93F34C-BA8D-F410-9D55-A6E28ABA6BF6}"/>
              </a:ext>
            </a:extLst>
          </p:cNvPr>
          <p:cNvSpPr>
            <a:spLocks noGrp="1"/>
          </p:cNvSpPr>
          <p:nvPr>
            <p:ph type="body" sz="quarter" idx="33" hasCustomPrompt="1"/>
          </p:nvPr>
        </p:nvSpPr>
        <p:spPr>
          <a:xfrm>
            <a:off x="411446" y="1836581"/>
            <a:ext cx="3641076"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bg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0" name="Text Placeholder 25">
            <a:extLst>
              <a:ext uri="{FF2B5EF4-FFF2-40B4-BE49-F238E27FC236}">
                <a16:creationId xmlns:a16="http://schemas.microsoft.com/office/drawing/2014/main" id="{0E9A7006-29DC-7A7A-1FE5-AF3E9F3C20B2}"/>
              </a:ext>
            </a:extLst>
          </p:cNvPr>
          <p:cNvSpPr>
            <a:spLocks noGrp="1"/>
          </p:cNvSpPr>
          <p:nvPr>
            <p:ph type="body" sz="quarter" idx="35" hasCustomPrompt="1"/>
          </p:nvPr>
        </p:nvSpPr>
        <p:spPr>
          <a:xfrm>
            <a:off x="411446" y="2295778"/>
            <a:ext cx="3641076"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bg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3" name="Text Placeholder 25">
            <a:extLst>
              <a:ext uri="{FF2B5EF4-FFF2-40B4-BE49-F238E27FC236}">
                <a16:creationId xmlns:a16="http://schemas.microsoft.com/office/drawing/2014/main" id="{BC1D30C2-26E0-A801-C710-1954E3F7CACC}"/>
              </a:ext>
            </a:extLst>
          </p:cNvPr>
          <p:cNvSpPr>
            <a:spLocks noGrp="1"/>
          </p:cNvSpPr>
          <p:nvPr>
            <p:ph type="body" sz="quarter" idx="36" hasCustomPrompt="1"/>
          </p:nvPr>
        </p:nvSpPr>
        <p:spPr>
          <a:xfrm>
            <a:off x="4255885" y="1836581"/>
            <a:ext cx="3641076"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bg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26" name="Text Placeholder 25">
            <a:extLst>
              <a:ext uri="{FF2B5EF4-FFF2-40B4-BE49-F238E27FC236}">
                <a16:creationId xmlns:a16="http://schemas.microsoft.com/office/drawing/2014/main" id="{DAED862F-B5C1-985C-77C0-B78D247606E8}"/>
              </a:ext>
            </a:extLst>
          </p:cNvPr>
          <p:cNvSpPr>
            <a:spLocks noGrp="1"/>
          </p:cNvSpPr>
          <p:nvPr>
            <p:ph type="body" sz="quarter" idx="37" hasCustomPrompt="1"/>
          </p:nvPr>
        </p:nvSpPr>
        <p:spPr>
          <a:xfrm>
            <a:off x="4255885" y="2295778"/>
            <a:ext cx="3641076"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bg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7" name="Text Placeholder 25">
            <a:extLst>
              <a:ext uri="{FF2B5EF4-FFF2-40B4-BE49-F238E27FC236}">
                <a16:creationId xmlns:a16="http://schemas.microsoft.com/office/drawing/2014/main" id="{C62429F6-69D5-6B72-2366-2AED9795EC52}"/>
              </a:ext>
            </a:extLst>
          </p:cNvPr>
          <p:cNvSpPr>
            <a:spLocks noGrp="1"/>
          </p:cNvSpPr>
          <p:nvPr>
            <p:ph type="body" sz="quarter" idx="38" hasCustomPrompt="1"/>
          </p:nvPr>
        </p:nvSpPr>
        <p:spPr>
          <a:xfrm>
            <a:off x="8076077" y="1836581"/>
            <a:ext cx="3641076"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bg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28" name="Text Placeholder 25">
            <a:extLst>
              <a:ext uri="{FF2B5EF4-FFF2-40B4-BE49-F238E27FC236}">
                <a16:creationId xmlns:a16="http://schemas.microsoft.com/office/drawing/2014/main" id="{215347FE-C0A6-602F-859E-8421E8B3A58D}"/>
              </a:ext>
            </a:extLst>
          </p:cNvPr>
          <p:cNvSpPr>
            <a:spLocks noGrp="1"/>
          </p:cNvSpPr>
          <p:nvPr>
            <p:ph type="body" sz="quarter" idx="39" hasCustomPrompt="1"/>
          </p:nvPr>
        </p:nvSpPr>
        <p:spPr>
          <a:xfrm>
            <a:off x="8076077" y="2295778"/>
            <a:ext cx="3641076"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bg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Tree>
    <p:extLst>
      <p:ext uri="{BB962C8B-B14F-4D97-AF65-F5344CB8AC3E}">
        <p14:creationId xmlns:p14="http://schemas.microsoft.com/office/powerpoint/2010/main" val="3174682365"/>
      </p:ext>
    </p:extLst>
  </p:cSld>
  <p:clrMapOvr>
    <a:masterClrMapping/>
  </p:clrMapOvr>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4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B2032E-2F8C-053D-4B19-D79F2F235E8F}"/>
              </a:ext>
            </a:extLst>
          </p:cNvPr>
          <p:cNvSpPr/>
          <p:nvPr userDrawn="1"/>
        </p:nvSpPr>
        <p:spPr>
          <a:xfrm>
            <a:off x="0" y="0"/>
            <a:ext cx="12192000" cy="6858000"/>
          </a:xfrm>
          <a:prstGeom prst="rect">
            <a:avLst/>
          </a:prstGeom>
          <a:solidFill>
            <a:srgbClr val="030C16"/>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1" name="Rounded Rectangle 10">
            <a:extLst>
              <a:ext uri="{FF2B5EF4-FFF2-40B4-BE49-F238E27FC236}">
                <a16:creationId xmlns:a16="http://schemas.microsoft.com/office/drawing/2014/main" id="{457EA6E8-4C91-7151-A35B-7014D8ED044C}"/>
              </a:ext>
            </a:extLst>
          </p:cNvPr>
          <p:cNvSpPr>
            <a:spLocks/>
          </p:cNvSpPr>
          <p:nvPr userDrawn="1"/>
        </p:nvSpPr>
        <p:spPr>
          <a:xfrm rot="10800000">
            <a:off x="381133" y="1603585"/>
            <a:ext cx="2798531" cy="4309850"/>
          </a:xfrm>
          <a:prstGeom prst="roundRect">
            <a:avLst>
              <a:gd name="adj" fmla="val 0"/>
            </a:avLst>
          </a:prstGeom>
          <a:solidFill>
            <a:schemeClr val="bg1">
              <a:alpha val="10000"/>
            </a:schemeClr>
          </a:solidFill>
          <a:ln>
            <a:noFill/>
          </a:ln>
          <a:effectLst>
            <a:outerShdw blurRad="235545" sx="110282" sy="110282" algn="ctr" rotWithShape="0">
              <a:srgbClr val="000000">
                <a:alpha val="5623"/>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2" name="Rounded Rectangle 11">
            <a:extLst>
              <a:ext uri="{FF2B5EF4-FFF2-40B4-BE49-F238E27FC236}">
                <a16:creationId xmlns:a16="http://schemas.microsoft.com/office/drawing/2014/main" id="{13F9FEC6-A736-B71A-7D17-10955C582122}"/>
              </a:ext>
            </a:extLst>
          </p:cNvPr>
          <p:cNvSpPr>
            <a:spLocks/>
          </p:cNvSpPr>
          <p:nvPr userDrawn="1"/>
        </p:nvSpPr>
        <p:spPr>
          <a:xfrm rot="10800000">
            <a:off x="3260680" y="1603585"/>
            <a:ext cx="2798531" cy="4309850"/>
          </a:xfrm>
          <a:prstGeom prst="roundRect">
            <a:avLst>
              <a:gd name="adj" fmla="val 0"/>
            </a:avLst>
          </a:prstGeom>
          <a:solidFill>
            <a:schemeClr val="bg1">
              <a:alpha val="10000"/>
            </a:schemeClr>
          </a:solidFill>
          <a:ln>
            <a:noFill/>
          </a:ln>
          <a:effectLst>
            <a:outerShdw blurRad="235545" sx="104000" sy="104000" algn="ctr" rotWithShape="0">
              <a:srgbClr val="000000">
                <a:alpha val="6269"/>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3" name="Rounded Rectangle 12">
            <a:extLst>
              <a:ext uri="{FF2B5EF4-FFF2-40B4-BE49-F238E27FC236}">
                <a16:creationId xmlns:a16="http://schemas.microsoft.com/office/drawing/2014/main" id="{853DDC7F-D4A6-8617-188C-F15900634FC8}"/>
              </a:ext>
            </a:extLst>
          </p:cNvPr>
          <p:cNvSpPr>
            <a:spLocks/>
          </p:cNvSpPr>
          <p:nvPr userDrawn="1"/>
        </p:nvSpPr>
        <p:spPr>
          <a:xfrm rot="10800000">
            <a:off x="6140225" y="1603585"/>
            <a:ext cx="2798531" cy="4309850"/>
          </a:xfrm>
          <a:prstGeom prst="roundRect">
            <a:avLst>
              <a:gd name="adj" fmla="val 0"/>
            </a:avLst>
          </a:prstGeom>
          <a:solidFill>
            <a:schemeClr val="bg1">
              <a:alpha val="10000"/>
            </a:schemeClr>
          </a:solidFill>
          <a:ln>
            <a:noFill/>
          </a:ln>
          <a:effectLst>
            <a:outerShdw blurRad="235545" sx="104000" sy="104000" algn="ctr" rotWithShape="0">
              <a:srgbClr val="000000">
                <a:alpha val="5922"/>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4" name="Rounded Rectangle 13">
            <a:extLst>
              <a:ext uri="{FF2B5EF4-FFF2-40B4-BE49-F238E27FC236}">
                <a16:creationId xmlns:a16="http://schemas.microsoft.com/office/drawing/2014/main" id="{EC0DC43F-0C5A-2B65-96D2-2530B0F5A0C1}"/>
              </a:ext>
            </a:extLst>
          </p:cNvPr>
          <p:cNvSpPr>
            <a:spLocks/>
          </p:cNvSpPr>
          <p:nvPr userDrawn="1"/>
        </p:nvSpPr>
        <p:spPr>
          <a:xfrm rot="10800000">
            <a:off x="9019770" y="1600964"/>
            <a:ext cx="2798531" cy="4309850"/>
          </a:xfrm>
          <a:prstGeom prst="roundRect">
            <a:avLst>
              <a:gd name="adj" fmla="val 0"/>
            </a:avLst>
          </a:prstGeom>
          <a:solidFill>
            <a:schemeClr val="bg1">
              <a:alpha val="10000"/>
            </a:schemeClr>
          </a:solidFill>
          <a:ln>
            <a:noFill/>
          </a:ln>
          <a:effectLst>
            <a:outerShdw blurRad="235545" sx="104000" sy="104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5" name="Title 24">
            <a:extLst>
              <a:ext uri="{FF2B5EF4-FFF2-40B4-BE49-F238E27FC236}">
                <a16:creationId xmlns:a16="http://schemas.microsoft.com/office/drawing/2014/main" id="{6357364B-CEAA-54E0-4325-09CDDB041FF0}"/>
              </a:ext>
            </a:extLst>
          </p:cNvPr>
          <p:cNvSpPr>
            <a:spLocks noGrp="1"/>
          </p:cNvSpPr>
          <p:nvPr userDrawn="1">
            <p:ph type="title"/>
          </p:nvPr>
        </p:nvSpPr>
        <p:spPr/>
        <p:txBody>
          <a:bodyPr/>
          <a:lstStyle>
            <a:lvl1pPr algn="ctr">
              <a:defRPr sz="2800">
                <a:solidFill>
                  <a:schemeClr val="bg1"/>
                </a:solidFill>
              </a:defRPr>
            </a:lvl1pPr>
          </a:lstStyle>
          <a:p>
            <a:r>
              <a:rPr lang="en-US"/>
              <a:t>Click to edit Master title style</a:t>
            </a:r>
            <a:endParaRPr lang="en-CA"/>
          </a:p>
        </p:txBody>
      </p:sp>
      <p:sp>
        <p:nvSpPr>
          <p:cNvPr id="38" name="Date Placeholder 37">
            <a:extLst>
              <a:ext uri="{FF2B5EF4-FFF2-40B4-BE49-F238E27FC236}">
                <a16:creationId xmlns:a16="http://schemas.microsoft.com/office/drawing/2014/main" id="{7BBE1667-D207-7F74-B678-937962C97165}"/>
              </a:ext>
            </a:extLst>
          </p:cNvPr>
          <p:cNvSpPr>
            <a:spLocks noGrp="1"/>
          </p:cNvSpPr>
          <p:nvPr>
            <p:ph type="dt" sz="half" idx="36"/>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9" name="Footer Placeholder 38">
            <a:extLst>
              <a:ext uri="{FF2B5EF4-FFF2-40B4-BE49-F238E27FC236}">
                <a16:creationId xmlns:a16="http://schemas.microsoft.com/office/drawing/2014/main" id="{CD9BD250-9387-5A26-4149-69A189D0E4ED}"/>
              </a:ext>
            </a:extLst>
          </p:cNvPr>
          <p:cNvSpPr>
            <a:spLocks noGrp="1"/>
          </p:cNvSpPr>
          <p:nvPr>
            <p:ph type="ftr" sz="quarter" idx="37"/>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40" name="Slide Number Placeholder 39">
            <a:extLst>
              <a:ext uri="{FF2B5EF4-FFF2-40B4-BE49-F238E27FC236}">
                <a16:creationId xmlns:a16="http://schemas.microsoft.com/office/drawing/2014/main" id="{AEEDA682-5F2B-85F5-653A-271741D495C8}"/>
              </a:ext>
            </a:extLst>
          </p:cNvPr>
          <p:cNvSpPr>
            <a:spLocks noGrp="1"/>
          </p:cNvSpPr>
          <p:nvPr>
            <p:ph type="sldNum" sz="quarter" idx="38"/>
          </p:nvPr>
        </p:nvSpPr>
        <p:spPr>
          <a:xfrm>
            <a:off x="11417212" y="6487290"/>
            <a:ext cx="410527" cy="246221"/>
          </a:xfrm>
          <a:prstGeom prst="rect">
            <a:avLst/>
          </a:prstGeom>
        </p:spPr>
        <p:txBody>
          <a:bodyPr/>
          <a:lstStyle>
            <a:lvl1pPr>
              <a:defRPr b="0" i="0">
                <a:solidFill>
                  <a:schemeClr val="bg1"/>
                </a:solidFill>
                <a:latin typeface="DT Flow" pitchFamily="2" charset="77"/>
              </a:defRPr>
            </a:lvl1pPr>
          </a:lstStyle>
          <a:p>
            <a:fld id="{0A1A0966-58B5-D140-B861-27719A32589F}" type="slidenum">
              <a:rPr lang="en-US" smtClean="0"/>
              <a:pPr/>
              <a:t>‹#›</a:t>
            </a:fld>
            <a:endParaRPr lang="en-US"/>
          </a:p>
        </p:txBody>
      </p:sp>
      <p:pic>
        <p:nvPicPr>
          <p:cNvPr id="15" name="Picture 14">
            <a:extLst>
              <a:ext uri="{FF2B5EF4-FFF2-40B4-BE49-F238E27FC236}">
                <a16:creationId xmlns:a16="http://schemas.microsoft.com/office/drawing/2014/main" id="{E0955868-CFCC-69E4-7561-3B73EFDF47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381101" y="1512578"/>
            <a:ext cx="2787928" cy="106105"/>
          </a:xfrm>
          <a:prstGeom prst="rect">
            <a:avLst/>
          </a:prstGeom>
        </p:spPr>
      </p:pic>
      <p:pic>
        <p:nvPicPr>
          <p:cNvPr id="24" name="Picture 23">
            <a:extLst>
              <a:ext uri="{FF2B5EF4-FFF2-40B4-BE49-F238E27FC236}">
                <a16:creationId xmlns:a16="http://schemas.microsoft.com/office/drawing/2014/main" id="{2C4EFD7D-B202-105A-BCD6-DD69BCE76A8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a:off x="3260677" y="1514103"/>
            <a:ext cx="2798530" cy="108707"/>
          </a:xfrm>
          <a:prstGeom prst="rect">
            <a:avLst/>
          </a:prstGeom>
        </p:spPr>
      </p:pic>
      <p:pic>
        <p:nvPicPr>
          <p:cNvPr id="26" name="Picture 25">
            <a:extLst>
              <a:ext uri="{FF2B5EF4-FFF2-40B4-BE49-F238E27FC236}">
                <a16:creationId xmlns:a16="http://schemas.microsoft.com/office/drawing/2014/main" id="{5FE50E42-3DCA-E51B-06B8-825375BA4DE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0800000">
            <a:off x="6140212" y="1512994"/>
            <a:ext cx="2798528" cy="103768"/>
          </a:xfrm>
          <a:prstGeom prst="rect">
            <a:avLst/>
          </a:prstGeom>
        </p:spPr>
      </p:pic>
      <p:pic>
        <p:nvPicPr>
          <p:cNvPr id="27" name="Picture 26">
            <a:extLst>
              <a:ext uri="{FF2B5EF4-FFF2-40B4-BE49-F238E27FC236}">
                <a16:creationId xmlns:a16="http://schemas.microsoft.com/office/drawing/2014/main" id="{60821C38-9852-BAB0-8A20-AF954D13D8A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a:off x="9019741" y="1514360"/>
            <a:ext cx="2798530" cy="108707"/>
          </a:xfrm>
          <a:prstGeom prst="rect">
            <a:avLst/>
          </a:prstGeom>
        </p:spPr>
      </p:pic>
      <p:sp>
        <p:nvSpPr>
          <p:cNvPr id="3" name="Text Placeholder 25">
            <a:extLst>
              <a:ext uri="{FF2B5EF4-FFF2-40B4-BE49-F238E27FC236}">
                <a16:creationId xmlns:a16="http://schemas.microsoft.com/office/drawing/2014/main" id="{78AEDE4C-584F-11CE-0E42-7321AE1C11B8}"/>
              </a:ext>
            </a:extLst>
          </p:cNvPr>
          <p:cNvSpPr>
            <a:spLocks noGrp="1"/>
          </p:cNvSpPr>
          <p:nvPr>
            <p:ph type="body" sz="quarter" idx="33" hasCustomPrompt="1"/>
          </p:nvPr>
        </p:nvSpPr>
        <p:spPr>
          <a:xfrm>
            <a:off x="396072" y="1823907"/>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200" b="0">
                <a:solidFill>
                  <a:schemeClr val="bg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4" name="Text Placeholder 25">
            <a:extLst>
              <a:ext uri="{FF2B5EF4-FFF2-40B4-BE49-F238E27FC236}">
                <a16:creationId xmlns:a16="http://schemas.microsoft.com/office/drawing/2014/main" id="{38617105-716D-12D5-9B44-AAD4CBB0F2AD}"/>
              </a:ext>
            </a:extLst>
          </p:cNvPr>
          <p:cNvSpPr>
            <a:spLocks noGrp="1"/>
          </p:cNvSpPr>
          <p:nvPr>
            <p:ph type="body" sz="quarter" idx="35" hasCustomPrompt="1"/>
          </p:nvPr>
        </p:nvSpPr>
        <p:spPr>
          <a:xfrm>
            <a:off x="396072" y="2272713"/>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bg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5" name="Text Placeholder 25">
            <a:extLst>
              <a:ext uri="{FF2B5EF4-FFF2-40B4-BE49-F238E27FC236}">
                <a16:creationId xmlns:a16="http://schemas.microsoft.com/office/drawing/2014/main" id="{958B8BD4-011E-C228-0230-6721FA0DC64E}"/>
              </a:ext>
            </a:extLst>
          </p:cNvPr>
          <p:cNvSpPr>
            <a:spLocks noGrp="1"/>
          </p:cNvSpPr>
          <p:nvPr>
            <p:ph type="body" sz="quarter" idx="39" hasCustomPrompt="1"/>
          </p:nvPr>
        </p:nvSpPr>
        <p:spPr>
          <a:xfrm>
            <a:off x="3275619" y="1826825"/>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200" b="0">
                <a:solidFill>
                  <a:schemeClr val="bg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6" name="Text Placeholder 25">
            <a:extLst>
              <a:ext uri="{FF2B5EF4-FFF2-40B4-BE49-F238E27FC236}">
                <a16:creationId xmlns:a16="http://schemas.microsoft.com/office/drawing/2014/main" id="{DD4754F1-46CB-A3F0-1370-31AEF31A83B5}"/>
              </a:ext>
            </a:extLst>
          </p:cNvPr>
          <p:cNvSpPr>
            <a:spLocks noGrp="1"/>
          </p:cNvSpPr>
          <p:nvPr>
            <p:ph type="body" sz="quarter" idx="40" hasCustomPrompt="1"/>
          </p:nvPr>
        </p:nvSpPr>
        <p:spPr>
          <a:xfrm>
            <a:off x="3275619" y="2275631"/>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bg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7" name="Text Placeholder 25">
            <a:extLst>
              <a:ext uri="{FF2B5EF4-FFF2-40B4-BE49-F238E27FC236}">
                <a16:creationId xmlns:a16="http://schemas.microsoft.com/office/drawing/2014/main" id="{8016C7CF-7490-AB35-6744-71D92B0B0041}"/>
              </a:ext>
            </a:extLst>
          </p:cNvPr>
          <p:cNvSpPr>
            <a:spLocks noGrp="1"/>
          </p:cNvSpPr>
          <p:nvPr>
            <p:ph type="body" sz="quarter" idx="41" hasCustomPrompt="1"/>
          </p:nvPr>
        </p:nvSpPr>
        <p:spPr>
          <a:xfrm>
            <a:off x="6155164" y="1836476"/>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200" b="0">
                <a:solidFill>
                  <a:schemeClr val="bg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8" name="Text Placeholder 25">
            <a:extLst>
              <a:ext uri="{FF2B5EF4-FFF2-40B4-BE49-F238E27FC236}">
                <a16:creationId xmlns:a16="http://schemas.microsoft.com/office/drawing/2014/main" id="{1780FE8E-B3A9-6DDD-C01C-92F3E79471B0}"/>
              </a:ext>
            </a:extLst>
          </p:cNvPr>
          <p:cNvSpPr>
            <a:spLocks noGrp="1"/>
          </p:cNvSpPr>
          <p:nvPr>
            <p:ph type="body" sz="quarter" idx="42" hasCustomPrompt="1"/>
          </p:nvPr>
        </p:nvSpPr>
        <p:spPr>
          <a:xfrm>
            <a:off x="6155164" y="2285282"/>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bg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9" name="Text Placeholder 25">
            <a:extLst>
              <a:ext uri="{FF2B5EF4-FFF2-40B4-BE49-F238E27FC236}">
                <a16:creationId xmlns:a16="http://schemas.microsoft.com/office/drawing/2014/main" id="{F7D2E3E7-5466-D971-8C68-3F485A97D802}"/>
              </a:ext>
            </a:extLst>
          </p:cNvPr>
          <p:cNvSpPr>
            <a:spLocks noGrp="1"/>
          </p:cNvSpPr>
          <p:nvPr>
            <p:ph type="body" sz="quarter" idx="43" hasCustomPrompt="1"/>
          </p:nvPr>
        </p:nvSpPr>
        <p:spPr>
          <a:xfrm>
            <a:off x="9034709" y="1836476"/>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200" b="0">
                <a:solidFill>
                  <a:schemeClr val="bg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0" name="Text Placeholder 25">
            <a:extLst>
              <a:ext uri="{FF2B5EF4-FFF2-40B4-BE49-F238E27FC236}">
                <a16:creationId xmlns:a16="http://schemas.microsoft.com/office/drawing/2014/main" id="{444E2549-ABEE-5DAC-B1E9-9A7D4B6D8916}"/>
              </a:ext>
            </a:extLst>
          </p:cNvPr>
          <p:cNvSpPr>
            <a:spLocks noGrp="1"/>
          </p:cNvSpPr>
          <p:nvPr>
            <p:ph type="body" sz="quarter" idx="44" hasCustomPrompt="1"/>
          </p:nvPr>
        </p:nvSpPr>
        <p:spPr>
          <a:xfrm>
            <a:off x="9034709" y="2285282"/>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bg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Tree>
    <p:extLst>
      <p:ext uri="{BB962C8B-B14F-4D97-AF65-F5344CB8AC3E}">
        <p14:creationId xmlns:p14="http://schemas.microsoft.com/office/powerpoint/2010/main" val="3410752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3 Boxes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B2032E-2F8C-053D-4B19-D79F2F235E8F}"/>
              </a:ext>
            </a:extLst>
          </p:cNvPr>
          <p:cNvSpPr/>
          <p:nvPr userDrawn="1"/>
        </p:nvSpPr>
        <p:spPr>
          <a:xfrm>
            <a:off x="0" y="0"/>
            <a:ext cx="12192000" cy="6858000"/>
          </a:xfrm>
          <a:prstGeom prst="rect">
            <a:avLst/>
          </a:prstGeom>
          <a:solidFill>
            <a:srgbClr val="030C16"/>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5" name="Title 24">
            <a:extLst>
              <a:ext uri="{FF2B5EF4-FFF2-40B4-BE49-F238E27FC236}">
                <a16:creationId xmlns:a16="http://schemas.microsoft.com/office/drawing/2014/main" id="{6357364B-CEAA-54E0-4325-09CDDB041FF0}"/>
              </a:ext>
            </a:extLst>
          </p:cNvPr>
          <p:cNvSpPr>
            <a:spLocks noGrp="1"/>
          </p:cNvSpPr>
          <p:nvPr userDrawn="1">
            <p:ph type="title"/>
          </p:nvPr>
        </p:nvSpPr>
        <p:spPr/>
        <p:txBody>
          <a:bodyPr/>
          <a:lstStyle>
            <a:lvl1pPr algn="ctr">
              <a:defRPr sz="2800">
                <a:solidFill>
                  <a:schemeClr val="bg1"/>
                </a:solidFill>
              </a:defRPr>
            </a:lvl1pPr>
          </a:lstStyle>
          <a:p>
            <a:r>
              <a:rPr lang="en-US"/>
              <a:t>Click to edit Master title style</a:t>
            </a:r>
            <a:endParaRPr lang="en-CA"/>
          </a:p>
        </p:txBody>
      </p:sp>
      <p:sp>
        <p:nvSpPr>
          <p:cNvPr id="38" name="Date Placeholder 37">
            <a:extLst>
              <a:ext uri="{FF2B5EF4-FFF2-40B4-BE49-F238E27FC236}">
                <a16:creationId xmlns:a16="http://schemas.microsoft.com/office/drawing/2014/main" id="{7BBE1667-D207-7F74-B678-937962C97165}"/>
              </a:ext>
            </a:extLst>
          </p:cNvPr>
          <p:cNvSpPr>
            <a:spLocks noGrp="1"/>
          </p:cNvSpPr>
          <p:nvPr>
            <p:ph type="dt" sz="half" idx="36"/>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9" name="Footer Placeholder 38">
            <a:extLst>
              <a:ext uri="{FF2B5EF4-FFF2-40B4-BE49-F238E27FC236}">
                <a16:creationId xmlns:a16="http://schemas.microsoft.com/office/drawing/2014/main" id="{CD9BD250-9387-5A26-4149-69A189D0E4ED}"/>
              </a:ext>
            </a:extLst>
          </p:cNvPr>
          <p:cNvSpPr>
            <a:spLocks noGrp="1"/>
          </p:cNvSpPr>
          <p:nvPr>
            <p:ph type="ftr" sz="quarter" idx="37"/>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40" name="Slide Number Placeholder 39">
            <a:extLst>
              <a:ext uri="{FF2B5EF4-FFF2-40B4-BE49-F238E27FC236}">
                <a16:creationId xmlns:a16="http://schemas.microsoft.com/office/drawing/2014/main" id="{AEEDA682-5F2B-85F5-653A-271741D495C8}"/>
              </a:ext>
            </a:extLst>
          </p:cNvPr>
          <p:cNvSpPr>
            <a:spLocks noGrp="1"/>
          </p:cNvSpPr>
          <p:nvPr>
            <p:ph type="sldNum" sz="quarter" idx="38"/>
          </p:nvPr>
        </p:nvSpPr>
        <p:spPr>
          <a:xfrm>
            <a:off x="11417212" y="6487290"/>
            <a:ext cx="410527" cy="246221"/>
          </a:xfrm>
          <a:prstGeom prst="rect">
            <a:avLst/>
          </a:prstGeom>
        </p:spPr>
        <p:txBody>
          <a:bodyPr/>
          <a:lstStyle>
            <a:lvl1pPr>
              <a:defRPr b="0" i="0">
                <a:solidFill>
                  <a:schemeClr val="bg1"/>
                </a:solidFill>
                <a:latin typeface="DT Flow" pitchFamily="2" charset="77"/>
              </a:defRPr>
            </a:lvl1pPr>
          </a:lstStyle>
          <a:p>
            <a:fld id="{0A1A0966-58B5-D140-B861-27719A32589F}" type="slidenum">
              <a:rPr lang="en-US" smtClean="0"/>
              <a:pPr/>
              <a:t>‹#›</a:t>
            </a:fld>
            <a:endParaRPr lang="en-US"/>
          </a:p>
        </p:txBody>
      </p:sp>
      <p:sp>
        <p:nvSpPr>
          <p:cNvPr id="20" name="Rounded Rectangle 19">
            <a:extLst>
              <a:ext uri="{FF2B5EF4-FFF2-40B4-BE49-F238E27FC236}">
                <a16:creationId xmlns:a16="http://schemas.microsoft.com/office/drawing/2014/main" id="{F7E31917-B5FE-6DD5-0953-C666777AA45A}"/>
              </a:ext>
            </a:extLst>
          </p:cNvPr>
          <p:cNvSpPr>
            <a:spLocks/>
          </p:cNvSpPr>
          <p:nvPr userDrawn="1"/>
        </p:nvSpPr>
        <p:spPr>
          <a:xfrm rot="10800000">
            <a:off x="442942" y="1600239"/>
            <a:ext cx="3387876" cy="2289709"/>
          </a:xfrm>
          <a:prstGeom prst="roundRect">
            <a:avLst>
              <a:gd name="adj" fmla="val 0"/>
            </a:avLst>
          </a:prstGeom>
          <a:solidFill>
            <a:schemeClr val="bg1">
              <a:alpha val="10000"/>
            </a:schemeClr>
          </a:solidFill>
          <a:ln>
            <a:noFill/>
          </a:ln>
          <a:effectLst>
            <a:outerShdw blurRad="235545" sx="110282" sy="110282" algn="ctr" rotWithShape="0">
              <a:srgbClr val="000000">
                <a:alpha val="5623"/>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1" name="Rounded Rectangle 20">
            <a:extLst>
              <a:ext uri="{FF2B5EF4-FFF2-40B4-BE49-F238E27FC236}">
                <a16:creationId xmlns:a16="http://schemas.microsoft.com/office/drawing/2014/main" id="{0AB459EC-C6EA-0E99-8DE1-6D854EF193F2}"/>
              </a:ext>
            </a:extLst>
          </p:cNvPr>
          <p:cNvSpPr>
            <a:spLocks/>
          </p:cNvSpPr>
          <p:nvPr userDrawn="1"/>
        </p:nvSpPr>
        <p:spPr>
          <a:xfrm rot="10800000">
            <a:off x="4405206" y="1598457"/>
            <a:ext cx="3387876" cy="2289709"/>
          </a:xfrm>
          <a:prstGeom prst="roundRect">
            <a:avLst>
              <a:gd name="adj" fmla="val 0"/>
            </a:avLst>
          </a:prstGeom>
          <a:solidFill>
            <a:schemeClr val="bg1">
              <a:alpha val="10000"/>
            </a:schemeClr>
          </a:solidFill>
          <a:ln>
            <a:noFill/>
          </a:ln>
          <a:effectLst>
            <a:outerShdw blurRad="235545" sx="104000" sy="104000" algn="ctr" rotWithShape="0">
              <a:srgbClr val="000000">
                <a:alpha val="6269"/>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2" name="Rounded Rectangle 21">
            <a:extLst>
              <a:ext uri="{FF2B5EF4-FFF2-40B4-BE49-F238E27FC236}">
                <a16:creationId xmlns:a16="http://schemas.microsoft.com/office/drawing/2014/main" id="{541CF234-9377-9ED5-8DD6-85F8C3D79431}"/>
              </a:ext>
            </a:extLst>
          </p:cNvPr>
          <p:cNvSpPr>
            <a:spLocks/>
          </p:cNvSpPr>
          <p:nvPr userDrawn="1"/>
        </p:nvSpPr>
        <p:spPr>
          <a:xfrm rot="10800000">
            <a:off x="8364590" y="1600240"/>
            <a:ext cx="3387876" cy="2289709"/>
          </a:xfrm>
          <a:prstGeom prst="roundRect">
            <a:avLst>
              <a:gd name="adj" fmla="val 0"/>
            </a:avLst>
          </a:prstGeom>
          <a:solidFill>
            <a:schemeClr val="bg1">
              <a:alpha val="10000"/>
            </a:schemeClr>
          </a:solidFill>
          <a:ln>
            <a:noFill/>
          </a:ln>
          <a:effectLst>
            <a:outerShdw blurRad="235545" sx="104000" sy="104000" algn="ctr" rotWithShape="0">
              <a:srgbClr val="000000">
                <a:alpha val="5922"/>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z</a:t>
            </a:r>
          </a:p>
        </p:txBody>
      </p:sp>
      <p:sp>
        <p:nvSpPr>
          <p:cNvPr id="23" name="Rounded Rectangle 22">
            <a:extLst>
              <a:ext uri="{FF2B5EF4-FFF2-40B4-BE49-F238E27FC236}">
                <a16:creationId xmlns:a16="http://schemas.microsoft.com/office/drawing/2014/main" id="{0A5FB9BD-3AA1-54A6-CA30-BFF05C32B032}"/>
              </a:ext>
            </a:extLst>
          </p:cNvPr>
          <p:cNvSpPr>
            <a:spLocks/>
          </p:cNvSpPr>
          <p:nvPr userDrawn="1"/>
        </p:nvSpPr>
        <p:spPr>
          <a:xfrm rot="10800000">
            <a:off x="451307" y="4055663"/>
            <a:ext cx="3387876" cy="2289709"/>
          </a:xfrm>
          <a:prstGeom prst="roundRect">
            <a:avLst>
              <a:gd name="adj" fmla="val 0"/>
            </a:avLst>
          </a:prstGeom>
          <a:solidFill>
            <a:schemeClr val="bg1">
              <a:alpha val="10000"/>
            </a:schemeClr>
          </a:solidFill>
          <a:ln>
            <a:noFill/>
          </a:ln>
          <a:effectLst>
            <a:outerShdw blurRad="235545" sx="104000" sy="104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8" name="Text Placeholder 25">
            <a:extLst>
              <a:ext uri="{FF2B5EF4-FFF2-40B4-BE49-F238E27FC236}">
                <a16:creationId xmlns:a16="http://schemas.microsoft.com/office/drawing/2014/main" id="{1F0D752A-E897-9E70-2CD8-976FDC9CAEB2}"/>
              </a:ext>
            </a:extLst>
          </p:cNvPr>
          <p:cNvSpPr>
            <a:spLocks noGrp="1"/>
          </p:cNvSpPr>
          <p:nvPr>
            <p:ph type="body" sz="quarter" idx="39" hasCustomPrompt="1"/>
          </p:nvPr>
        </p:nvSpPr>
        <p:spPr>
          <a:xfrm>
            <a:off x="457883" y="1820561"/>
            <a:ext cx="3351705" cy="392893"/>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200" b="0">
                <a:solidFill>
                  <a:schemeClr val="bg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29" name="Text Placeholder 25">
            <a:extLst>
              <a:ext uri="{FF2B5EF4-FFF2-40B4-BE49-F238E27FC236}">
                <a16:creationId xmlns:a16="http://schemas.microsoft.com/office/drawing/2014/main" id="{4BF71120-9ABC-2DD0-3565-9E3154E3767B}"/>
              </a:ext>
            </a:extLst>
          </p:cNvPr>
          <p:cNvSpPr>
            <a:spLocks noGrp="1"/>
          </p:cNvSpPr>
          <p:nvPr>
            <p:ph type="body" sz="quarter" idx="40" hasCustomPrompt="1"/>
          </p:nvPr>
        </p:nvSpPr>
        <p:spPr>
          <a:xfrm>
            <a:off x="457883" y="2269367"/>
            <a:ext cx="3351705" cy="455595"/>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bg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30" name="Text Placeholder 25">
            <a:extLst>
              <a:ext uri="{FF2B5EF4-FFF2-40B4-BE49-F238E27FC236}">
                <a16:creationId xmlns:a16="http://schemas.microsoft.com/office/drawing/2014/main" id="{F9CFA1C8-DFC7-F326-DB98-4997DCA0A15D}"/>
              </a:ext>
            </a:extLst>
          </p:cNvPr>
          <p:cNvSpPr>
            <a:spLocks noGrp="1"/>
          </p:cNvSpPr>
          <p:nvPr>
            <p:ph type="body" sz="quarter" idx="41" hasCustomPrompt="1"/>
          </p:nvPr>
        </p:nvSpPr>
        <p:spPr>
          <a:xfrm>
            <a:off x="4420147" y="1821697"/>
            <a:ext cx="3351705" cy="392893"/>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200" b="0">
                <a:solidFill>
                  <a:schemeClr val="bg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31" name="Text Placeholder 25">
            <a:extLst>
              <a:ext uri="{FF2B5EF4-FFF2-40B4-BE49-F238E27FC236}">
                <a16:creationId xmlns:a16="http://schemas.microsoft.com/office/drawing/2014/main" id="{562261AA-311B-D6EE-E3A0-395354A46CF4}"/>
              </a:ext>
            </a:extLst>
          </p:cNvPr>
          <p:cNvSpPr>
            <a:spLocks noGrp="1"/>
          </p:cNvSpPr>
          <p:nvPr>
            <p:ph type="body" sz="quarter" idx="42" hasCustomPrompt="1"/>
          </p:nvPr>
        </p:nvSpPr>
        <p:spPr>
          <a:xfrm>
            <a:off x="4420147" y="2270503"/>
            <a:ext cx="3351705" cy="455595"/>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bg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32" name="Text Placeholder 25">
            <a:extLst>
              <a:ext uri="{FF2B5EF4-FFF2-40B4-BE49-F238E27FC236}">
                <a16:creationId xmlns:a16="http://schemas.microsoft.com/office/drawing/2014/main" id="{9E2D50D8-0EBD-B6B5-B807-D5B57EE0401D}"/>
              </a:ext>
            </a:extLst>
          </p:cNvPr>
          <p:cNvSpPr>
            <a:spLocks noGrp="1"/>
          </p:cNvSpPr>
          <p:nvPr>
            <p:ph type="body" sz="quarter" idx="43" hasCustomPrompt="1"/>
          </p:nvPr>
        </p:nvSpPr>
        <p:spPr>
          <a:xfrm>
            <a:off x="8379531" y="1833131"/>
            <a:ext cx="3351705" cy="392893"/>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200" b="0">
                <a:solidFill>
                  <a:schemeClr val="bg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33" name="Text Placeholder 25">
            <a:extLst>
              <a:ext uri="{FF2B5EF4-FFF2-40B4-BE49-F238E27FC236}">
                <a16:creationId xmlns:a16="http://schemas.microsoft.com/office/drawing/2014/main" id="{0DC513B4-D3EE-0A72-9251-108A220EB97B}"/>
              </a:ext>
            </a:extLst>
          </p:cNvPr>
          <p:cNvSpPr>
            <a:spLocks noGrp="1"/>
          </p:cNvSpPr>
          <p:nvPr>
            <p:ph type="body" sz="quarter" idx="44" hasCustomPrompt="1"/>
          </p:nvPr>
        </p:nvSpPr>
        <p:spPr>
          <a:xfrm>
            <a:off x="8379531" y="2281937"/>
            <a:ext cx="3351705" cy="455595"/>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bg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34" name="Text Placeholder 25">
            <a:extLst>
              <a:ext uri="{FF2B5EF4-FFF2-40B4-BE49-F238E27FC236}">
                <a16:creationId xmlns:a16="http://schemas.microsoft.com/office/drawing/2014/main" id="{A6218DF1-C09B-947A-9A59-CCED12F5A104}"/>
              </a:ext>
            </a:extLst>
          </p:cNvPr>
          <p:cNvSpPr>
            <a:spLocks noGrp="1"/>
          </p:cNvSpPr>
          <p:nvPr>
            <p:ph type="body" sz="quarter" idx="45" hasCustomPrompt="1"/>
          </p:nvPr>
        </p:nvSpPr>
        <p:spPr>
          <a:xfrm>
            <a:off x="466248" y="4291175"/>
            <a:ext cx="3351705" cy="392893"/>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200" b="0">
                <a:solidFill>
                  <a:schemeClr val="bg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35" name="Text Placeholder 25">
            <a:extLst>
              <a:ext uri="{FF2B5EF4-FFF2-40B4-BE49-F238E27FC236}">
                <a16:creationId xmlns:a16="http://schemas.microsoft.com/office/drawing/2014/main" id="{AF8D8741-7940-0034-674C-652C5127B8B1}"/>
              </a:ext>
            </a:extLst>
          </p:cNvPr>
          <p:cNvSpPr>
            <a:spLocks noGrp="1"/>
          </p:cNvSpPr>
          <p:nvPr>
            <p:ph type="body" sz="quarter" idx="46" hasCustomPrompt="1"/>
          </p:nvPr>
        </p:nvSpPr>
        <p:spPr>
          <a:xfrm>
            <a:off x="466248" y="4739981"/>
            <a:ext cx="3351705" cy="455595"/>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bg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pic>
        <p:nvPicPr>
          <p:cNvPr id="36" name="Picture 35">
            <a:extLst>
              <a:ext uri="{FF2B5EF4-FFF2-40B4-BE49-F238E27FC236}">
                <a16:creationId xmlns:a16="http://schemas.microsoft.com/office/drawing/2014/main" id="{3BA8A269-CF9E-9EBA-692B-11767DD8F02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0800000">
            <a:off x="442909" y="1506078"/>
            <a:ext cx="3387875" cy="131601"/>
          </a:xfrm>
          <a:prstGeom prst="rect">
            <a:avLst/>
          </a:prstGeom>
        </p:spPr>
      </p:pic>
      <p:pic>
        <p:nvPicPr>
          <p:cNvPr id="37" name="Picture 36">
            <a:extLst>
              <a:ext uri="{FF2B5EF4-FFF2-40B4-BE49-F238E27FC236}">
                <a16:creationId xmlns:a16="http://schemas.microsoft.com/office/drawing/2014/main" id="{925771A1-178C-2490-EF6E-AD9A024E032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a:off x="4405205" y="1508975"/>
            <a:ext cx="3387875" cy="131600"/>
          </a:xfrm>
          <a:prstGeom prst="rect">
            <a:avLst/>
          </a:prstGeom>
        </p:spPr>
      </p:pic>
      <p:pic>
        <p:nvPicPr>
          <p:cNvPr id="42" name="Picture 41">
            <a:extLst>
              <a:ext uri="{FF2B5EF4-FFF2-40B4-BE49-F238E27FC236}">
                <a16:creationId xmlns:a16="http://schemas.microsoft.com/office/drawing/2014/main" id="{B8AD41A0-211F-F5D6-06A2-0F4F89C70E7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a:off x="451280" y="3969059"/>
            <a:ext cx="3387875" cy="131600"/>
          </a:xfrm>
          <a:prstGeom prst="rect">
            <a:avLst/>
          </a:prstGeom>
        </p:spPr>
      </p:pic>
      <p:sp>
        <p:nvSpPr>
          <p:cNvPr id="43" name="Rounded Rectangle 42">
            <a:extLst>
              <a:ext uri="{FF2B5EF4-FFF2-40B4-BE49-F238E27FC236}">
                <a16:creationId xmlns:a16="http://schemas.microsoft.com/office/drawing/2014/main" id="{972D1C95-27D2-0232-2612-BA0DE0C755C4}"/>
              </a:ext>
            </a:extLst>
          </p:cNvPr>
          <p:cNvSpPr>
            <a:spLocks/>
          </p:cNvSpPr>
          <p:nvPr userDrawn="1"/>
        </p:nvSpPr>
        <p:spPr>
          <a:xfrm rot="10800000">
            <a:off x="4402074" y="4059564"/>
            <a:ext cx="3387876" cy="2289709"/>
          </a:xfrm>
          <a:prstGeom prst="roundRect">
            <a:avLst>
              <a:gd name="adj" fmla="val 0"/>
            </a:avLst>
          </a:prstGeom>
          <a:solidFill>
            <a:schemeClr val="bg1">
              <a:alpha val="10000"/>
            </a:schemeClr>
          </a:solidFill>
          <a:ln>
            <a:noFill/>
          </a:ln>
          <a:effectLst>
            <a:outerShdw blurRad="235545" sx="104000" sy="104000" algn="ctr" rotWithShape="0">
              <a:srgbClr val="000000">
                <a:alpha val="5922"/>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4" name="Text Placeholder 25">
            <a:extLst>
              <a:ext uri="{FF2B5EF4-FFF2-40B4-BE49-F238E27FC236}">
                <a16:creationId xmlns:a16="http://schemas.microsoft.com/office/drawing/2014/main" id="{1D94C32C-FF8B-81AE-7BDD-F923AB54BEDA}"/>
              </a:ext>
            </a:extLst>
          </p:cNvPr>
          <p:cNvSpPr>
            <a:spLocks noGrp="1"/>
          </p:cNvSpPr>
          <p:nvPr>
            <p:ph type="body" sz="quarter" idx="47" hasCustomPrompt="1"/>
          </p:nvPr>
        </p:nvSpPr>
        <p:spPr>
          <a:xfrm>
            <a:off x="4417015" y="4292455"/>
            <a:ext cx="3351705" cy="392893"/>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200" b="0">
                <a:solidFill>
                  <a:schemeClr val="bg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45" name="Text Placeholder 25">
            <a:extLst>
              <a:ext uri="{FF2B5EF4-FFF2-40B4-BE49-F238E27FC236}">
                <a16:creationId xmlns:a16="http://schemas.microsoft.com/office/drawing/2014/main" id="{150593F0-B8C5-41D9-D1A3-E681D8317B51}"/>
              </a:ext>
            </a:extLst>
          </p:cNvPr>
          <p:cNvSpPr>
            <a:spLocks noGrp="1"/>
          </p:cNvSpPr>
          <p:nvPr>
            <p:ph type="body" sz="quarter" idx="48" hasCustomPrompt="1"/>
          </p:nvPr>
        </p:nvSpPr>
        <p:spPr>
          <a:xfrm>
            <a:off x="4417015" y="4741261"/>
            <a:ext cx="3351705" cy="455595"/>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bg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47" name="Rounded Rectangle 46">
            <a:extLst>
              <a:ext uri="{FF2B5EF4-FFF2-40B4-BE49-F238E27FC236}">
                <a16:creationId xmlns:a16="http://schemas.microsoft.com/office/drawing/2014/main" id="{E1A8AF49-436C-2468-E5E1-23E5780D9280}"/>
              </a:ext>
            </a:extLst>
          </p:cNvPr>
          <p:cNvSpPr>
            <a:spLocks/>
          </p:cNvSpPr>
          <p:nvPr userDrawn="1"/>
        </p:nvSpPr>
        <p:spPr>
          <a:xfrm rot="10800000">
            <a:off x="8361212" y="4055663"/>
            <a:ext cx="3387876" cy="2289709"/>
          </a:xfrm>
          <a:prstGeom prst="roundRect">
            <a:avLst>
              <a:gd name="adj" fmla="val 0"/>
            </a:avLst>
          </a:prstGeom>
          <a:solidFill>
            <a:schemeClr val="bg1">
              <a:alpha val="10000"/>
            </a:schemeClr>
          </a:solidFill>
          <a:ln>
            <a:noFill/>
          </a:ln>
          <a:effectLst>
            <a:outerShdw blurRad="235545" sx="104000" sy="104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8" name="Text Placeholder 25">
            <a:extLst>
              <a:ext uri="{FF2B5EF4-FFF2-40B4-BE49-F238E27FC236}">
                <a16:creationId xmlns:a16="http://schemas.microsoft.com/office/drawing/2014/main" id="{2818667E-1EC2-4513-46A5-858A3DEDE66C}"/>
              </a:ext>
            </a:extLst>
          </p:cNvPr>
          <p:cNvSpPr>
            <a:spLocks noGrp="1"/>
          </p:cNvSpPr>
          <p:nvPr>
            <p:ph type="body" sz="quarter" idx="49" hasCustomPrompt="1"/>
          </p:nvPr>
        </p:nvSpPr>
        <p:spPr>
          <a:xfrm>
            <a:off x="8376153" y="4291175"/>
            <a:ext cx="3351705" cy="392893"/>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2200" b="0">
                <a:solidFill>
                  <a:schemeClr val="bg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49" name="Text Placeholder 25">
            <a:extLst>
              <a:ext uri="{FF2B5EF4-FFF2-40B4-BE49-F238E27FC236}">
                <a16:creationId xmlns:a16="http://schemas.microsoft.com/office/drawing/2014/main" id="{B4A3E790-F2B5-8D06-CB54-20FC1F02452F}"/>
              </a:ext>
            </a:extLst>
          </p:cNvPr>
          <p:cNvSpPr>
            <a:spLocks noGrp="1"/>
          </p:cNvSpPr>
          <p:nvPr>
            <p:ph type="body" sz="quarter" idx="50" hasCustomPrompt="1"/>
          </p:nvPr>
        </p:nvSpPr>
        <p:spPr>
          <a:xfrm>
            <a:off x="8376153" y="4739981"/>
            <a:ext cx="3351705" cy="455595"/>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bg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pic>
        <p:nvPicPr>
          <p:cNvPr id="50" name="Picture 49">
            <a:extLst>
              <a:ext uri="{FF2B5EF4-FFF2-40B4-BE49-F238E27FC236}">
                <a16:creationId xmlns:a16="http://schemas.microsoft.com/office/drawing/2014/main" id="{50B67F04-E751-F8D1-4A09-B11E12F179F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a:off x="8361185" y="3969059"/>
            <a:ext cx="3387875" cy="131600"/>
          </a:xfrm>
          <a:prstGeom prst="rect">
            <a:avLst/>
          </a:prstGeom>
        </p:spPr>
      </p:pic>
      <p:pic>
        <p:nvPicPr>
          <p:cNvPr id="51" name="Picture 50">
            <a:extLst>
              <a:ext uri="{FF2B5EF4-FFF2-40B4-BE49-F238E27FC236}">
                <a16:creationId xmlns:a16="http://schemas.microsoft.com/office/drawing/2014/main" id="{77AC95C9-F2A8-081F-5881-396F8E15013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0800000">
            <a:off x="8358067" y="1506079"/>
            <a:ext cx="3387875" cy="131601"/>
          </a:xfrm>
          <a:prstGeom prst="rect">
            <a:avLst/>
          </a:prstGeom>
        </p:spPr>
      </p:pic>
      <p:pic>
        <p:nvPicPr>
          <p:cNvPr id="52" name="Picture 51">
            <a:extLst>
              <a:ext uri="{FF2B5EF4-FFF2-40B4-BE49-F238E27FC236}">
                <a16:creationId xmlns:a16="http://schemas.microsoft.com/office/drawing/2014/main" id="{7BD23792-1F1C-A0A1-7FB2-6F022C8C499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0800000">
            <a:off x="4398929" y="3966050"/>
            <a:ext cx="3387875" cy="131601"/>
          </a:xfrm>
          <a:prstGeom prst="rect">
            <a:avLst/>
          </a:prstGeom>
        </p:spPr>
      </p:pic>
    </p:spTree>
    <p:extLst>
      <p:ext uri="{BB962C8B-B14F-4D97-AF65-F5344CB8AC3E}">
        <p14:creationId xmlns:p14="http://schemas.microsoft.com/office/powerpoint/2010/main" val="29721175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Point series: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9FF272-8EEE-A80E-ADC9-799E7483D984}"/>
              </a:ext>
            </a:extLst>
          </p:cNvPr>
          <p:cNvSpPr/>
          <p:nvPr userDrawn="1"/>
        </p:nvSpPr>
        <p:spPr>
          <a:xfrm>
            <a:off x="0" y="0"/>
            <a:ext cx="12192000" cy="6858000"/>
          </a:xfrm>
          <a:prstGeom prst="rect">
            <a:avLst/>
          </a:prstGeom>
          <a:solidFill>
            <a:srgbClr val="030C16"/>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pic>
        <p:nvPicPr>
          <p:cNvPr id="4" name="Picture 3" descr="A picture containing fish&#10;&#10;Description automatically generated">
            <a:extLst>
              <a:ext uri="{FF2B5EF4-FFF2-40B4-BE49-F238E27FC236}">
                <a16:creationId xmlns:a16="http://schemas.microsoft.com/office/drawing/2014/main" id="{BFB306BF-1A2C-7A4F-2B65-E4BF208ADE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3807"/>
            <a:ext cx="2337371" cy="6850386"/>
          </a:xfrm>
          <a:prstGeom prst="rect">
            <a:avLst/>
          </a:prstGeom>
        </p:spPr>
      </p:pic>
      <p:pic>
        <p:nvPicPr>
          <p:cNvPr id="9" name="Picture 8" hidden="1">
            <a:extLst>
              <a:ext uri="{FF2B5EF4-FFF2-40B4-BE49-F238E27FC236}">
                <a16:creationId xmlns:a16="http://schemas.microsoft.com/office/drawing/2014/main" id="{626661B9-4783-1103-B6E9-0EF335BA3B04}"/>
              </a:ext>
            </a:extLst>
          </p:cNvPr>
          <p:cNvPicPr>
            <a:picLocks/>
          </p:cNvPicPr>
          <p:nvPr userDrawn="1"/>
        </p:nvPicPr>
        <p:blipFill rotWithShape="1">
          <a:blip r:embed="rId3" cstate="hqprint">
            <a:extLst>
              <a:ext uri="{28A0092B-C50C-407E-A947-70E740481C1C}">
                <a14:useLocalDpi xmlns:a14="http://schemas.microsoft.com/office/drawing/2010/main"/>
              </a:ext>
            </a:extLst>
          </a:blip>
          <a:srcRect t="-473" b="-103"/>
          <a:stretch/>
        </p:blipFill>
        <p:spPr>
          <a:xfrm>
            <a:off x="-5044440" y="-962931"/>
            <a:ext cx="7381811" cy="12149091"/>
          </a:xfrm>
          <a:prstGeom prst="rect">
            <a:avLst/>
          </a:prstGeom>
          <a:ln>
            <a:noFill/>
          </a:ln>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lvl1pPr>
              <a:defRPr sz="280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solidFill>
                  <a:schemeClr val="bg1"/>
                </a:solidFill>
                <a:latin typeface="DT Flow"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DT Flow"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210057"/>
            <a:ext cx="9126378" cy="4860976"/>
          </a:xfrm>
        </p:spPr>
        <p:txBody>
          <a:bodyPr/>
          <a:lstStyle>
            <a:lvl1pPr>
              <a:defRPr sz="2000" b="0" i="0">
                <a:solidFill>
                  <a:schemeClr val="bg1"/>
                </a:solidFill>
                <a:latin typeface="+mn-lt"/>
              </a:defRPr>
            </a:lvl1pPr>
            <a:lvl2pPr>
              <a:defRPr b="0" i="0">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b="0" i="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3" name="Rectangle 22">
            <a:extLst>
              <a:ext uri="{FF2B5EF4-FFF2-40B4-BE49-F238E27FC236}">
                <a16:creationId xmlns:a16="http://schemas.microsoft.com/office/drawing/2014/main" id="{92461B84-17D7-68A6-AA63-C003951967D1}"/>
              </a:ext>
            </a:extLst>
          </p:cNvPr>
          <p:cNvSpPr/>
          <p:nvPr userDrawn="1"/>
        </p:nvSpPr>
        <p:spPr>
          <a:xfrm>
            <a:off x="283226" y="1528628"/>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3" name="Content Placeholder 30">
            <a:extLst>
              <a:ext uri="{FF2B5EF4-FFF2-40B4-BE49-F238E27FC236}">
                <a16:creationId xmlns:a16="http://schemas.microsoft.com/office/drawing/2014/main" id="{EBCD1A46-120A-9987-30C4-0616B8DD3851}"/>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2</a:t>
            </a:r>
          </a:p>
        </p:txBody>
      </p:sp>
      <p:sp>
        <p:nvSpPr>
          <p:cNvPr id="14" name="Content Placeholder 30">
            <a:extLst>
              <a:ext uri="{FF2B5EF4-FFF2-40B4-BE49-F238E27FC236}">
                <a16:creationId xmlns:a16="http://schemas.microsoft.com/office/drawing/2014/main" id="{0D4D4B93-7ACE-668B-AC68-9A93ADD7F857}"/>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3</a:t>
            </a:r>
          </a:p>
        </p:txBody>
      </p:sp>
      <p:sp>
        <p:nvSpPr>
          <p:cNvPr id="15" name="Content Placeholder 30">
            <a:extLst>
              <a:ext uri="{FF2B5EF4-FFF2-40B4-BE49-F238E27FC236}">
                <a16:creationId xmlns:a16="http://schemas.microsoft.com/office/drawing/2014/main" id="{889C19EB-92E2-080D-83A7-57CFFB073109}"/>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4</a:t>
            </a:r>
          </a:p>
        </p:txBody>
      </p:sp>
      <p:sp>
        <p:nvSpPr>
          <p:cNvPr id="16" name="Content Placeholder 30">
            <a:extLst>
              <a:ext uri="{FF2B5EF4-FFF2-40B4-BE49-F238E27FC236}">
                <a16:creationId xmlns:a16="http://schemas.microsoft.com/office/drawing/2014/main" id="{0BDD25E2-B74F-8A61-6DBD-AD742C64D1DA}"/>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solidFill>
                <a:latin typeface="DT Flow Extrabold" pitchFamily="2" charset="77"/>
              </a:defRPr>
            </a:lvl1pPr>
          </a:lstStyle>
          <a:p>
            <a:pPr lvl="0"/>
            <a:r>
              <a:rPr lang="en-US"/>
              <a:t>Point 1</a:t>
            </a:r>
          </a:p>
        </p:txBody>
      </p:sp>
    </p:spTree>
    <p:extLst>
      <p:ext uri="{BB962C8B-B14F-4D97-AF65-F5344CB8AC3E}">
        <p14:creationId xmlns:p14="http://schemas.microsoft.com/office/powerpoint/2010/main" val="30753759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Point serie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28DC68-5CBD-016B-7111-4DD13DDBC15C}"/>
              </a:ext>
            </a:extLst>
          </p:cNvPr>
          <p:cNvSpPr/>
          <p:nvPr userDrawn="1"/>
        </p:nvSpPr>
        <p:spPr>
          <a:xfrm>
            <a:off x="0" y="0"/>
            <a:ext cx="12192000" cy="6858000"/>
          </a:xfrm>
          <a:prstGeom prst="rect">
            <a:avLst/>
          </a:prstGeom>
          <a:solidFill>
            <a:srgbClr val="030C16"/>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pic>
        <p:nvPicPr>
          <p:cNvPr id="13" name="Picture 12" descr="A picture containing fish&#10;&#10;Description automatically generated">
            <a:extLst>
              <a:ext uri="{FF2B5EF4-FFF2-40B4-BE49-F238E27FC236}">
                <a16:creationId xmlns:a16="http://schemas.microsoft.com/office/drawing/2014/main" id="{53130760-2CB2-FAE3-D526-BF472A9C35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3807"/>
            <a:ext cx="2337371" cy="6850386"/>
          </a:xfrm>
          <a:prstGeom prst="rect">
            <a:avLst/>
          </a:prstGeom>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lvl1pPr>
              <a:defRPr sz="280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solidFill>
                  <a:schemeClr val="bg1"/>
                </a:solidFill>
                <a:latin typeface="DT Flow"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DT Flow"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210057"/>
            <a:ext cx="9126378" cy="4860976"/>
          </a:xfrm>
        </p:spPr>
        <p:txBody>
          <a:bodyPr/>
          <a:lstStyle>
            <a:lvl1pPr>
              <a:defRPr sz="2000" b="0" i="0">
                <a:solidFill>
                  <a:schemeClr val="bg1"/>
                </a:solidFill>
                <a:latin typeface="+mn-lt"/>
              </a:defRPr>
            </a:lvl1pPr>
            <a:lvl2pPr>
              <a:defRPr b="0" i="0">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b="0" i="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3">
            <a:extLst>
              <a:ext uri="{FF2B5EF4-FFF2-40B4-BE49-F238E27FC236}">
                <a16:creationId xmlns:a16="http://schemas.microsoft.com/office/drawing/2014/main" id="{6F457558-C671-CB95-EE94-30889F38FFBA}"/>
              </a:ext>
            </a:extLst>
          </p:cNvPr>
          <p:cNvSpPr/>
          <p:nvPr userDrawn="1"/>
        </p:nvSpPr>
        <p:spPr>
          <a:xfrm>
            <a:off x="283226" y="2726011"/>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9" name="Content Placeholder 30">
            <a:extLst>
              <a:ext uri="{FF2B5EF4-FFF2-40B4-BE49-F238E27FC236}">
                <a16:creationId xmlns:a16="http://schemas.microsoft.com/office/drawing/2014/main" id="{8BEA71A0-03AC-814D-8280-7C042B2ED40F}"/>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solidFill>
                <a:latin typeface="DT Flow Extrabold" pitchFamily="2" charset="77"/>
              </a:defRPr>
            </a:lvl1pPr>
          </a:lstStyle>
          <a:p>
            <a:pPr lvl="0"/>
            <a:r>
              <a:rPr lang="en-US"/>
              <a:t>Point 2</a:t>
            </a:r>
          </a:p>
        </p:txBody>
      </p:sp>
      <p:sp>
        <p:nvSpPr>
          <p:cNvPr id="10" name="Content Placeholder 30">
            <a:extLst>
              <a:ext uri="{FF2B5EF4-FFF2-40B4-BE49-F238E27FC236}">
                <a16:creationId xmlns:a16="http://schemas.microsoft.com/office/drawing/2014/main" id="{FD0FDD50-C382-CC3F-6060-314BCC58B8D0}"/>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3</a:t>
            </a:r>
          </a:p>
        </p:txBody>
      </p:sp>
      <p:sp>
        <p:nvSpPr>
          <p:cNvPr id="11" name="Content Placeholder 30">
            <a:extLst>
              <a:ext uri="{FF2B5EF4-FFF2-40B4-BE49-F238E27FC236}">
                <a16:creationId xmlns:a16="http://schemas.microsoft.com/office/drawing/2014/main" id="{DBA1C2E0-DA51-E2AA-E56A-BB9F5A239EF5}"/>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4</a:t>
            </a:r>
          </a:p>
        </p:txBody>
      </p:sp>
      <p:sp>
        <p:nvSpPr>
          <p:cNvPr id="12" name="Content Placeholder 30">
            <a:extLst>
              <a:ext uri="{FF2B5EF4-FFF2-40B4-BE49-F238E27FC236}">
                <a16:creationId xmlns:a16="http://schemas.microsoft.com/office/drawing/2014/main" id="{0B32A684-D8BE-E7B0-D5E0-CBF017B17702}"/>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1</a:t>
            </a:r>
          </a:p>
        </p:txBody>
      </p:sp>
    </p:spTree>
    <p:extLst>
      <p:ext uri="{BB962C8B-B14F-4D97-AF65-F5344CB8AC3E}">
        <p14:creationId xmlns:p14="http://schemas.microsoft.com/office/powerpoint/2010/main" val="18910504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Point series: 3">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3ECC27-9DAE-13F5-48E0-89D79469B632}"/>
              </a:ext>
            </a:extLst>
          </p:cNvPr>
          <p:cNvSpPr/>
          <p:nvPr userDrawn="1"/>
        </p:nvSpPr>
        <p:spPr>
          <a:xfrm>
            <a:off x="0" y="0"/>
            <a:ext cx="12192000" cy="6858000"/>
          </a:xfrm>
          <a:prstGeom prst="rect">
            <a:avLst/>
          </a:prstGeom>
          <a:solidFill>
            <a:srgbClr val="030C16"/>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pic>
        <p:nvPicPr>
          <p:cNvPr id="13" name="Picture 12" descr="A picture containing fish&#10;&#10;Description automatically generated">
            <a:extLst>
              <a:ext uri="{FF2B5EF4-FFF2-40B4-BE49-F238E27FC236}">
                <a16:creationId xmlns:a16="http://schemas.microsoft.com/office/drawing/2014/main" id="{627491DA-93EF-8AE0-2E21-28B0095E3A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3807"/>
            <a:ext cx="2337371" cy="6850386"/>
          </a:xfrm>
          <a:prstGeom prst="rect">
            <a:avLst/>
          </a:prstGeom>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solidFill>
                  <a:schemeClr val="bg1"/>
                </a:solidFill>
                <a:latin typeface="DT Flow"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DT Flow"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210057"/>
            <a:ext cx="9126378" cy="4860976"/>
          </a:xfrm>
        </p:spPr>
        <p:txBody>
          <a:bodyPr/>
          <a:lstStyle>
            <a:lvl1pPr>
              <a:defRPr b="0" i="0">
                <a:solidFill>
                  <a:schemeClr val="bg1"/>
                </a:solidFill>
                <a:latin typeface="+mn-lt"/>
              </a:defRPr>
            </a:lvl1pPr>
            <a:lvl2pPr>
              <a:defRPr b="0" i="0">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b="0" i="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3">
            <a:extLst>
              <a:ext uri="{FF2B5EF4-FFF2-40B4-BE49-F238E27FC236}">
                <a16:creationId xmlns:a16="http://schemas.microsoft.com/office/drawing/2014/main" id="{837CE4AF-93B6-0FD5-C602-B7155647B1C2}"/>
              </a:ext>
            </a:extLst>
          </p:cNvPr>
          <p:cNvSpPr/>
          <p:nvPr userDrawn="1"/>
        </p:nvSpPr>
        <p:spPr>
          <a:xfrm>
            <a:off x="283225" y="3847954"/>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9" name="Content Placeholder 30">
            <a:extLst>
              <a:ext uri="{FF2B5EF4-FFF2-40B4-BE49-F238E27FC236}">
                <a16:creationId xmlns:a16="http://schemas.microsoft.com/office/drawing/2014/main" id="{31043B5E-DB21-1F86-454A-0A53FFA1605A}"/>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2</a:t>
            </a:r>
          </a:p>
        </p:txBody>
      </p:sp>
      <p:sp>
        <p:nvSpPr>
          <p:cNvPr id="10" name="Content Placeholder 30">
            <a:extLst>
              <a:ext uri="{FF2B5EF4-FFF2-40B4-BE49-F238E27FC236}">
                <a16:creationId xmlns:a16="http://schemas.microsoft.com/office/drawing/2014/main" id="{40AC08A9-330D-F5E2-78FC-44A12F2AE4FA}"/>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solidFill>
                <a:latin typeface="DT Flow Extrabold" pitchFamily="2" charset="77"/>
              </a:defRPr>
            </a:lvl1pPr>
          </a:lstStyle>
          <a:p>
            <a:pPr lvl="0"/>
            <a:r>
              <a:rPr lang="en-US"/>
              <a:t>Point 3</a:t>
            </a:r>
          </a:p>
        </p:txBody>
      </p:sp>
      <p:sp>
        <p:nvSpPr>
          <p:cNvPr id="11" name="Content Placeholder 30">
            <a:extLst>
              <a:ext uri="{FF2B5EF4-FFF2-40B4-BE49-F238E27FC236}">
                <a16:creationId xmlns:a16="http://schemas.microsoft.com/office/drawing/2014/main" id="{FFF58BDE-8099-FFDD-24BF-5F58BF0C2C84}"/>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4</a:t>
            </a:r>
          </a:p>
        </p:txBody>
      </p:sp>
      <p:sp>
        <p:nvSpPr>
          <p:cNvPr id="12" name="Content Placeholder 30">
            <a:extLst>
              <a:ext uri="{FF2B5EF4-FFF2-40B4-BE49-F238E27FC236}">
                <a16:creationId xmlns:a16="http://schemas.microsoft.com/office/drawing/2014/main" id="{ECE17CB0-126C-C58E-A333-27331FDFC136}"/>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1</a:t>
            </a:r>
          </a:p>
        </p:txBody>
      </p:sp>
    </p:spTree>
    <p:extLst>
      <p:ext uri="{BB962C8B-B14F-4D97-AF65-F5344CB8AC3E}">
        <p14:creationId xmlns:p14="http://schemas.microsoft.com/office/powerpoint/2010/main" val="3922299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1 presenter">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5282B1CE-A7B3-A6DB-3434-449509D0593A}"/>
              </a:ext>
            </a:extLst>
          </p:cNvPr>
          <p:cNvPicPr>
            <a:picLocks noChangeAspect="1"/>
          </p:cNvPicPr>
          <p:nvPr userDrawn="1"/>
        </p:nvPicPr>
        <p:blipFill rotWithShape="1">
          <a:blip r:embed="rId2"/>
          <a:srcRect l="442" t="223" b="840"/>
          <a:stretch/>
        </p:blipFill>
        <p:spPr>
          <a:xfrm>
            <a:off x="0" y="-15554"/>
            <a:ext cx="12324488" cy="6889108"/>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80774B68-4374-98B8-772E-0FD3A5B4FC56}"/>
              </a:ext>
            </a:extLst>
          </p:cNvPr>
          <p:cNvPicPr>
            <a:picLocks noChangeAspect="1"/>
          </p:cNvPicPr>
          <p:nvPr userDrawn="1"/>
        </p:nvPicPr>
        <p:blipFill rotWithShape="1">
          <a:blip r:embed="rId3"/>
          <a:srcRect t="2795" b="2885"/>
          <a:stretch/>
        </p:blipFill>
        <p:spPr>
          <a:xfrm>
            <a:off x="0" y="-15554"/>
            <a:ext cx="12192000" cy="6468504"/>
          </a:xfrm>
          <a:prstGeom prst="rect">
            <a:avLst/>
          </a:prstGeom>
        </p:spPr>
      </p:pic>
      <p:pic>
        <p:nvPicPr>
          <p:cNvPr id="14" name="Picture 13" descr="Shape&#10;&#10;Description automatically generated">
            <a:extLst>
              <a:ext uri="{FF2B5EF4-FFF2-40B4-BE49-F238E27FC236}">
                <a16:creationId xmlns:a16="http://schemas.microsoft.com/office/drawing/2014/main" id="{A6649C43-75A2-47A6-B97D-459F96C63D62}"/>
              </a:ext>
            </a:extLst>
          </p:cNvPr>
          <p:cNvPicPr>
            <a:picLocks noChangeAspect="1"/>
          </p:cNvPicPr>
          <p:nvPr userDrawn="1"/>
        </p:nvPicPr>
        <p:blipFill>
          <a:blip r:embed="rId4"/>
          <a:stretch>
            <a:fillRect/>
          </a:stretch>
        </p:blipFill>
        <p:spPr>
          <a:xfrm>
            <a:off x="132488" y="15554"/>
            <a:ext cx="12192000" cy="6858000"/>
          </a:xfrm>
          <a:prstGeom prst="rect">
            <a:avLst/>
          </a:prstGeom>
        </p:spPr>
      </p:pic>
      <p:sp>
        <p:nvSpPr>
          <p:cNvPr id="19" name="Rounded Rectangle 18">
            <a:extLst>
              <a:ext uri="{FF2B5EF4-FFF2-40B4-BE49-F238E27FC236}">
                <a16:creationId xmlns:a16="http://schemas.microsoft.com/office/drawing/2014/main" id="{926DE803-756D-3BE9-C07C-1DF63A2F38AE}"/>
              </a:ext>
            </a:extLst>
          </p:cNvPr>
          <p:cNvSpPr/>
          <p:nvPr userDrawn="1"/>
        </p:nvSpPr>
        <p:spPr>
          <a:xfrm>
            <a:off x="7577161" y="1797888"/>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888198"/>
            <a:ext cx="6616793" cy="738664"/>
          </a:xfrm>
        </p:spPr>
        <p:txBody>
          <a:bodyPr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5" name="Picture Placeholder 15">
            <a:extLst>
              <a:ext uri="{FF2B5EF4-FFF2-40B4-BE49-F238E27FC236}">
                <a16:creationId xmlns:a16="http://schemas.microsoft.com/office/drawing/2014/main" id="{C7517208-B8B4-2B63-CC49-DFF9D0932F3E}"/>
              </a:ext>
            </a:extLst>
          </p:cNvPr>
          <p:cNvSpPr>
            <a:spLocks noGrp="1"/>
          </p:cNvSpPr>
          <p:nvPr>
            <p:ph type="pic" sz="quarter" idx="12" hasCustomPrompt="1"/>
          </p:nvPr>
        </p:nvSpPr>
        <p:spPr>
          <a:xfrm>
            <a:off x="7498225" y="1718954"/>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40187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grpSp>
        <p:nvGrpSpPr>
          <p:cNvPr id="3" name="Group 2">
            <a:extLst>
              <a:ext uri="{FF2B5EF4-FFF2-40B4-BE49-F238E27FC236}">
                <a16:creationId xmlns:a16="http://schemas.microsoft.com/office/drawing/2014/main" id="{153B74FC-707F-3C79-B1EB-C763514185C4}"/>
              </a:ext>
            </a:extLst>
          </p:cNvPr>
          <p:cNvGrpSpPr/>
          <p:nvPr userDrawn="1"/>
        </p:nvGrpSpPr>
        <p:grpSpPr>
          <a:xfrm>
            <a:off x="12328207" y="-10758"/>
            <a:ext cx="1973057" cy="2302544"/>
            <a:chOff x="12328207" y="-10758"/>
            <a:chExt cx="1973057" cy="2302544"/>
          </a:xfrm>
        </p:grpSpPr>
        <p:sp>
          <p:nvSpPr>
            <p:cNvPr id="6" name="Rectangle 14">
              <a:extLst>
                <a:ext uri="{FF2B5EF4-FFF2-40B4-BE49-F238E27FC236}">
                  <a16:creationId xmlns:a16="http://schemas.microsoft.com/office/drawing/2014/main" id="{AAE65C00-3A3B-4B54-BD0E-39B38BB65A79}"/>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7" name="Rectangle 6">
              <a:extLst>
                <a:ext uri="{FF2B5EF4-FFF2-40B4-BE49-F238E27FC236}">
                  <a16:creationId xmlns:a16="http://schemas.microsoft.com/office/drawing/2014/main" id="{FB789F18-9758-077E-C907-97D37327C363}"/>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a:t>
              </a:r>
              <a:r>
                <a:rPr lang="en-US" sz="900" b="0" i="0" kern="1200">
                  <a:solidFill>
                    <a:schemeClr val="tx1"/>
                  </a:solidFill>
                  <a:latin typeface="Bernina Sans Offc" panose="02000000000000000000" pitchFamily="2" charset="77"/>
                  <a:ea typeface="Raleway" charset="0"/>
                  <a:cs typeface="Raleway" charset="0"/>
                </a:rPr>
                <a:t>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pic>
        <p:nvPicPr>
          <p:cNvPr id="13" name="Graphic 12">
            <a:extLst>
              <a:ext uri="{FF2B5EF4-FFF2-40B4-BE49-F238E27FC236}">
                <a16:creationId xmlns:a16="http://schemas.microsoft.com/office/drawing/2014/main" id="{C6D70604-2298-F29B-1BFD-7D0582FD7D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21640" y="373942"/>
            <a:ext cx="2268000" cy="396000"/>
          </a:xfrm>
          <a:prstGeom prst="rect">
            <a:avLst/>
          </a:prstGeom>
        </p:spPr>
      </p:pic>
      <p:sp>
        <p:nvSpPr>
          <p:cNvPr id="21" name="Text Placeholder 20">
            <a:extLst>
              <a:ext uri="{FF2B5EF4-FFF2-40B4-BE49-F238E27FC236}">
                <a16:creationId xmlns:a16="http://schemas.microsoft.com/office/drawing/2014/main" id="{6956F7D9-727D-4A22-3861-7ECAA07ADE9B}"/>
              </a:ext>
            </a:extLst>
          </p:cNvPr>
          <p:cNvSpPr>
            <a:spLocks noGrp="1"/>
          </p:cNvSpPr>
          <p:nvPr>
            <p:ph type="body" sz="quarter" idx="13" hasCustomPrompt="1"/>
          </p:nvPr>
        </p:nvSpPr>
        <p:spPr>
          <a:xfrm>
            <a:off x="9047003" y="2198271"/>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2" name="Text Placeholder 20">
            <a:extLst>
              <a:ext uri="{FF2B5EF4-FFF2-40B4-BE49-F238E27FC236}">
                <a16:creationId xmlns:a16="http://schemas.microsoft.com/office/drawing/2014/main" id="{8E4C6651-AAB6-3220-2562-48842625CB83}"/>
              </a:ext>
            </a:extLst>
          </p:cNvPr>
          <p:cNvSpPr>
            <a:spLocks noGrp="1"/>
          </p:cNvSpPr>
          <p:nvPr>
            <p:ph type="body" sz="quarter" idx="14" hasCustomPrompt="1"/>
          </p:nvPr>
        </p:nvSpPr>
        <p:spPr>
          <a:xfrm>
            <a:off x="9047003" y="2494749"/>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39" name="Rectangle 38">
            <a:extLst>
              <a:ext uri="{FF2B5EF4-FFF2-40B4-BE49-F238E27FC236}">
                <a16:creationId xmlns:a16="http://schemas.microsoft.com/office/drawing/2014/main" id="{7AE261D4-1C25-9B1B-8326-5B0F8EBA718F}"/>
              </a:ext>
            </a:extLst>
          </p:cNvPr>
          <p:cNvSpPr/>
          <p:nvPr userDrawn="1"/>
        </p:nvSpPr>
        <p:spPr>
          <a:xfrm>
            <a:off x="458763" y="3777088"/>
            <a:ext cx="1090868"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0" name="TextBox 39">
            <a:extLst>
              <a:ext uri="{FF2B5EF4-FFF2-40B4-BE49-F238E27FC236}">
                <a16:creationId xmlns:a16="http://schemas.microsoft.com/office/drawing/2014/main" id="{22BEE243-0162-FFC6-2419-A43FCA1F9624}"/>
              </a:ext>
            </a:extLst>
          </p:cNvPr>
          <p:cNvSpPr txBox="1">
            <a:spLocks/>
          </p:cNvSpPr>
          <p:nvPr userDrawn="1"/>
        </p:nvSpPr>
        <p:spPr>
          <a:xfrm>
            <a:off x="9047559" y="1895266"/>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Tree>
    <p:extLst>
      <p:ext uri="{BB962C8B-B14F-4D97-AF65-F5344CB8AC3E}">
        <p14:creationId xmlns:p14="http://schemas.microsoft.com/office/powerpoint/2010/main" val="822631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981330" y="1439995"/>
            <a:ext cx="1090868" cy="45719"/>
          </a:xfrm>
          <a:prstGeom prst="rect">
            <a:avLst/>
          </a:prstGeom>
          <a:solidFill>
            <a:schemeClr val="accent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875489" y="488178"/>
            <a:ext cx="10245218" cy="815291"/>
          </a:xfrm>
        </p:spPr>
        <p:txBody>
          <a:bodyPr/>
          <a:lstStyle/>
          <a:p>
            <a:r>
              <a:rPr lang="en-US"/>
              <a:t>Click to edit Master title style</a:t>
            </a:r>
            <a:endParaRPr lang="en-CA"/>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14" name="Rectangle 13">
            <a:extLst>
              <a:ext uri="{FF2B5EF4-FFF2-40B4-BE49-F238E27FC236}">
                <a16:creationId xmlns:a16="http://schemas.microsoft.com/office/drawing/2014/main" id="{7A3530D4-401D-F81C-A81F-ADFD41DEE8D5}"/>
              </a:ext>
            </a:extLst>
          </p:cNvPr>
          <p:cNvSpPr/>
          <p:nvPr userDrawn="1"/>
        </p:nvSpPr>
        <p:spPr>
          <a:xfrm>
            <a:off x="7882320" y="1482974"/>
            <a:ext cx="3664425" cy="4681103"/>
          </a:xfrm>
          <a:prstGeom prst="rect">
            <a:avLst/>
          </a:prstGeom>
          <a:gradFill flip="none" rotWithShape="1">
            <a:gsLst>
              <a:gs pos="1000">
                <a:schemeClr val="bg2">
                  <a:alpha val="22000"/>
                </a:schemeClr>
              </a:gs>
              <a:gs pos="100000">
                <a:schemeClr val="bg2">
                  <a:alpha val="0"/>
                </a:schemeClr>
              </a:gs>
            </a:gsLst>
            <a:lin ang="5400000" scaled="0"/>
            <a:tileRect/>
          </a:grad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endParaRPr lang="en-US" sz="1400">
              <a:solidFill>
                <a:schemeClr val="tx1"/>
              </a:solidFill>
              <a:latin typeface="Bernina Sans Offc" panose="02000000000000000000" pitchFamily="2" charset="77"/>
            </a:endParaRPr>
          </a:p>
        </p:txBody>
      </p:sp>
      <p:sp>
        <p:nvSpPr>
          <p:cNvPr id="16" name="Rectangle 15">
            <a:extLst>
              <a:ext uri="{FF2B5EF4-FFF2-40B4-BE49-F238E27FC236}">
                <a16:creationId xmlns:a16="http://schemas.microsoft.com/office/drawing/2014/main" id="{2859227C-E564-2CD7-EDAB-6E4EDB0385E4}"/>
              </a:ext>
            </a:extLst>
          </p:cNvPr>
          <p:cNvSpPr/>
          <p:nvPr userDrawn="1"/>
        </p:nvSpPr>
        <p:spPr>
          <a:xfrm flipV="1">
            <a:off x="7886002" y="1439995"/>
            <a:ext cx="3660743" cy="45719"/>
          </a:xfrm>
          <a:prstGeom prst="rect">
            <a:avLst/>
          </a:prstGeom>
          <a:gradFill>
            <a:gsLst>
              <a:gs pos="0">
                <a:srgbClr val="0D9DC9"/>
              </a:gs>
              <a:gs pos="99000">
                <a:schemeClr val="accent3"/>
              </a:gs>
            </a:gsLst>
            <a:lin ang="0" scaled="0"/>
          </a:gradFill>
          <a:ln w="12700" cap="flat" cmpd="sng" algn="ctr">
            <a:noFill/>
            <a:prstDash val="solid"/>
            <a:miter lim="800000"/>
          </a:ln>
          <a:effectLst/>
        </p:spPr>
        <p:txBody>
          <a:bodyPr rtlCol="0" anchor="ctr"/>
          <a:lstStyle/>
          <a:p>
            <a:pPr algn="ctr"/>
            <a:endParaRPr lang="en-US" sz="2000" kern="0">
              <a:solidFill>
                <a:srgbClr val="EB148D"/>
              </a:solidFill>
              <a:latin typeface="Arial" panose="020B0604020202020204"/>
            </a:endParaRPr>
          </a:p>
        </p:txBody>
      </p:sp>
      <p:sp>
        <p:nvSpPr>
          <p:cNvPr id="4" name="Rounded Rectangle 3">
            <a:extLst>
              <a:ext uri="{FF2B5EF4-FFF2-40B4-BE49-F238E27FC236}">
                <a16:creationId xmlns:a16="http://schemas.microsoft.com/office/drawing/2014/main" id="{1C03EF86-84E5-735E-684B-B7BC09B791E4}"/>
              </a:ext>
            </a:extLst>
          </p:cNvPr>
          <p:cNvSpPr/>
          <p:nvPr userDrawn="1"/>
        </p:nvSpPr>
        <p:spPr>
          <a:xfrm>
            <a:off x="7886001" y="1439995"/>
            <a:ext cx="3660744" cy="270843"/>
          </a:xfrm>
          <a:prstGeom prst="roundRect">
            <a:avLst>
              <a:gd name="adj" fmla="val 0"/>
            </a:avLst>
          </a:prstGeom>
          <a:gradFill>
            <a:gsLst>
              <a:gs pos="50000">
                <a:srgbClr val="FDC300"/>
              </a:gs>
              <a:gs pos="100000">
                <a:srgbClr val="FDE69A"/>
              </a:gs>
            </a:gsLst>
            <a:lin ang="2700000" scaled="0"/>
          </a:gra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72000" tIns="73152" rIns="72000" bIns="73152" rtlCol="0" anchor="ctr">
            <a:spAutoFit/>
          </a:bodyPr>
          <a:lstStyle/>
          <a:p>
            <a:pPr algn="ctr"/>
            <a:endParaRPr lang="en-US" sz="800" spc="150">
              <a:latin typeface="Bernina Sans Offc" panose="02000000000000000000" pitchFamily="2" charset="77"/>
            </a:endParaRPr>
          </a:p>
        </p:txBody>
      </p:sp>
      <p:sp>
        <p:nvSpPr>
          <p:cNvPr id="11" name="Triangle 10">
            <a:hlinkClick r:id="" action="ppaction://noaction"/>
            <a:extLst>
              <a:ext uri="{FF2B5EF4-FFF2-40B4-BE49-F238E27FC236}">
                <a16:creationId xmlns:a16="http://schemas.microsoft.com/office/drawing/2014/main" id="{95B2285A-4C34-3BFF-2F50-F30652BCD516}"/>
              </a:ext>
            </a:extLst>
          </p:cNvPr>
          <p:cNvSpPr/>
          <p:nvPr userDrawn="1"/>
        </p:nvSpPr>
        <p:spPr>
          <a:xfrm rot="16200000">
            <a:off x="11134560" y="894549"/>
            <a:ext cx="391457" cy="389079"/>
          </a:xfrm>
          <a:prstGeom prst="triangle">
            <a:avLst/>
          </a:prstGeom>
          <a:solidFill>
            <a:schemeClr val="bg1"/>
          </a:solidFill>
          <a:ln w="6350">
            <a:solidFill>
              <a:schemeClr val="bg2"/>
            </a:solidFill>
            <a:prstDash val="dash"/>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u="none" strike="noStrike" kern="1200" cap="none" spc="150" normalizeH="0" baseline="0" noProof="0" err="1">
              <a:ln>
                <a:noFill/>
              </a:ln>
              <a:solidFill>
                <a:schemeClr val="tx1"/>
              </a:solidFill>
              <a:effectLst/>
              <a:uLnTx/>
              <a:uFillTx/>
              <a:latin typeface="DT Flow Text V1.011" pitchFamily="2" charset="77"/>
              <a:ea typeface="+mn-ea"/>
              <a:cs typeface="+mn-cs"/>
            </a:endParaRPr>
          </a:p>
        </p:txBody>
      </p:sp>
    </p:spTree>
    <p:extLst>
      <p:ext uri="{BB962C8B-B14F-4D97-AF65-F5344CB8AC3E}">
        <p14:creationId xmlns:p14="http://schemas.microsoft.com/office/powerpoint/2010/main" val="9908480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Point Series: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64F7CE-B3CE-A325-CEAC-1B9EC546AA5C}"/>
              </a:ext>
            </a:extLst>
          </p:cNvPr>
          <p:cNvSpPr/>
          <p:nvPr userDrawn="1"/>
        </p:nvSpPr>
        <p:spPr>
          <a:xfrm>
            <a:off x="0" y="0"/>
            <a:ext cx="12192000" cy="6858000"/>
          </a:xfrm>
          <a:prstGeom prst="rect">
            <a:avLst/>
          </a:prstGeom>
          <a:solidFill>
            <a:srgbClr val="030C16"/>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pic>
        <p:nvPicPr>
          <p:cNvPr id="13" name="Picture 12" descr="A picture containing fish&#10;&#10;Description automatically generated">
            <a:extLst>
              <a:ext uri="{FF2B5EF4-FFF2-40B4-BE49-F238E27FC236}">
                <a16:creationId xmlns:a16="http://schemas.microsoft.com/office/drawing/2014/main" id="{5ED646FF-8E27-25E3-4A61-373E66244A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3807"/>
            <a:ext cx="2337371" cy="6850386"/>
          </a:xfrm>
          <a:prstGeom prst="rect">
            <a:avLst/>
          </a:prstGeom>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solidFill>
                  <a:schemeClr val="bg1"/>
                </a:solidFill>
                <a:latin typeface="DT Flow"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DT Flow"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210057"/>
            <a:ext cx="9126378" cy="4860976"/>
          </a:xfrm>
        </p:spPr>
        <p:txBody>
          <a:bodyPr/>
          <a:lstStyle>
            <a:lvl1pPr>
              <a:defRPr b="0" i="0">
                <a:solidFill>
                  <a:schemeClr val="bg1"/>
                </a:solidFill>
                <a:latin typeface="+mn-lt"/>
              </a:defRPr>
            </a:lvl1pPr>
            <a:lvl2pPr>
              <a:defRPr b="0" i="0">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b="0" i="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3">
            <a:extLst>
              <a:ext uri="{FF2B5EF4-FFF2-40B4-BE49-F238E27FC236}">
                <a16:creationId xmlns:a16="http://schemas.microsoft.com/office/drawing/2014/main" id="{374F364E-8B62-5CA1-D3BD-6AF7F12F48C2}"/>
              </a:ext>
            </a:extLst>
          </p:cNvPr>
          <p:cNvSpPr/>
          <p:nvPr userDrawn="1"/>
        </p:nvSpPr>
        <p:spPr>
          <a:xfrm>
            <a:off x="283226" y="5134879"/>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9" name="Content Placeholder 30">
            <a:extLst>
              <a:ext uri="{FF2B5EF4-FFF2-40B4-BE49-F238E27FC236}">
                <a16:creationId xmlns:a16="http://schemas.microsoft.com/office/drawing/2014/main" id="{D3FBC3AD-7CE6-4B95-4EF4-206953B47590}"/>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2</a:t>
            </a:r>
          </a:p>
        </p:txBody>
      </p:sp>
      <p:sp>
        <p:nvSpPr>
          <p:cNvPr id="10" name="Content Placeholder 30">
            <a:extLst>
              <a:ext uri="{FF2B5EF4-FFF2-40B4-BE49-F238E27FC236}">
                <a16:creationId xmlns:a16="http://schemas.microsoft.com/office/drawing/2014/main" id="{0A5827F6-0207-0347-DC84-53AE65730962}"/>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3</a:t>
            </a:r>
          </a:p>
        </p:txBody>
      </p:sp>
      <p:sp>
        <p:nvSpPr>
          <p:cNvPr id="11" name="Content Placeholder 30">
            <a:extLst>
              <a:ext uri="{FF2B5EF4-FFF2-40B4-BE49-F238E27FC236}">
                <a16:creationId xmlns:a16="http://schemas.microsoft.com/office/drawing/2014/main" id="{DAA4B6E8-A9B7-AEB1-F278-2D38726D5409}"/>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solidFill>
                <a:latin typeface="DT Flow Extrabold" pitchFamily="2" charset="77"/>
              </a:defRPr>
            </a:lvl1pPr>
          </a:lstStyle>
          <a:p>
            <a:pPr lvl="0"/>
            <a:r>
              <a:rPr lang="en-US"/>
              <a:t>Point 4</a:t>
            </a:r>
          </a:p>
        </p:txBody>
      </p:sp>
      <p:sp>
        <p:nvSpPr>
          <p:cNvPr id="12" name="Content Placeholder 30">
            <a:extLst>
              <a:ext uri="{FF2B5EF4-FFF2-40B4-BE49-F238E27FC236}">
                <a16:creationId xmlns:a16="http://schemas.microsoft.com/office/drawing/2014/main" id="{FA065EE8-9344-FFAB-288B-E38E9AFFDE4F}"/>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alpha val="50000"/>
                  </a:schemeClr>
                </a:solidFill>
                <a:latin typeface="DT Flow Extrabold" pitchFamily="2" charset="77"/>
              </a:defRPr>
            </a:lvl1pPr>
          </a:lstStyle>
          <a:p>
            <a:pPr lvl="0"/>
            <a:r>
              <a:rPr lang="en-US"/>
              <a:t>Point 1</a:t>
            </a:r>
          </a:p>
        </p:txBody>
      </p:sp>
    </p:spTree>
    <p:extLst>
      <p:ext uri="{BB962C8B-B14F-4D97-AF65-F5344CB8AC3E}">
        <p14:creationId xmlns:p14="http://schemas.microsoft.com/office/powerpoint/2010/main" val="28453807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B070A0-F7DE-1C2B-1005-3A00735BF13C}"/>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B7374072-283F-3122-02EE-28D8AFB15E2F}"/>
              </a:ext>
            </a:extLst>
          </p:cNvPr>
          <p:cNvSpPr>
            <a:spLocks noGrp="1"/>
          </p:cNvSpPr>
          <p:nvPr>
            <p:ph type="ftr" sz="quarter" idx="11"/>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4" name="Slide Number Placeholder 3">
            <a:extLst>
              <a:ext uri="{FF2B5EF4-FFF2-40B4-BE49-F238E27FC236}">
                <a16:creationId xmlns:a16="http://schemas.microsoft.com/office/drawing/2014/main" id="{FFEFB93F-E39F-B739-9399-CA2A488177F3}"/>
              </a:ext>
            </a:extLst>
          </p:cNvPr>
          <p:cNvSpPr>
            <a:spLocks noGrp="1"/>
          </p:cNvSpPr>
          <p:nvPr>
            <p:ph type="sldNum" sz="quarter" idx="12"/>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grpSp>
        <p:nvGrpSpPr>
          <p:cNvPr id="5" name="Group 4">
            <a:extLst>
              <a:ext uri="{FF2B5EF4-FFF2-40B4-BE49-F238E27FC236}">
                <a16:creationId xmlns:a16="http://schemas.microsoft.com/office/drawing/2014/main" id="{9B1D7C3E-3EF5-C5AF-4214-681F88C03390}"/>
              </a:ext>
            </a:extLst>
          </p:cNvPr>
          <p:cNvGrpSpPr/>
          <p:nvPr userDrawn="1"/>
        </p:nvGrpSpPr>
        <p:grpSpPr>
          <a:xfrm>
            <a:off x="932249" y="2960405"/>
            <a:ext cx="10367842" cy="2806212"/>
            <a:chOff x="932249" y="2886664"/>
            <a:chExt cx="10367842" cy="3351903"/>
          </a:xfrm>
        </p:grpSpPr>
        <p:sp>
          <p:nvSpPr>
            <p:cNvPr id="6" name="Rectangle 5">
              <a:extLst>
                <a:ext uri="{FF2B5EF4-FFF2-40B4-BE49-F238E27FC236}">
                  <a16:creationId xmlns:a16="http://schemas.microsoft.com/office/drawing/2014/main" id="{7EA10EC5-8486-D8F8-05D3-7FBEA68FB157}"/>
                </a:ext>
              </a:extLst>
            </p:cNvPr>
            <p:cNvSpPr/>
            <p:nvPr/>
          </p:nvSpPr>
          <p:spPr>
            <a:xfrm>
              <a:off x="932249" y="2886664"/>
              <a:ext cx="1920240" cy="33519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B01C2CE-4DE4-083F-D0E7-98E0A5A9596B}"/>
                </a:ext>
              </a:extLst>
            </p:cNvPr>
            <p:cNvSpPr/>
            <p:nvPr/>
          </p:nvSpPr>
          <p:spPr>
            <a:xfrm>
              <a:off x="3044150" y="2886664"/>
              <a:ext cx="1920240" cy="33519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09801D1-5C28-82BB-829F-F738D459D88E}"/>
                </a:ext>
              </a:extLst>
            </p:cNvPr>
            <p:cNvSpPr/>
            <p:nvPr/>
          </p:nvSpPr>
          <p:spPr>
            <a:xfrm>
              <a:off x="5156051" y="2886664"/>
              <a:ext cx="1920240" cy="33519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54F5D2-8071-0C35-4BAD-D954845E2DFF}"/>
                </a:ext>
              </a:extLst>
            </p:cNvPr>
            <p:cNvSpPr/>
            <p:nvPr/>
          </p:nvSpPr>
          <p:spPr>
            <a:xfrm>
              <a:off x="7267952" y="2886664"/>
              <a:ext cx="1920240" cy="33519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799BB1-B650-AF17-ABEF-7694536ED8B9}"/>
                </a:ext>
              </a:extLst>
            </p:cNvPr>
            <p:cNvSpPr/>
            <p:nvPr/>
          </p:nvSpPr>
          <p:spPr>
            <a:xfrm>
              <a:off x="9379851" y="2886664"/>
              <a:ext cx="1920240" cy="33519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BA78EC20-2482-598C-0A24-0F6636CE39BD}"/>
              </a:ext>
            </a:extLst>
          </p:cNvPr>
          <p:cNvGrpSpPr/>
          <p:nvPr userDrawn="1"/>
        </p:nvGrpSpPr>
        <p:grpSpPr>
          <a:xfrm>
            <a:off x="932249" y="2704019"/>
            <a:ext cx="10367842" cy="1078173"/>
            <a:chOff x="932249" y="2630279"/>
            <a:chExt cx="10367842" cy="1078173"/>
          </a:xfrm>
          <a:gradFill>
            <a:gsLst>
              <a:gs pos="0">
                <a:srgbClr val="01D393"/>
              </a:gs>
              <a:gs pos="51000">
                <a:schemeClr val="accent1"/>
              </a:gs>
              <a:gs pos="100000">
                <a:srgbClr val="7F1AFE"/>
              </a:gs>
            </a:gsLst>
            <a:lin ang="0" scaled="0"/>
          </a:gradFill>
        </p:grpSpPr>
        <p:sp>
          <p:nvSpPr>
            <p:cNvPr id="12" name="Rectangle 11">
              <a:extLst>
                <a:ext uri="{FF2B5EF4-FFF2-40B4-BE49-F238E27FC236}">
                  <a16:creationId xmlns:a16="http://schemas.microsoft.com/office/drawing/2014/main" id="{0E216439-BAC3-6982-AF4D-35B8E8C31AD6}"/>
                </a:ext>
              </a:extLst>
            </p:cNvPr>
            <p:cNvSpPr/>
            <p:nvPr/>
          </p:nvSpPr>
          <p:spPr>
            <a:xfrm>
              <a:off x="932249" y="2630279"/>
              <a:ext cx="1920240" cy="10781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nina Sans Offc Narrow" pitchFamily="2" charset="0"/>
              </a:endParaRPr>
            </a:p>
          </p:txBody>
        </p:sp>
        <p:sp>
          <p:nvSpPr>
            <p:cNvPr id="13" name="Rectangle 12">
              <a:extLst>
                <a:ext uri="{FF2B5EF4-FFF2-40B4-BE49-F238E27FC236}">
                  <a16:creationId xmlns:a16="http://schemas.microsoft.com/office/drawing/2014/main" id="{B6BEAC22-6374-108B-EAA4-74BF37D98B11}"/>
                </a:ext>
              </a:extLst>
            </p:cNvPr>
            <p:cNvSpPr/>
            <p:nvPr/>
          </p:nvSpPr>
          <p:spPr>
            <a:xfrm>
              <a:off x="3044150" y="2630279"/>
              <a:ext cx="1920240" cy="10781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nina Sans Offc Narrow" pitchFamily="2" charset="0"/>
              </a:endParaRPr>
            </a:p>
          </p:txBody>
        </p:sp>
        <p:sp>
          <p:nvSpPr>
            <p:cNvPr id="14" name="Rectangle 13">
              <a:extLst>
                <a:ext uri="{FF2B5EF4-FFF2-40B4-BE49-F238E27FC236}">
                  <a16:creationId xmlns:a16="http://schemas.microsoft.com/office/drawing/2014/main" id="{26771C18-09D6-CDB8-9660-9B12FD5F8C8D}"/>
                </a:ext>
              </a:extLst>
            </p:cNvPr>
            <p:cNvSpPr/>
            <p:nvPr/>
          </p:nvSpPr>
          <p:spPr>
            <a:xfrm>
              <a:off x="5156051" y="2630279"/>
              <a:ext cx="1920240" cy="10781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nina Sans Offc Narrow" pitchFamily="2" charset="0"/>
              </a:endParaRPr>
            </a:p>
          </p:txBody>
        </p:sp>
        <p:sp>
          <p:nvSpPr>
            <p:cNvPr id="15" name="Rectangle 14">
              <a:extLst>
                <a:ext uri="{FF2B5EF4-FFF2-40B4-BE49-F238E27FC236}">
                  <a16:creationId xmlns:a16="http://schemas.microsoft.com/office/drawing/2014/main" id="{DC8688D6-BC4F-E8ED-7F9D-120028527E24}"/>
                </a:ext>
              </a:extLst>
            </p:cNvPr>
            <p:cNvSpPr/>
            <p:nvPr/>
          </p:nvSpPr>
          <p:spPr>
            <a:xfrm>
              <a:off x="7267952" y="2630279"/>
              <a:ext cx="1920240" cy="10781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nina Sans Offc Narrow" pitchFamily="2" charset="0"/>
              </a:endParaRPr>
            </a:p>
          </p:txBody>
        </p:sp>
        <p:sp>
          <p:nvSpPr>
            <p:cNvPr id="16" name="Rectangle 15">
              <a:extLst>
                <a:ext uri="{FF2B5EF4-FFF2-40B4-BE49-F238E27FC236}">
                  <a16:creationId xmlns:a16="http://schemas.microsoft.com/office/drawing/2014/main" id="{80EE0E71-7FD3-ED66-EB7E-9AEE9EAB8E44}"/>
                </a:ext>
              </a:extLst>
            </p:cNvPr>
            <p:cNvSpPr/>
            <p:nvPr/>
          </p:nvSpPr>
          <p:spPr>
            <a:xfrm>
              <a:off x="9379851" y="2630279"/>
              <a:ext cx="1920240" cy="10781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nina Sans Offc Narrow" pitchFamily="2" charset="0"/>
              </a:endParaRPr>
            </a:p>
          </p:txBody>
        </p:sp>
      </p:grpSp>
      <p:sp>
        <p:nvSpPr>
          <p:cNvPr id="17" name="Title 2">
            <a:extLst>
              <a:ext uri="{FF2B5EF4-FFF2-40B4-BE49-F238E27FC236}">
                <a16:creationId xmlns:a16="http://schemas.microsoft.com/office/drawing/2014/main" id="{5EB05E6E-BB07-4B46-EE5A-DB7DE062EC46}"/>
              </a:ext>
            </a:extLst>
          </p:cNvPr>
          <p:cNvSpPr>
            <a:spLocks noGrp="1"/>
          </p:cNvSpPr>
          <p:nvPr>
            <p:ph type="title"/>
          </p:nvPr>
        </p:nvSpPr>
        <p:spPr>
          <a:xfrm>
            <a:off x="838200" y="365126"/>
            <a:ext cx="10515600" cy="736844"/>
          </a:xfrm>
        </p:spPr>
        <p:txBody>
          <a:bodyPr/>
          <a:lstStyle/>
          <a:p>
            <a:pPr algn="ctr"/>
            <a:r>
              <a:rPr lang="en-US"/>
              <a:t>Click to edit Master title style</a:t>
            </a:r>
          </a:p>
        </p:txBody>
      </p:sp>
      <p:grpSp>
        <p:nvGrpSpPr>
          <p:cNvPr id="28" name="Group 27">
            <a:extLst>
              <a:ext uri="{FF2B5EF4-FFF2-40B4-BE49-F238E27FC236}">
                <a16:creationId xmlns:a16="http://schemas.microsoft.com/office/drawing/2014/main" id="{1875E737-F934-F65B-D56B-CD3865BAA69F}"/>
              </a:ext>
            </a:extLst>
          </p:cNvPr>
          <p:cNvGrpSpPr/>
          <p:nvPr userDrawn="1"/>
        </p:nvGrpSpPr>
        <p:grpSpPr>
          <a:xfrm>
            <a:off x="1352511" y="1852008"/>
            <a:ext cx="9525775" cy="1078173"/>
            <a:chOff x="1353283" y="1849106"/>
            <a:chExt cx="9525775" cy="1078173"/>
          </a:xfrm>
          <a:gradFill>
            <a:gsLst>
              <a:gs pos="0">
                <a:schemeClr val="accent3"/>
              </a:gs>
              <a:gs pos="49000">
                <a:schemeClr val="accent1"/>
              </a:gs>
              <a:gs pos="100000">
                <a:schemeClr val="accent2"/>
              </a:gs>
            </a:gsLst>
            <a:lin ang="0" scaled="0"/>
          </a:gradFill>
          <a:effectLst>
            <a:outerShdw blurRad="317500" algn="ctr" rotWithShape="0">
              <a:prstClr val="black">
                <a:alpha val="26124"/>
              </a:prstClr>
            </a:outerShdw>
          </a:effectLst>
        </p:grpSpPr>
        <p:sp>
          <p:nvSpPr>
            <p:cNvPr id="29" name="Oval 28">
              <a:extLst>
                <a:ext uri="{FF2B5EF4-FFF2-40B4-BE49-F238E27FC236}">
                  <a16:creationId xmlns:a16="http://schemas.microsoft.com/office/drawing/2014/main" id="{8A408F2F-B96C-5C0D-AF6A-59985E8903FD}"/>
                </a:ext>
              </a:extLst>
            </p:cNvPr>
            <p:cNvSpPr/>
            <p:nvPr/>
          </p:nvSpPr>
          <p:spPr>
            <a:xfrm>
              <a:off x="5577085" y="1849106"/>
              <a:ext cx="1078173" cy="1078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96C8FB4-C951-CB8B-3A84-FD7D09593016}"/>
                </a:ext>
              </a:extLst>
            </p:cNvPr>
            <p:cNvSpPr/>
            <p:nvPr/>
          </p:nvSpPr>
          <p:spPr>
            <a:xfrm>
              <a:off x="7688986" y="1849106"/>
              <a:ext cx="1078173" cy="1078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F44ADC2-AD14-CC65-7F61-0A5E52CD4E24}"/>
                </a:ext>
              </a:extLst>
            </p:cNvPr>
            <p:cNvSpPr/>
            <p:nvPr/>
          </p:nvSpPr>
          <p:spPr>
            <a:xfrm>
              <a:off x="9800885" y="1849106"/>
              <a:ext cx="1078173" cy="1078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E45D204-1BCD-D02B-1C07-9C0D878811E1}"/>
                </a:ext>
              </a:extLst>
            </p:cNvPr>
            <p:cNvSpPr/>
            <p:nvPr/>
          </p:nvSpPr>
          <p:spPr>
            <a:xfrm>
              <a:off x="1353283" y="1849106"/>
              <a:ext cx="1078173" cy="1078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B03B0AA-4E2E-F34C-507B-7A19369136EC}"/>
                </a:ext>
              </a:extLst>
            </p:cNvPr>
            <p:cNvSpPr/>
            <p:nvPr/>
          </p:nvSpPr>
          <p:spPr>
            <a:xfrm>
              <a:off x="3465184" y="1849106"/>
              <a:ext cx="1078173" cy="10781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Oval 33">
            <a:extLst>
              <a:ext uri="{FF2B5EF4-FFF2-40B4-BE49-F238E27FC236}">
                <a16:creationId xmlns:a16="http://schemas.microsoft.com/office/drawing/2014/main" id="{99F116BE-1FE0-9A4E-8367-BF9D2E285890}"/>
              </a:ext>
            </a:extLst>
          </p:cNvPr>
          <p:cNvSpPr/>
          <p:nvPr userDrawn="1"/>
        </p:nvSpPr>
        <p:spPr>
          <a:xfrm>
            <a:off x="5577085" y="1852008"/>
            <a:ext cx="1078173" cy="1078173"/>
          </a:xfrm>
          <a:prstGeom prst="ellipse">
            <a:avLst/>
          </a:prstGeom>
          <a:solidFill>
            <a:schemeClr val="tx1">
              <a:lumMod val="25000"/>
              <a:lumOff val="75000"/>
              <a:alpha val="4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61809A1-533E-7136-9CF4-BB982CFD449F}"/>
              </a:ext>
            </a:extLst>
          </p:cNvPr>
          <p:cNvSpPr/>
          <p:nvPr userDrawn="1"/>
        </p:nvSpPr>
        <p:spPr>
          <a:xfrm>
            <a:off x="7688986" y="1852008"/>
            <a:ext cx="1078173" cy="1078173"/>
          </a:xfrm>
          <a:prstGeom prst="ellipse">
            <a:avLst/>
          </a:prstGeom>
          <a:solidFill>
            <a:srgbClr val="5E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4EAAAD6-C84B-5897-976C-73CC354FDB46}"/>
              </a:ext>
            </a:extLst>
          </p:cNvPr>
          <p:cNvSpPr/>
          <p:nvPr userDrawn="1"/>
        </p:nvSpPr>
        <p:spPr>
          <a:xfrm>
            <a:off x="9800108" y="1852008"/>
            <a:ext cx="1078173" cy="1078173"/>
          </a:xfrm>
          <a:prstGeom prst="ellipse">
            <a:avLst/>
          </a:prstGeom>
          <a:solidFill>
            <a:schemeClr val="accent2">
              <a:lumMod val="40000"/>
              <a:lumOff val="60000"/>
              <a:alpha val="4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0F63CBF-12B4-A5F2-E0A6-75F9038B785C}"/>
              </a:ext>
            </a:extLst>
          </p:cNvPr>
          <p:cNvSpPr/>
          <p:nvPr userDrawn="1"/>
        </p:nvSpPr>
        <p:spPr>
          <a:xfrm>
            <a:off x="1354231" y="1852008"/>
            <a:ext cx="1078173" cy="1078173"/>
          </a:xfrm>
          <a:prstGeom prst="ellipse">
            <a:avLst/>
          </a:prstGeom>
          <a:solidFill>
            <a:srgbClr val="7BCFB6">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65DD7F3-CAEB-AFC5-9417-841120A3308F}"/>
              </a:ext>
            </a:extLst>
          </p:cNvPr>
          <p:cNvSpPr/>
          <p:nvPr userDrawn="1"/>
        </p:nvSpPr>
        <p:spPr>
          <a:xfrm>
            <a:off x="3464411" y="1852008"/>
            <a:ext cx="1078173" cy="1078173"/>
          </a:xfrm>
          <a:prstGeom prst="ellipse">
            <a:avLst/>
          </a:prstGeom>
          <a:solidFill>
            <a:srgbClr val="00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25">
            <a:extLst>
              <a:ext uri="{FF2B5EF4-FFF2-40B4-BE49-F238E27FC236}">
                <a16:creationId xmlns:a16="http://schemas.microsoft.com/office/drawing/2014/main" id="{4183BD69-6818-CB06-6034-CE00A4BFBF78}"/>
              </a:ext>
            </a:extLst>
          </p:cNvPr>
          <p:cNvSpPr>
            <a:spLocks noGrp="1"/>
          </p:cNvSpPr>
          <p:nvPr>
            <p:ph type="body" sz="quarter" idx="33" hasCustomPrompt="1"/>
          </p:nvPr>
        </p:nvSpPr>
        <p:spPr>
          <a:xfrm>
            <a:off x="1081547" y="3177909"/>
            <a:ext cx="1622323"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400" b="1" i="0">
                <a:solidFill>
                  <a:schemeClr val="bg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Header</a:t>
            </a:r>
          </a:p>
        </p:txBody>
      </p:sp>
      <p:sp>
        <p:nvSpPr>
          <p:cNvPr id="45" name="Text Placeholder 25">
            <a:extLst>
              <a:ext uri="{FF2B5EF4-FFF2-40B4-BE49-F238E27FC236}">
                <a16:creationId xmlns:a16="http://schemas.microsoft.com/office/drawing/2014/main" id="{A117B71B-3EC8-B92C-A314-67697593ECF9}"/>
              </a:ext>
            </a:extLst>
          </p:cNvPr>
          <p:cNvSpPr>
            <a:spLocks noGrp="1"/>
          </p:cNvSpPr>
          <p:nvPr>
            <p:ph type="body" sz="quarter" idx="35" hasCustomPrompt="1"/>
          </p:nvPr>
        </p:nvSpPr>
        <p:spPr>
          <a:xfrm>
            <a:off x="1081547" y="4038578"/>
            <a:ext cx="1622324" cy="1428157"/>
          </a:xfrm>
        </p:spPr>
        <p:txBody>
          <a:bodyPr lIns="180000" rIns="180000" anchor="t">
            <a:norm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300" b="0" i="0">
                <a:solidFill>
                  <a:srgbClr val="000000"/>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51" name="Text Placeholder 25">
            <a:extLst>
              <a:ext uri="{FF2B5EF4-FFF2-40B4-BE49-F238E27FC236}">
                <a16:creationId xmlns:a16="http://schemas.microsoft.com/office/drawing/2014/main" id="{DF407200-7C26-CDE8-BBBB-7AF404F602EE}"/>
              </a:ext>
            </a:extLst>
          </p:cNvPr>
          <p:cNvSpPr>
            <a:spLocks noGrp="1"/>
          </p:cNvSpPr>
          <p:nvPr>
            <p:ph type="body" sz="quarter" idx="36" hasCustomPrompt="1"/>
          </p:nvPr>
        </p:nvSpPr>
        <p:spPr>
          <a:xfrm>
            <a:off x="3195482" y="3177909"/>
            <a:ext cx="1622323"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400" b="1" i="0">
                <a:solidFill>
                  <a:schemeClr val="bg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Header</a:t>
            </a:r>
          </a:p>
        </p:txBody>
      </p:sp>
      <p:sp>
        <p:nvSpPr>
          <p:cNvPr id="52" name="Text Placeholder 25">
            <a:extLst>
              <a:ext uri="{FF2B5EF4-FFF2-40B4-BE49-F238E27FC236}">
                <a16:creationId xmlns:a16="http://schemas.microsoft.com/office/drawing/2014/main" id="{17F54D61-54CE-0A36-4145-3BD9FFDF24A8}"/>
              </a:ext>
            </a:extLst>
          </p:cNvPr>
          <p:cNvSpPr>
            <a:spLocks noGrp="1"/>
          </p:cNvSpPr>
          <p:nvPr>
            <p:ph type="body" sz="quarter" idx="37" hasCustomPrompt="1"/>
          </p:nvPr>
        </p:nvSpPr>
        <p:spPr>
          <a:xfrm>
            <a:off x="3195482" y="4038578"/>
            <a:ext cx="1622324" cy="1428157"/>
          </a:xfrm>
        </p:spPr>
        <p:txBody>
          <a:bodyPr lIns="180000" rIns="180000" anchor="t">
            <a:norm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300" b="0" i="0">
                <a:solidFill>
                  <a:srgbClr val="000000"/>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53" name="Text Placeholder 25">
            <a:extLst>
              <a:ext uri="{FF2B5EF4-FFF2-40B4-BE49-F238E27FC236}">
                <a16:creationId xmlns:a16="http://schemas.microsoft.com/office/drawing/2014/main" id="{4AE5EEEC-E17B-F5BF-A17E-6CEF57C8C8C0}"/>
              </a:ext>
            </a:extLst>
          </p:cNvPr>
          <p:cNvSpPr>
            <a:spLocks noGrp="1"/>
          </p:cNvSpPr>
          <p:nvPr>
            <p:ph type="body" sz="quarter" idx="38" hasCustomPrompt="1"/>
          </p:nvPr>
        </p:nvSpPr>
        <p:spPr>
          <a:xfrm>
            <a:off x="5304502" y="3177909"/>
            <a:ext cx="1622323"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400" b="1" i="0">
                <a:solidFill>
                  <a:schemeClr val="bg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Header</a:t>
            </a:r>
          </a:p>
        </p:txBody>
      </p:sp>
      <p:sp>
        <p:nvSpPr>
          <p:cNvPr id="54" name="Text Placeholder 25">
            <a:extLst>
              <a:ext uri="{FF2B5EF4-FFF2-40B4-BE49-F238E27FC236}">
                <a16:creationId xmlns:a16="http://schemas.microsoft.com/office/drawing/2014/main" id="{8411F3C6-480A-ADB0-92D9-CC1B53BC2ABA}"/>
              </a:ext>
            </a:extLst>
          </p:cNvPr>
          <p:cNvSpPr>
            <a:spLocks noGrp="1"/>
          </p:cNvSpPr>
          <p:nvPr>
            <p:ph type="body" sz="quarter" idx="39" hasCustomPrompt="1"/>
          </p:nvPr>
        </p:nvSpPr>
        <p:spPr>
          <a:xfrm>
            <a:off x="5304502" y="4038578"/>
            <a:ext cx="1622324" cy="1428157"/>
          </a:xfrm>
        </p:spPr>
        <p:txBody>
          <a:bodyPr lIns="180000" rIns="180000" anchor="t">
            <a:norm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300" b="0" i="0">
                <a:solidFill>
                  <a:srgbClr val="000000"/>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55" name="Text Placeholder 25">
            <a:extLst>
              <a:ext uri="{FF2B5EF4-FFF2-40B4-BE49-F238E27FC236}">
                <a16:creationId xmlns:a16="http://schemas.microsoft.com/office/drawing/2014/main" id="{1A4DDBDD-B6F1-FD7C-B53F-F4F6A0DDD721}"/>
              </a:ext>
            </a:extLst>
          </p:cNvPr>
          <p:cNvSpPr>
            <a:spLocks noGrp="1"/>
          </p:cNvSpPr>
          <p:nvPr>
            <p:ph type="body" sz="quarter" idx="40" hasCustomPrompt="1"/>
          </p:nvPr>
        </p:nvSpPr>
        <p:spPr>
          <a:xfrm>
            <a:off x="7428270" y="3177909"/>
            <a:ext cx="1622323"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400" b="1" i="0">
                <a:solidFill>
                  <a:schemeClr val="bg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Header</a:t>
            </a:r>
          </a:p>
        </p:txBody>
      </p:sp>
      <p:sp>
        <p:nvSpPr>
          <p:cNvPr id="56" name="Text Placeholder 25">
            <a:extLst>
              <a:ext uri="{FF2B5EF4-FFF2-40B4-BE49-F238E27FC236}">
                <a16:creationId xmlns:a16="http://schemas.microsoft.com/office/drawing/2014/main" id="{953158F9-183F-6A33-00F9-9DCE8EA702CC}"/>
              </a:ext>
            </a:extLst>
          </p:cNvPr>
          <p:cNvSpPr>
            <a:spLocks noGrp="1"/>
          </p:cNvSpPr>
          <p:nvPr>
            <p:ph type="body" sz="quarter" idx="41" hasCustomPrompt="1"/>
          </p:nvPr>
        </p:nvSpPr>
        <p:spPr>
          <a:xfrm>
            <a:off x="7428270" y="4038578"/>
            <a:ext cx="1622324" cy="1428157"/>
          </a:xfrm>
        </p:spPr>
        <p:txBody>
          <a:bodyPr lIns="180000" rIns="180000" anchor="t">
            <a:norm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300" b="0" i="0">
                <a:solidFill>
                  <a:srgbClr val="000000"/>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57" name="Text Placeholder 25">
            <a:extLst>
              <a:ext uri="{FF2B5EF4-FFF2-40B4-BE49-F238E27FC236}">
                <a16:creationId xmlns:a16="http://schemas.microsoft.com/office/drawing/2014/main" id="{878F3C0E-57BB-32F7-B0E0-ED45AFC8DDF7}"/>
              </a:ext>
            </a:extLst>
          </p:cNvPr>
          <p:cNvSpPr>
            <a:spLocks noGrp="1"/>
          </p:cNvSpPr>
          <p:nvPr>
            <p:ph type="body" sz="quarter" idx="42" hasCustomPrompt="1"/>
          </p:nvPr>
        </p:nvSpPr>
        <p:spPr>
          <a:xfrm>
            <a:off x="9537606" y="3177909"/>
            <a:ext cx="1622323"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400" b="1" i="0">
                <a:solidFill>
                  <a:schemeClr val="bg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Header</a:t>
            </a:r>
          </a:p>
        </p:txBody>
      </p:sp>
      <p:sp>
        <p:nvSpPr>
          <p:cNvPr id="58" name="Text Placeholder 25">
            <a:extLst>
              <a:ext uri="{FF2B5EF4-FFF2-40B4-BE49-F238E27FC236}">
                <a16:creationId xmlns:a16="http://schemas.microsoft.com/office/drawing/2014/main" id="{A7539808-3059-CE5A-C181-963DA76F5276}"/>
              </a:ext>
            </a:extLst>
          </p:cNvPr>
          <p:cNvSpPr>
            <a:spLocks noGrp="1"/>
          </p:cNvSpPr>
          <p:nvPr>
            <p:ph type="body" sz="quarter" idx="43" hasCustomPrompt="1"/>
          </p:nvPr>
        </p:nvSpPr>
        <p:spPr>
          <a:xfrm>
            <a:off x="9537606" y="4038578"/>
            <a:ext cx="1622324" cy="1428157"/>
          </a:xfrm>
        </p:spPr>
        <p:txBody>
          <a:bodyPr lIns="180000" rIns="180000" anchor="t">
            <a:norm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300" b="0" i="0">
                <a:solidFill>
                  <a:srgbClr val="000000"/>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Tree>
    <p:extLst>
      <p:ext uri="{BB962C8B-B14F-4D97-AF65-F5344CB8AC3E}">
        <p14:creationId xmlns:p14="http://schemas.microsoft.com/office/powerpoint/2010/main" val="4185102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B070A0-F7DE-1C2B-1005-3A00735BF13C}"/>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B7374072-283F-3122-02EE-28D8AFB15E2F}"/>
              </a:ext>
            </a:extLst>
          </p:cNvPr>
          <p:cNvSpPr>
            <a:spLocks noGrp="1"/>
          </p:cNvSpPr>
          <p:nvPr>
            <p:ph type="ftr" sz="quarter" idx="11"/>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4" name="Slide Number Placeholder 3">
            <a:extLst>
              <a:ext uri="{FF2B5EF4-FFF2-40B4-BE49-F238E27FC236}">
                <a16:creationId xmlns:a16="http://schemas.microsoft.com/office/drawing/2014/main" id="{FFEFB93F-E39F-B739-9399-CA2A488177F3}"/>
              </a:ext>
            </a:extLst>
          </p:cNvPr>
          <p:cNvSpPr>
            <a:spLocks noGrp="1"/>
          </p:cNvSpPr>
          <p:nvPr>
            <p:ph type="sldNum" sz="quarter" idx="12"/>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
        <p:nvSpPr>
          <p:cNvPr id="18" name="Rounded Rectangle 7">
            <a:extLst>
              <a:ext uri="{FF2B5EF4-FFF2-40B4-BE49-F238E27FC236}">
                <a16:creationId xmlns:a16="http://schemas.microsoft.com/office/drawing/2014/main" id="{390C8192-549F-68A2-E621-E7B24AA54EEF}"/>
              </a:ext>
            </a:extLst>
          </p:cNvPr>
          <p:cNvSpPr/>
          <p:nvPr userDrawn="1"/>
        </p:nvSpPr>
        <p:spPr>
          <a:xfrm>
            <a:off x="4403890" y="1749935"/>
            <a:ext cx="3384219" cy="3358130"/>
          </a:xfrm>
          <a:prstGeom prst="roundRect">
            <a:avLst>
              <a:gd name="adj" fmla="val 2490"/>
            </a:avLst>
          </a:prstGeom>
          <a:solidFill>
            <a:schemeClr val="bg1">
              <a:lumMod val="95000"/>
            </a:schemeClr>
          </a:solidFill>
          <a:ln>
            <a:solidFill>
              <a:schemeClr val="bg1">
                <a:lumMod val="95000"/>
              </a:schemeClr>
            </a:solidFill>
          </a:ln>
          <a:effectLst>
            <a:outerShdw blurRad="235545" sx="104000" sy="104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AT" sz="1000" u="none" strike="noStrike" kern="1200" cap="none" normalizeH="0" baseline="0" noProof="0">
              <a:ln>
                <a:noFill/>
              </a:ln>
              <a:solidFill>
                <a:schemeClr val="bg1"/>
              </a:solidFill>
              <a:effectLst/>
              <a:uLnTx/>
              <a:uFillTx/>
              <a:ea typeface="+mn-ea"/>
              <a:cs typeface="+mn-cs"/>
            </a:endParaRPr>
          </a:p>
        </p:txBody>
      </p:sp>
      <p:sp>
        <p:nvSpPr>
          <p:cNvPr id="19" name="Rounded Rectangle 7">
            <a:extLst>
              <a:ext uri="{FF2B5EF4-FFF2-40B4-BE49-F238E27FC236}">
                <a16:creationId xmlns:a16="http://schemas.microsoft.com/office/drawing/2014/main" id="{65F7D829-E863-B2A6-A956-579C27E92A0D}"/>
              </a:ext>
            </a:extLst>
          </p:cNvPr>
          <p:cNvSpPr/>
          <p:nvPr userDrawn="1"/>
        </p:nvSpPr>
        <p:spPr>
          <a:xfrm>
            <a:off x="8081623" y="1749935"/>
            <a:ext cx="3384219" cy="3358130"/>
          </a:xfrm>
          <a:prstGeom prst="roundRect">
            <a:avLst>
              <a:gd name="adj" fmla="val 2490"/>
            </a:avLst>
          </a:prstGeom>
          <a:solidFill>
            <a:schemeClr val="bg1">
              <a:lumMod val="95000"/>
            </a:schemeClr>
          </a:solidFill>
          <a:ln>
            <a:solidFill>
              <a:schemeClr val="bg1">
                <a:lumMod val="95000"/>
              </a:schemeClr>
            </a:solidFill>
          </a:ln>
          <a:effectLst>
            <a:outerShdw blurRad="235545" sx="104000" sy="104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AT" sz="1000" u="none" strike="noStrike" kern="1200" cap="none" normalizeH="0" baseline="0" noProof="0">
              <a:ln>
                <a:noFill/>
              </a:ln>
              <a:solidFill>
                <a:schemeClr val="bg1"/>
              </a:solidFill>
              <a:effectLst/>
              <a:uLnTx/>
              <a:uFillTx/>
              <a:ea typeface="+mn-ea"/>
              <a:cs typeface="+mn-cs"/>
            </a:endParaRPr>
          </a:p>
        </p:txBody>
      </p:sp>
      <p:sp>
        <p:nvSpPr>
          <p:cNvPr id="20" name="Rounded Rectangle 7">
            <a:extLst>
              <a:ext uri="{FF2B5EF4-FFF2-40B4-BE49-F238E27FC236}">
                <a16:creationId xmlns:a16="http://schemas.microsoft.com/office/drawing/2014/main" id="{700FA73C-2D10-F163-67A0-F1E85BF24FF0}"/>
              </a:ext>
            </a:extLst>
          </p:cNvPr>
          <p:cNvSpPr/>
          <p:nvPr userDrawn="1"/>
        </p:nvSpPr>
        <p:spPr>
          <a:xfrm>
            <a:off x="726157" y="1749935"/>
            <a:ext cx="3384219" cy="3358130"/>
          </a:xfrm>
          <a:prstGeom prst="roundRect">
            <a:avLst>
              <a:gd name="adj" fmla="val 2490"/>
            </a:avLst>
          </a:prstGeom>
          <a:solidFill>
            <a:schemeClr val="bg1">
              <a:lumMod val="95000"/>
            </a:schemeClr>
          </a:solidFill>
          <a:ln>
            <a:solidFill>
              <a:schemeClr val="bg1">
                <a:lumMod val="95000"/>
              </a:schemeClr>
            </a:solidFill>
          </a:ln>
          <a:effectLst>
            <a:outerShdw blurRad="235545" sx="104000" sy="104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AT" sz="1000" u="none" strike="noStrike" kern="1200" cap="none" normalizeH="0" baseline="0" noProof="0">
              <a:ln>
                <a:noFill/>
              </a:ln>
              <a:solidFill>
                <a:schemeClr val="bg1"/>
              </a:solidFill>
              <a:effectLst/>
              <a:uLnTx/>
              <a:uFillTx/>
              <a:ea typeface="+mn-ea"/>
              <a:cs typeface="+mn-cs"/>
            </a:endParaRPr>
          </a:p>
        </p:txBody>
      </p:sp>
      <p:sp>
        <p:nvSpPr>
          <p:cNvPr id="46" name="Title 5">
            <a:extLst>
              <a:ext uri="{FF2B5EF4-FFF2-40B4-BE49-F238E27FC236}">
                <a16:creationId xmlns:a16="http://schemas.microsoft.com/office/drawing/2014/main" id="{5373FD89-520C-E7F2-0328-27EEB0D05620}"/>
              </a:ext>
            </a:extLst>
          </p:cNvPr>
          <p:cNvSpPr>
            <a:spLocks noGrp="1"/>
          </p:cNvSpPr>
          <p:nvPr>
            <p:ph type="title"/>
          </p:nvPr>
        </p:nvSpPr>
        <p:spPr>
          <a:xfrm>
            <a:off x="726157" y="225425"/>
            <a:ext cx="8833751" cy="827088"/>
          </a:xfrm>
        </p:spPr>
        <p:txBody>
          <a:bodyPr/>
          <a:lstStyle/>
          <a:p>
            <a:r>
              <a:rPr lang="en-US"/>
              <a:t>Click to edit Master title style</a:t>
            </a:r>
          </a:p>
        </p:txBody>
      </p:sp>
      <p:sp>
        <p:nvSpPr>
          <p:cNvPr id="59" name="Text Placeholder 25">
            <a:extLst>
              <a:ext uri="{FF2B5EF4-FFF2-40B4-BE49-F238E27FC236}">
                <a16:creationId xmlns:a16="http://schemas.microsoft.com/office/drawing/2014/main" id="{20729A04-2707-B233-5440-DBC34C589DCD}"/>
              </a:ext>
            </a:extLst>
          </p:cNvPr>
          <p:cNvSpPr>
            <a:spLocks noGrp="1"/>
          </p:cNvSpPr>
          <p:nvPr>
            <p:ph type="body" sz="quarter" idx="35" hasCustomPrompt="1"/>
          </p:nvPr>
        </p:nvSpPr>
        <p:spPr>
          <a:xfrm>
            <a:off x="1033940" y="3759937"/>
            <a:ext cx="2768652" cy="428274"/>
          </a:xfrm>
        </p:spPr>
        <p:txBody>
          <a:bodyPr lIns="180000" rIns="180000" anchor="t">
            <a:norm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8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60" name="Text Placeholder 25">
            <a:extLst>
              <a:ext uri="{FF2B5EF4-FFF2-40B4-BE49-F238E27FC236}">
                <a16:creationId xmlns:a16="http://schemas.microsoft.com/office/drawing/2014/main" id="{B3CA3EA3-4B6C-6B10-5AF6-62373DA56FC8}"/>
              </a:ext>
            </a:extLst>
          </p:cNvPr>
          <p:cNvSpPr>
            <a:spLocks noGrp="1"/>
          </p:cNvSpPr>
          <p:nvPr>
            <p:ph type="body" sz="quarter" idx="40" hasCustomPrompt="1"/>
          </p:nvPr>
        </p:nvSpPr>
        <p:spPr>
          <a:xfrm>
            <a:off x="4704846" y="3759937"/>
            <a:ext cx="2768652" cy="428274"/>
          </a:xfrm>
        </p:spPr>
        <p:txBody>
          <a:bodyPr lIns="180000" rIns="180000" anchor="t">
            <a:norm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8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61" name="Text Placeholder 25">
            <a:extLst>
              <a:ext uri="{FF2B5EF4-FFF2-40B4-BE49-F238E27FC236}">
                <a16:creationId xmlns:a16="http://schemas.microsoft.com/office/drawing/2014/main" id="{058C12D1-A119-C14D-0CE1-2BC3FE252C04}"/>
              </a:ext>
            </a:extLst>
          </p:cNvPr>
          <p:cNvSpPr>
            <a:spLocks noGrp="1"/>
          </p:cNvSpPr>
          <p:nvPr>
            <p:ph type="body" sz="quarter" idx="42" hasCustomPrompt="1"/>
          </p:nvPr>
        </p:nvSpPr>
        <p:spPr>
          <a:xfrm>
            <a:off x="8389406" y="3759937"/>
            <a:ext cx="2768652" cy="428274"/>
          </a:xfrm>
        </p:spPr>
        <p:txBody>
          <a:bodyPr lIns="180000" rIns="180000" anchor="t">
            <a:norm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8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70" name="Text Placeholder 25">
            <a:extLst>
              <a:ext uri="{FF2B5EF4-FFF2-40B4-BE49-F238E27FC236}">
                <a16:creationId xmlns:a16="http://schemas.microsoft.com/office/drawing/2014/main" id="{08E485E9-5DA4-5440-C217-15C5B498432D}"/>
              </a:ext>
            </a:extLst>
          </p:cNvPr>
          <p:cNvSpPr>
            <a:spLocks noGrp="1"/>
          </p:cNvSpPr>
          <p:nvPr>
            <p:ph type="body" sz="quarter" idx="43" hasCustomPrompt="1"/>
          </p:nvPr>
        </p:nvSpPr>
        <p:spPr>
          <a:xfrm>
            <a:off x="1028086" y="2110478"/>
            <a:ext cx="2768652" cy="1373701"/>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9600" b="0" i="0">
                <a:solidFill>
                  <a:srgbClr val="00C68D"/>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a:t>
            </a:r>
          </a:p>
        </p:txBody>
      </p:sp>
      <p:sp>
        <p:nvSpPr>
          <p:cNvPr id="71" name="Text Placeholder 25">
            <a:extLst>
              <a:ext uri="{FF2B5EF4-FFF2-40B4-BE49-F238E27FC236}">
                <a16:creationId xmlns:a16="http://schemas.microsoft.com/office/drawing/2014/main" id="{DF94AF14-78CF-DDC2-F374-FC0DDFDAB2C1}"/>
              </a:ext>
            </a:extLst>
          </p:cNvPr>
          <p:cNvSpPr>
            <a:spLocks noGrp="1"/>
          </p:cNvSpPr>
          <p:nvPr>
            <p:ph type="body" sz="quarter" idx="44" hasCustomPrompt="1"/>
          </p:nvPr>
        </p:nvSpPr>
        <p:spPr>
          <a:xfrm>
            <a:off x="4741243" y="2110479"/>
            <a:ext cx="2697804" cy="1373701"/>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9600" b="0" i="0">
                <a:solidFill>
                  <a:schemeClr val="accent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a:t>
            </a:r>
          </a:p>
        </p:txBody>
      </p:sp>
      <p:sp>
        <p:nvSpPr>
          <p:cNvPr id="72" name="Text Placeholder 25">
            <a:extLst>
              <a:ext uri="{FF2B5EF4-FFF2-40B4-BE49-F238E27FC236}">
                <a16:creationId xmlns:a16="http://schemas.microsoft.com/office/drawing/2014/main" id="{F32C6A6F-DEB4-03FF-FC38-543F0DC7423D}"/>
              </a:ext>
            </a:extLst>
          </p:cNvPr>
          <p:cNvSpPr>
            <a:spLocks noGrp="1"/>
          </p:cNvSpPr>
          <p:nvPr>
            <p:ph type="body" sz="quarter" idx="45" hasCustomPrompt="1"/>
          </p:nvPr>
        </p:nvSpPr>
        <p:spPr>
          <a:xfrm>
            <a:off x="8383552" y="2110479"/>
            <a:ext cx="2780362" cy="1373701"/>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9600" b="0" i="0">
                <a:solidFill>
                  <a:schemeClr val="accent2"/>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a:t>
            </a:r>
          </a:p>
        </p:txBody>
      </p:sp>
    </p:spTree>
    <p:extLst>
      <p:ext uri="{BB962C8B-B14F-4D97-AF65-F5344CB8AC3E}">
        <p14:creationId xmlns:p14="http://schemas.microsoft.com/office/powerpoint/2010/main" val="12615284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_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B070A0-F7DE-1C2B-1005-3A00735BF13C}"/>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B7374072-283F-3122-02EE-28D8AFB15E2F}"/>
              </a:ext>
            </a:extLst>
          </p:cNvPr>
          <p:cNvSpPr>
            <a:spLocks noGrp="1"/>
          </p:cNvSpPr>
          <p:nvPr>
            <p:ph type="ftr" sz="quarter" idx="11"/>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4" name="Slide Number Placeholder 3">
            <a:extLst>
              <a:ext uri="{FF2B5EF4-FFF2-40B4-BE49-F238E27FC236}">
                <a16:creationId xmlns:a16="http://schemas.microsoft.com/office/drawing/2014/main" id="{FFEFB93F-E39F-B739-9399-CA2A488177F3}"/>
              </a:ext>
            </a:extLst>
          </p:cNvPr>
          <p:cNvSpPr>
            <a:spLocks noGrp="1"/>
          </p:cNvSpPr>
          <p:nvPr>
            <p:ph type="sldNum" sz="quarter" idx="12"/>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
        <p:nvSpPr>
          <p:cNvPr id="5" name="Rounded Rectangle 7">
            <a:extLst>
              <a:ext uri="{FF2B5EF4-FFF2-40B4-BE49-F238E27FC236}">
                <a16:creationId xmlns:a16="http://schemas.microsoft.com/office/drawing/2014/main" id="{67B3DA23-E7E2-E8D2-234F-69C913219446}"/>
              </a:ext>
            </a:extLst>
          </p:cNvPr>
          <p:cNvSpPr/>
          <p:nvPr userDrawn="1"/>
        </p:nvSpPr>
        <p:spPr>
          <a:xfrm>
            <a:off x="4398036" y="1658008"/>
            <a:ext cx="3384219" cy="3889352"/>
          </a:xfrm>
          <a:prstGeom prst="roundRect">
            <a:avLst>
              <a:gd name="adj" fmla="val 2490"/>
            </a:avLst>
          </a:prstGeom>
          <a:solidFill>
            <a:schemeClr val="bg1">
              <a:lumMod val="95000"/>
            </a:schemeClr>
          </a:solidFill>
          <a:ln>
            <a:solidFill>
              <a:schemeClr val="bg1">
                <a:lumMod val="95000"/>
              </a:schemeClr>
            </a:solidFill>
          </a:ln>
          <a:effectLst>
            <a:outerShdw blurRad="235545" sx="104000" sy="104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AT" sz="1000" u="none" strike="noStrike" kern="1200" cap="none" normalizeH="0" baseline="0" noProof="0">
              <a:ln>
                <a:noFill/>
              </a:ln>
              <a:solidFill>
                <a:schemeClr val="bg1"/>
              </a:solidFill>
              <a:effectLst/>
              <a:uLnTx/>
              <a:uFillTx/>
              <a:ea typeface="+mn-ea"/>
              <a:cs typeface="+mn-cs"/>
            </a:endParaRPr>
          </a:p>
        </p:txBody>
      </p:sp>
      <p:sp>
        <p:nvSpPr>
          <p:cNvPr id="6" name="Rounded Rectangle 7">
            <a:extLst>
              <a:ext uri="{FF2B5EF4-FFF2-40B4-BE49-F238E27FC236}">
                <a16:creationId xmlns:a16="http://schemas.microsoft.com/office/drawing/2014/main" id="{E9474C84-AA68-E63B-C3F4-7803595369E7}"/>
              </a:ext>
            </a:extLst>
          </p:cNvPr>
          <p:cNvSpPr/>
          <p:nvPr userDrawn="1"/>
        </p:nvSpPr>
        <p:spPr>
          <a:xfrm>
            <a:off x="8075769" y="1658008"/>
            <a:ext cx="3384219" cy="3889352"/>
          </a:xfrm>
          <a:prstGeom prst="roundRect">
            <a:avLst>
              <a:gd name="adj" fmla="val 2490"/>
            </a:avLst>
          </a:prstGeom>
          <a:solidFill>
            <a:schemeClr val="bg1">
              <a:lumMod val="95000"/>
            </a:schemeClr>
          </a:solidFill>
          <a:ln>
            <a:solidFill>
              <a:schemeClr val="bg1">
                <a:lumMod val="95000"/>
              </a:schemeClr>
            </a:solidFill>
          </a:ln>
          <a:effectLst>
            <a:outerShdw blurRad="235545" sx="104000" sy="104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AT" sz="1000" u="none" strike="noStrike" kern="1200" cap="none" normalizeH="0" baseline="0" noProof="0">
              <a:ln>
                <a:noFill/>
              </a:ln>
              <a:solidFill>
                <a:schemeClr val="bg1"/>
              </a:solidFill>
              <a:effectLst/>
              <a:uLnTx/>
              <a:uFillTx/>
              <a:ea typeface="+mn-ea"/>
              <a:cs typeface="+mn-cs"/>
            </a:endParaRPr>
          </a:p>
        </p:txBody>
      </p:sp>
      <p:sp>
        <p:nvSpPr>
          <p:cNvPr id="7" name="Rounded Rectangle 7">
            <a:extLst>
              <a:ext uri="{FF2B5EF4-FFF2-40B4-BE49-F238E27FC236}">
                <a16:creationId xmlns:a16="http://schemas.microsoft.com/office/drawing/2014/main" id="{54477FB2-A8EE-9DAC-63DD-EA902A0F2BD5}"/>
              </a:ext>
            </a:extLst>
          </p:cNvPr>
          <p:cNvSpPr/>
          <p:nvPr userDrawn="1"/>
        </p:nvSpPr>
        <p:spPr>
          <a:xfrm>
            <a:off x="720303" y="1658008"/>
            <a:ext cx="3384219" cy="3889352"/>
          </a:xfrm>
          <a:prstGeom prst="roundRect">
            <a:avLst>
              <a:gd name="adj" fmla="val 2490"/>
            </a:avLst>
          </a:prstGeom>
          <a:solidFill>
            <a:schemeClr val="bg1">
              <a:lumMod val="95000"/>
            </a:schemeClr>
          </a:solidFill>
          <a:ln>
            <a:solidFill>
              <a:schemeClr val="bg1">
                <a:lumMod val="95000"/>
              </a:schemeClr>
            </a:solidFill>
          </a:ln>
          <a:effectLst>
            <a:outerShdw blurRad="235545" sx="104000" sy="104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AT" sz="1000" u="none" strike="noStrike" kern="1200" cap="none" normalizeH="0" baseline="0" noProof="0">
              <a:ln>
                <a:noFill/>
              </a:ln>
              <a:solidFill>
                <a:schemeClr val="bg1"/>
              </a:solidFill>
              <a:effectLst/>
              <a:uLnTx/>
              <a:uFillTx/>
              <a:ea typeface="+mn-ea"/>
              <a:cs typeface="+mn-cs"/>
            </a:endParaRPr>
          </a:p>
        </p:txBody>
      </p:sp>
      <p:sp>
        <p:nvSpPr>
          <p:cNvPr id="17" name="Title 5">
            <a:extLst>
              <a:ext uri="{FF2B5EF4-FFF2-40B4-BE49-F238E27FC236}">
                <a16:creationId xmlns:a16="http://schemas.microsoft.com/office/drawing/2014/main" id="{61E8D07B-ACFC-0EC3-725D-828A57E3B11A}"/>
              </a:ext>
            </a:extLst>
          </p:cNvPr>
          <p:cNvSpPr>
            <a:spLocks noGrp="1"/>
          </p:cNvSpPr>
          <p:nvPr>
            <p:ph type="title"/>
          </p:nvPr>
        </p:nvSpPr>
        <p:spPr>
          <a:xfrm>
            <a:off x="720303" y="225425"/>
            <a:ext cx="8839605" cy="827088"/>
          </a:xfrm>
        </p:spPr>
        <p:txBody>
          <a:bodyPr/>
          <a:lstStyle/>
          <a:p>
            <a:r>
              <a:rPr lang="en-US"/>
              <a:t>Click to edit Master title style</a:t>
            </a:r>
          </a:p>
        </p:txBody>
      </p:sp>
      <p:sp>
        <p:nvSpPr>
          <p:cNvPr id="21" name="Text Placeholder 25">
            <a:extLst>
              <a:ext uri="{FF2B5EF4-FFF2-40B4-BE49-F238E27FC236}">
                <a16:creationId xmlns:a16="http://schemas.microsoft.com/office/drawing/2014/main" id="{276E0A01-8FA3-1077-DE64-BEDF50351524}"/>
              </a:ext>
            </a:extLst>
          </p:cNvPr>
          <p:cNvSpPr>
            <a:spLocks noGrp="1"/>
          </p:cNvSpPr>
          <p:nvPr>
            <p:ph type="body" sz="quarter" idx="35" hasCustomPrompt="1"/>
          </p:nvPr>
        </p:nvSpPr>
        <p:spPr>
          <a:xfrm>
            <a:off x="1028086" y="4480772"/>
            <a:ext cx="2768652" cy="428274"/>
          </a:xfrm>
        </p:spPr>
        <p:txBody>
          <a:bodyPr lIns="180000" rIns="180000" anchor="t">
            <a:norm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8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2" name="Text Placeholder 25">
            <a:extLst>
              <a:ext uri="{FF2B5EF4-FFF2-40B4-BE49-F238E27FC236}">
                <a16:creationId xmlns:a16="http://schemas.microsoft.com/office/drawing/2014/main" id="{00BBD5A4-29A6-37D6-F4C3-FB66D7F7BAEB}"/>
              </a:ext>
            </a:extLst>
          </p:cNvPr>
          <p:cNvSpPr>
            <a:spLocks noGrp="1"/>
          </p:cNvSpPr>
          <p:nvPr>
            <p:ph type="body" sz="quarter" idx="40" hasCustomPrompt="1"/>
          </p:nvPr>
        </p:nvSpPr>
        <p:spPr>
          <a:xfrm>
            <a:off x="4741243" y="4480772"/>
            <a:ext cx="2697804" cy="428274"/>
          </a:xfrm>
        </p:spPr>
        <p:txBody>
          <a:bodyPr lIns="180000" rIns="180000" anchor="t">
            <a:norm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8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3" name="Text Placeholder 25">
            <a:extLst>
              <a:ext uri="{FF2B5EF4-FFF2-40B4-BE49-F238E27FC236}">
                <a16:creationId xmlns:a16="http://schemas.microsoft.com/office/drawing/2014/main" id="{D25ADC24-DFE1-5A45-BAED-8DC9C739D847}"/>
              </a:ext>
            </a:extLst>
          </p:cNvPr>
          <p:cNvSpPr>
            <a:spLocks noGrp="1"/>
          </p:cNvSpPr>
          <p:nvPr>
            <p:ph type="body" sz="quarter" idx="42" hasCustomPrompt="1"/>
          </p:nvPr>
        </p:nvSpPr>
        <p:spPr>
          <a:xfrm>
            <a:off x="8383552" y="4480772"/>
            <a:ext cx="2768652" cy="428274"/>
          </a:xfrm>
        </p:spPr>
        <p:txBody>
          <a:bodyPr lIns="180000" rIns="180000" anchor="t">
            <a:norm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8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7" name="Text Placeholder 25">
            <a:extLst>
              <a:ext uri="{FF2B5EF4-FFF2-40B4-BE49-F238E27FC236}">
                <a16:creationId xmlns:a16="http://schemas.microsoft.com/office/drawing/2014/main" id="{28C06E0D-04C6-0B74-66FB-DE61D53C5741}"/>
              </a:ext>
            </a:extLst>
          </p:cNvPr>
          <p:cNvSpPr>
            <a:spLocks noGrp="1"/>
          </p:cNvSpPr>
          <p:nvPr>
            <p:ph type="body" sz="quarter" idx="43" hasCustomPrompt="1"/>
          </p:nvPr>
        </p:nvSpPr>
        <p:spPr>
          <a:xfrm>
            <a:off x="1028086" y="3611803"/>
            <a:ext cx="2768652" cy="770430"/>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5000" b="0" i="0">
                <a:solidFill>
                  <a:srgbClr val="000000"/>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a:t>
            </a:r>
          </a:p>
        </p:txBody>
      </p:sp>
      <p:sp>
        <p:nvSpPr>
          <p:cNvPr id="30" name="Text Placeholder 25">
            <a:extLst>
              <a:ext uri="{FF2B5EF4-FFF2-40B4-BE49-F238E27FC236}">
                <a16:creationId xmlns:a16="http://schemas.microsoft.com/office/drawing/2014/main" id="{7059C577-EF45-66DB-C133-D72F183F0C65}"/>
              </a:ext>
            </a:extLst>
          </p:cNvPr>
          <p:cNvSpPr>
            <a:spLocks noGrp="1"/>
          </p:cNvSpPr>
          <p:nvPr>
            <p:ph type="body" sz="quarter" idx="44" hasCustomPrompt="1"/>
          </p:nvPr>
        </p:nvSpPr>
        <p:spPr>
          <a:xfrm>
            <a:off x="4741243" y="3611803"/>
            <a:ext cx="2697804" cy="770430"/>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5000" b="0" i="0">
                <a:solidFill>
                  <a:srgbClr val="000000"/>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a:t>
            </a:r>
          </a:p>
        </p:txBody>
      </p:sp>
      <p:sp>
        <p:nvSpPr>
          <p:cNvPr id="31" name="Text Placeholder 25">
            <a:extLst>
              <a:ext uri="{FF2B5EF4-FFF2-40B4-BE49-F238E27FC236}">
                <a16:creationId xmlns:a16="http://schemas.microsoft.com/office/drawing/2014/main" id="{59164CD1-1F81-16ED-ABC6-14016482E3BC}"/>
              </a:ext>
            </a:extLst>
          </p:cNvPr>
          <p:cNvSpPr>
            <a:spLocks noGrp="1"/>
          </p:cNvSpPr>
          <p:nvPr>
            <p:ph type="body" sz="quarter" idx="45" hasCustomPrompt="1"/>
          </p:nvPr>
        </p:nvSpPr>
        <p:spPr>
          <a:xfrm>
            <a:off x="8383552" y="3611803"/>
            <a:ext cx="2780362" cy="770430"/>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5000" b="0" i="0">
                <a:solidFill>
                  <a:srgbClr val="000000"/>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a:t>
            </a:r>
          </a:p>
        </p:txBody>
      </p:sp>
    </p:spTree>
    <p:extLst>
      <p:ext uri="{BB962C8B-B14F-4D97-AF65-F5344CB8AC3E}">
        <p14:creationId xmlns:p14="http://schemas.microsoft.com/office/powerpoint/2010/main" val="28939088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4_Blank slide">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65F28D52-11AE-6ED2-2F9C-2377B354691A}"/>
              </a:ext>
            </a:extLst>
          </p:cNvPr>
          <p:cNvSpPr/>
          <p:nvPr userDrawn="1"/>
        </p:nvSpPr>
        <p:spPr>
          <a:xfrm>
            <a:off x="4403890" y="1658008"/>
            <a:ext cx="3384219" cy="4031592"/>
          </a:xfrm>
          <a:prstGeom prst="roundRect">
            <a:avLst>
              <a:gd name="adj" fmla="val 2490"/>
            </a:avLst>
          </a:prstGeom>
          <a:solidFill>
            <a:schemeClr val="bg1">
              <a:lumMod val="95000"/>
            </a:schemeClr>
          </a:solidFill>
          <a:ln>
            <a:solidFill>
              <a:schemeClr val="bg1">
                <a:lumMod val="95000"/>
              </a:schemeClr>
            </a:solidFill>
          </a:ln>
          <a:effectLst>
            <a:outerShdw blurRad="235545" sx="104000" sy="104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AT" sz="1000" u="none" strike="noStrike" kern="1200" cap="none" normalizeH="0" baseline="0" noProof="0">
              <a:ln>
                <a:noFill/>
              </a:ln>
              <a:solidFill>
                <a:schemeClr val="bg1"/>
              </a:solidFill>
              <a:effectLst/>
              <a:uLnTx/>
              <a:uFillTx/>
              <a:ea typeface="+mn-ea"/>
              <a:cs typeface="+mn-cs"/>
            </a:endParaRPr>
          </a:p>
        </p:txBody>
      </p:sp>
      <p:sp>
        <p:nvSpPr>
          <p:cNvPr id="9" name="Rounded Rectangle 7">
            <a:extLst>
              <a:ext uri="{FF2B5EF4-FFF2-40B4-BE49-F238E27FC236}">
                <a16:creationId xmlns:a16="http://schemas.microsoft.com/office/drawing/2014/main" id="{08113FC8-81F2-AF79-C350-1B21A4B560A0}"/>
              </a:ext>
            </a:extLst>
          </p:cNvPr>
          <p:cNvSpPr/>
          <p:nvPr userDrawn="1"/>
        </p:nvSpPr>
        <p:spPr>
          <a:xfrm>
            <a:off x="8081623" y="1658007"/>
            <a:ext cx="3384219" cy="4031591"/>
          </a:xfrm>
          <a:prstGeom prst="roundRect">
            <a:avLst>
              <a:gd name="adj" fmla="val 2490"/>
            </a:avLst>
          </a:prstGeom>
          <a:solidFill>
            <a:schemeClr val="bg1">
              <a:lumMod val="95000"/>
            </a:schemeClr>
          </a:solidFill>
          <a:ln>
            <a:solidFill>
              <a:schemeClr val="bg1">
                <a:lumMod val="95000"/>
              </a:schemeClr>
            </a:solidFill>
          </a:ln>
          <a:effectLst>
            <a:outerShdw blurRad="235545" sx="104000" sy="104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AT" sz="1000" u="none" strike="noStrike" kern="1200" cap="none" normalizeH="0" baseline="0" noProof="0">
              <a:ln>
                <a:noFill/>
              </a:ln>
              <a:solidFill>
                <a:schemeClr val="bg1"/>
              </a:solidFill>
              <a:effectLst/>
              <a:uLnTx/>
              <a:uFillTx/>
              <a:ea typeface="+mn-ea"/>
              <a:cs typeface="+mn-cs"/>
            </a:endParaRPr>
          </a:p>
        </p:txBody>
      </p:sp>
      <p:sp>
        <p:nvSpPr>
          <p:cNvPr id="10" name="Rounded Rectangle 7">
            <a:extLst>
              <a:ext uri="{FF2B5EF4-FFF2-40B4-BE49-F238E27FC236}">
                <a16:creationId xmlns:a16="http://schemas.microsoft.com/office/drawing/2014/main" id="{2261C3A7-FEDF-0A59-8F92-FCC03B744146}"/>
              </a:ext>
            </a:extLst>
          </p:cNvPr>
          <p:cNvSpPr/>
          <p:nvPr userDrawn="1"/>
        </p:nvSpPr>
        <p:spPr>
          <a:xfrm>
            <a:off x="726157" y="1658008"/>
            <a:ext cx="3384219" cy="4031592"/>
          </a:xfrm>
          <a:prstGeom prst="roundRect">
            <a:avLst>
              <a:gd name="adj" fmla="val 2490"/>
            </a:avLst>
          </a:prstGeom>
          <a:solidFill>
            <a:schemeClr val="bg1">
              <a:lumMod val="95000"/>
            </a:schemeClr>
          </a:solidFill>
          <a:ln>
            <a:solidFill>
              <a:schemeClr val="bg1">
                <a:lumMod val="95000"/>
              </a:schemeClr>
            </a:solidFill>
          </a:ln>
          <a:effectLst>
            <a:outerShdw blurRad="235545" sx="104000" sy="104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AT" sz="1000" u="none" strike="noStrike" kern="1200" cap="none" normalizeH="0" baseline="0" noProof="0">
              <a:ln>
                <a:noFill/>
              </a:ln>
              <a:solidFill>
                <a:schemeClr val="bg1"/>
              </a:solidFill>
              <a:effectLst/>
              <a:uLnTx/>
              <a:uFillTx/>
              <a:ea typeface="+mn-ea"/>
              <a:cs typeface="+mn-cs"/>
            </a:endParaRPr>
          </a:p>
        </p:txBody>
      </p:sp>
      <p:sp>
        <p:nvSpPr>
          <p:cNvPr id="2" name="Date Placeholder 1">
            <a:extLst>
              <a:ext uri="{FF2B5EF4-FFF2-40B4-BE49-F238E27FC236}">
                <a16:creationId xmlns:a16="http://schemas.microsoft.com/office/drawing/2014/main" id="{4BB070A0-F7DE-1C2B-1005-3A00735BF13C}"/>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B7374072-283F-3122-02EE-28D8AFB15E2F}"/>
              </a:ext>
            </a:extLst>
          </p:cNvPr>
          <p:cNvSpPr>
            <a:spLocks noGrp="1"/>
          </p:cNvSpPr>
          <p:nvPr>
            <p:ph type="ftr" sz="quarter" idx="11"/>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4" name="Slide Number Placeholder 3">
            <a:extLst>
              <a:ext uri="{FF2B5EF4-FFF2-40B4-BE49-F238E27FC236}">
                <a16:creationId xmlns:a16="http://schemas.microsoft.com/office/drawing/2014/main" id="{FFEFB93F-E39F-B739-9399-CA2A488177F3}"/>
              </a:ext>
            </a:extLst>
          </p:cNvPr>
          <p:cNvSpPr>
            <a:spLocks noGrp="1"/>
          </p:cNvSpPr>
          <p:nvPr>
            <p:ph type="sldNum" sz="quarter" idx="12"/>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
        <p:nvSpPr>
          <p:cNvPr id="30" name="Title 5">
            <a:extLst>
              <a:ext uri="{FF2B5EF4-FFF2-40B4-BE49-F238E27FC236}">
                <a16:creationId xmlns:a16="http://schemas.microsoft.com/office/drawing/2014/main" id="{E90F214F-C836-9EAA-7810-36CF340FC210}"/>
              </a:ext>
            </a:extLst>
          </p:cNvPr>
          <p:cNvSpPr>
            <a:spLocks noGrp="1"/>
          </p:cNvSpPr>
          <p:nvPr>
            <p:ph type="title"/>
          </p:nvPr>
        </p:nvSpPr>
        <p:spPr>
          <a:xfrm>
            <a:off x="726157" y="225425"/>
            <a:ext cx="8833751" cy="827088"/>
          </a:xfrm>
        </p:spPr>
        <p:txBody>
          <a:bodyPr/>
          <a:lstStyle/>
          <a:p>
            <a:r>
              <a:rPr lang="en-US"/>
              <a:t>Click to edit Master title style</a:t>
            </a:r>
          </a:p>
        </p:txBody>
      </p:sp>
      <p:sp>
        <p:nvSpPr>
          <p:cNvPr id="37" name="Text Placeholder 2">
            <a:extLst>
              <a:ext uri="{FF2B5EF4-FFF2-40B4-BE49-F238E27FC236}">
                <a16:creationId xmlns:a16="http://schemas.microsoft.com/office/drawing/2014/main" id="{75327835-402C-8DE4-D899-9D30DA806D50}"/>
              </a:ext>
            </a:extLst>
          </p:cNvPr>
          <p:cNvSpPr>
            <a:spLocks noGrp="1"/>
          </p:cNvSpPr>
          <p:nvPr>
            <p:ph idx="1" hasCustomPrompt="1"/>
          </p:nvPr>
        </p:nvSpPr>
        <p:spPr>
          <a:xfrm>
            <a:off x="924232" y="3488985"/>
            <a:ext cx="2890683" cy="1879428"/>
          </a:xfrm>
          <a:prstGeom prst="rect">
            <a:avLst/>
          </a:prstGeom>
        </p:spPr>
        <p:txBody>
          <a:bodyPr vert="horz" lIns="91440" tIns="45720" rIns="91440" bIns="45720" rtlCol="0">
            <a:normAutofit/>
          </a:bodyPr>
          <a:lstStyle>
            <a:lvl1pPr>
              <a:defRPr sz="1600"/>
            </a:lvl1pPr>
            <a:lvl3pPr algn="l">
              <a:defRPr/>
            </a:lvl3pPr>
          </a:lstStyle>
          <a:p>
            <a:pPr lvl="0"/>
            <a:r>
              <a:rPr lang="en-US"/>
              <a:t>Content here</a:t>
            </a:r>
          </a:p>
          <a:p>
            <a:pPr lvl="0"/>
            <a:endParaRPr lang="en-CA"/>
          </a:p>
        </p:txBody>
      </p:sp>
      <p:sp>
        <p:nvSpPr>
          <p:cNvPr id="38" name="Text Placeholder 2">
            <a:extLst>
              <a:ext uri="{FF2B5EF4-FFF2-40B4-BE49-F238E27FC236}">
                <a16:creationId xmlns:a16="http://schemas.microsoft.com/office/drawing/2014/main" id="{D8D5483D-3ACD-6EE3-9FB0-2569CA1BA63B}"/>
              </a:ext>
            </a:extLst>
          </p:cNvPr>
          <p:cNvSpPr>
            <a:spLocks noGrp="1"/>
          </p:cNvSpPr>
          <p:nvPr>
            <p:ph idx="48" hasCustomPrompt="1"/>
          </p:nvPr>
        </p:nvSpPr>
        <p:spPr>
          <a:xfrm>
            <a:off x="4601496" y="3488985"/>
            <a:ext cx="2890683" cy="1879428"/>
          </a:xfrm>
          <a:prstGeom prst="rect">
            <a:avLst/>
          </a:prstGeom>
        </p:spPr>
        <p:txBody>
          <a:bodyPr vert="horz" lIns="91440" tIns="45720" rIns="91440" bIns="45720" rtlCol="0">
            <a:normAutofit/>
          </a:bodyPr>
          <a:lstStyle>
            <a:lvl1pPr>
              <a:defRPr sz="1600"/>
            </a:lvl1pPr>
            <a:lvl3pPr algn="l">
              <a:defRPr/>
            </a:lvl3pPr>
          </a:lstStyle>
          <a:p>
            <a:pPr lvl="0"/>
            <a:r>
              <a:rPr lang="en-US"/>
              <a:t>Content here</a:t>
            </a:r>
          </a:p>
          <a:p>
            <a:pPr lvl="0"/>
            <a:endParaRPr lang="en-CA"/>
          </a:p>
        </p:txBody>
      </p:sp>
      <p:sp>
        <p:nvSpPr>
          <p:cNvPr id="39" name="Text Placeholder 2">
            <a:extLst>
              <a:ext uri="{FF2B5EF4-FFF2-40B4-BE49-F238E27FC236}">
                <a16:creationId xmlns:a16="http://schemas.microsoft.com/office/drawing/2014/main" id="{23600AE2-EA88-2FED-6049-C21CC279476B}"/>
              </a:ext>
            </a:extLst>
          </p:cNvPr>
          <p:cNvSpPr>
            <a:spLocks noGrp="1"/>
          </p:cNvSpPr>
          <p:nvPr>
            <p:ph idx="49" hasCustomPrompt="1"/>
          </p:nvPr>
        </p:nvSpPr>
        <p:spPr>
          <a:xfrm>
            <a:off x="8278760" y="3488985"/>
            <a:ext cx="2890683" cy="1879428"/>
          </a:xfrm>
          <a:prstGeom prst="rect">
            <a:avLst/>
          </a:prstGeom>
        </p:spPr>
        <p:txBody>
          <a:bodyPr vert="horz" lIns="91440" tIns="45720" rIns="91440" bIns="45720" rtlCol="0">
            <a:normAutofit/>
          </a:bodyPr>
          <a:lstStyle>
            <a:lvl1pPr>
              <a:defRPr sz="1600"/>
            </a:lvl1pPr>
            <a:lvl3pPr algn="l">
              <a:defRPr/>
            </a:lvl3pPr>
          </a:lstStyle>
          <a:p>
            <a:pPr lvl="0"/>
            <a:r>
              <a:rPr lang="en-US"/>
              <a:t>Content here</a:t>
            </a:r>
          </a:p>
          <a:p>
            <a:pPr lvl="0"/>
            <a:endParaRPr lang="en-CA"/>
          </a:p>
        </p:txBody>
      </p:sp>
      <p:sp>
        <p:nvSpPr>
          <p:cNvPr id="40" name="Text Placeholder 2">
            <a:extLst>
              <a:ext uri="{FF2B5EF4-FFF2-40B4-BE49-F238E27FC236}">
                <a16:creationId xmlns:a16="http://schemas.microsoft.com/office/drawing/2014/main" id="{944B81D7-954A-BF66-B803-E76FC3E794B1}"/>
              </a:ext>
            </a:extLst>
          </p:cNvPr>
          <p:cNvSpPr>
            <a:spLocks noGrp="1"/>
          </p:cNvSpPr>
          <p:nvPr>
            <p:ph idx="50" hasCustomPrompt="1"/>
          </p:nvPr>
        </p:nvSpPr>
        <p:spPr>
          <a:xfrm>
            <a:off x="924232" y="3017036"/>
            <a:ext cx="2890683" cy="425127"/>
          </a:xfrm>
          <a:prstGeom prst="rect">
            <a:avLst/>
          </a:prstGeom>
        </p:spPr>
        <p:txBody>
          <a:bodyPr vert="horz" lIns="91440" tIns="45720" rIns="91440" bIns="45720" rtlCol="0">
            <a:normAutofit/>
          </a:bodyPr>
          <a:lstStyle>
            <a:lvl1pPr marL="0" indent="0">
              <a:buNone/>
              <a:defRPr sz="1800">
                <a:latin typeface="+mj-lt"/>
              </a:defRPr>
            </a:lvl1pPr>
            <a:lvl3pPr algn="l">
              <a:defRPr/>
            </a:lvl3pPr>
          </a:lstStyle>
          <a:p>
            <a:pPr lvl="0"/>
            <a:r>
              <a:rPr lang="en-US"/>
              <a:t>Subhead here</a:t>
            </a:r>
          </a:p>
          <a:p>
            <a:pPr lvl="0"/>
            <a:endParaRPr lang="en-CA"/>
          </a:p>
        </p:txBody>
      </p:sp>
      <p:sp>
        <p:nvSpPr>
          <p:cNvPr id="41" name="Text Placeholder 2">
            <a:extLst>
              <a:ext uri="{FF2B5EF4-FFF2-40B4-BE49-F238E27FC236}">
                <a16:creationId xmlns:a16="http://schemas.microsoft.com/office/drawing/2014/main" id="{A6AA9F7C-912F-441F-6020-893559F4D4C0}"/>
              </a:ext>
            </a:extLst>
          </p:cNvPr>
          <p:cNvSpPr>
            <a:spLocks noGrp="1"/>
          </p:cNvSpPr>
          <p:nvPr>
            <p:ph idx="51" hasCustomPrompt="1"/>
          </p:nvPr>
        </p:nvSpPr>
        <p:spPr>
          <a:xfrm>
            <a:off x="4601496" y="3017036"/>
            <a:ext cx="2890683" cy="425127"/>
          </a:xfrm>
          <a:prstGeom prst="rect">
            <a:avLst/>
          </a:prstGeom>
        </p:spPr>
        <p:txBody>
          <a:bodyPr vert="horz" lIns="91440" tIns="45720" rIns="91440" bIns="45720" rtlCol="0">
            <a:normAutofit/>
          </a:bodyPr>
          <a:lstStyle>
            <a:lvl1pPr marL="0" indent="0">
              <a:buNone/>
              <a:defRPr sz="1800">
                <a:latin typeface="+mj-lt"/>
              </a:defRPr>
            </a:lvl1pPr>
            <a:lvl3pPr algn="l">
              <a:defRPr/>
            </a:lvl3pPr>
          </a:lstStyle>
          <a:p>
            <a:pPr lvl="0"/>
            <a:r>
              <a:rPr lang="en-US"/>
              <a:t>Subhead here</a:t>
            </a:r>
          </a:p>
          <a:p>
            <a:pPr lvl="0"/>
            <a:endParaRPr lang="en-CA"/>
          </a:p>
        </p:txBody>
      </p:sp>
      <p:sp>
        <p:nvSpPr>
          <p:cNvPr id="42" name="Text Placeholder 2">
            <a:extLst>
              <a:ext uri="{FF2B5EF4-FFF2-40B4-BE49-F238E27FC236}">
                <a16:creationId xmlns:a16="http://schemas.microsoft.com/office/drawing/2014/main" id="{036D5F10-3E15-F9DF-B642-0CB01C2DEA57}"/>
              </a:ext>
            </a:extLst>
          </p:cNvPr>
          <p:cNvSpPr>
            <a:spLocks noGrp="1"/>
          </p:cNvSpPr>
          <p:nvPr>
            <p:ph idx="52" hasCustomPrompt="1"/>
          </p:nvPr>
        </p:nvSpPr>
        <p:spPr>
          <a:xfrm>
            <a:off x="8278760" y="3017036"/>
            <a:ext cx="2890683" cy="425127"/>
          </a:xfrm>
          <a:prstGeom prst="rect">
            <a:avLst/>
          </a:prstGeom>
        </p:spPr>
        <p:txBody>
          <a:bodyPr vert="horz" lIns="91440" tIns="45720" rIns="91440" bIns="45720" rtlCol="0">
            <a:normAutofit/>
          </a:bodyPr>
          <a:lstStyle>
            <a:lvl1pPr marL="0" indent="0">
              <a:buNone/>
              <a:defRPr sz="1800">
                <a:latin typeface="+mj-lt"/>
              </a:defRPr>
            </a:lvl1pPr>
            <a:lvl3pPr algn="l">
              <a:defRPr/>
            </a:lvl3pPr>
          </a:lstStyle>
          <a:p>
            <a:pPr lvl="0"/>
            <a:r>
              <a:rPr lang="en-US"/>
              <a:t>Subhead here</a:t>
            </a:r>
          </a:p>
        </p:txBody>
      </p:sp>
    </p:spTree>
    <p:extLst>
      <p:ext uri="{BB962C8B-B14F-4D97-AF65-F5344CB8AC3E}">
        <p14:creationId xmlns:p14="http://schemas.microsoft.com/office/powerpoint/2010/main" val="2182567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B070A0-F7DE-1C2B-1005-3A00735BF13C}"/>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B7374072-283F-3122-02EE-28D8AFB15E2F}"/>
              </a:ext>
            </a:extLst>
          </p:cNvPr>
          <p:cNvSpPr>
            <a:spLocks noGrp="1"/>
          </p:cNvSpPr>
          <p:nvPr>
            <p:ph type="ftr" sz="quarter" idx="11"/>
          </p:nvPr>
        </p:nvSpPr>
        <p:spPr>
          <a:xfrm>
            <a:off x="442913" y="6471920"/>
            <a:ext cx="8254628" cy="249555"/>
          </a:xfrm>
          <a:prstGeom prst="rect">
            <a:avLst/>
          </a:prstGeom>
        </p:spPr>
        <p:txBody>
          <a:bodyPr/>
          <a:lstStyle>
            <a:lvl1pPr>
              <a:defRPr b="0" i="0">
                <a:latin typeface="DT Flow" pitchFamily="2" charset="77"/>
              </a:defRPr>
            </a:lvl1pPr>
          </a:lstStyle>
          <a:p>
            <a:r>
              <a:rPr lang="en-US"/>
              <a:t>CONFIDENTIAL</a:t>
            </a:r>
          </a:p>
        </p:txBody>
      </p:sp>
      <p:sp>
        <p:nvSpPr>
          <p:cNvPr id="4" name="Slide Number Placeholder 3">
            <a:extLst>
              <a:ext uri="{FF2B5EF4-FFF2-40B4-BE49-F238E27FC236}">
                <a16:creationId xmlns:a16="http://schemas.microsoft.com/office/drawing/2014/main" id="{FFEFB93F-E39F-B739-9399-CA2A488177F3}"/>
              </a:ext>
            </a:extLst>
          </p:cNvPr>
          <p:cNvSpPr>
            <a:spLocks noGrp="1"/>
          </p:cNvSpPr>
          <p:nvPr>
            <p:ph type="sldNum" sz="quarter" idx="12"/>
          </p:nvPr>
        </p:nvSpPr>
        <p:spPr>
          <a:xfrm>
            <a:off x="11417212" y="6487290"/>
            <a:ext cx="410527" cy="246221"/>
          </a:xfrm>
          <a:prstGeom prst="rect">
            <a:avLst/>
          </a:prstGeom>
        </p:spPr>
        <p:txBody>
          <a:bodyPr/>
          <a:lstStyle>
            <a:lvl1pPr>
              <a:defRPr b="0" i="0">
                <a:latin typeface="DT Flow" pitchFamily="2" charset="77"/>
              </a:defRPr>
            </a:lvl1pPr>
          </a:lstStyle>
          <a:p>
            <a:fld id="{0A1A0966-58B5-D140-B861-27719A32589F}" type="slidenum">
              <a:rPr lang="en-US" smtClean="0"/>
              <a:pPr/>
              <a:t>‹#›</a:t>
            </a:fld>
            <a:endParaRPr lang="en-US"/>
          </a:p>
        </p:txBody>
      </p:sp>
      <p:sp>
        <p:nvSpPr>
          <p:cNvPr id="20" name="Title 19">
            <a:extLst>
              <a:ext uri="{FF2B5EF4-FFF2-40B4-BE49-F238E27FC236}">
                <a16:creationId xmlns:a16="http://schemas.microsoft.com/office/drawing/2014/main" id="{DF94EA6F-67D2-2D1D-DE6C-2FE10A57BA50}"/>
              </a:ext>
            </a:extLst>
          </p:cNvPr>
          <p:cNvSpPr>
            <a:spLocks noGrp="1"/>
          </p:cNvSpPr>
          <p:nvPr>
            <p:ph type="title"/>
          </p:nvPr>
        </p:nvSpPr>
        <p:spPr>
          <a:xfrm>
            <a:off x="397732" y="225425"/>
            <a:ext cx="11384826" cy="827088"/>
          </a:xfrm>
        </p:spPr>
        <p:txBody>
          <a:bodyPr/>
          <a:lstStyle/>
          <a:p>
            <a:pPr algn="ctr"/>
            <a:r>
              <a:rPr lang="en-US"/>
              <a:t>Click to edit Master title style</a:t>
            </a:r>
          </a:p>
        </p:txBody>
      </p:sp>
      <p:sp>
        <p:nvSpPr>
          <p:cNvPr id="21" name="Text Placeholder 25">
            <a:extLst>
              <a:ext uri="{FF2B5EF4-FFF2-40B4-BE49-F238E27FC236}">
                <a16:creationId xmlns:a16="http://schemas.microsoft.com/office/drawing/2014/main" id="{05F699FC-F872-4F2D-0FC3-2A86B8B5B80F}"/>
              </a:ext>
            </a:extLst>
          </p:cNvPr>
          <p:cNvSpPr>
            <a:spLocks noGrp="1"/>
          </p:cNvSpPr>
          <p:nvPr>
            <p:ph type="body" sz="quarter" idx="35" hasCustomPrompt="1"/>
          </p:nvPr>
        </p:nvSpPr>
        <p:spPr>
          <a:xfrm>
            <a:off x="880603" y="4516969"/>
            <a:ext cx="2768652" cy="428274"/>
          </a:xfrm>
        </p:spPr>
        <p:txBody>
          <a:bodyPr lIns="180000" rIns="180000" anchor="t">
            <a:norm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2" name="Text Placeholder 25">
            <a:extLst>
              <a:ext uri="{FF2B5EF4-FFF2-40B4-BE49-F238E27FC236}">
                <a16:creationId xmlns:a16="http://schemas.microsoft.com/office/drawing/2014/main" id="{E90D9F3D-EE26-901E-9C23-D8E1F2319F54}"/>
              </a:ext>
            </a:extLst>
          </p:cNvPr>
          <p:cNvSpPr>
            <a:spLocks noGrp="1"/>
          </p:cNvSpPr>
          <p:nvPr>
            <p:ph type="body" sz="quarter" idx="40" hasCustomPrompt="1"/>
          </p:nvPr>
        </p:nvSpPr>
        <p:spPr>
          <a:xfrm>
            <a:off x="4786425" y="4516969"/>
            <a:ext cx="2697804" cy="428274"/>
          </a:xfrm>
        </p:spPr>
        <p:txBody>
          <a:bodyPr lIns="180000" rIns="180000" anchor="t">
            <a:norm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3" name="Text Placeholder 25">
            <a:extLst>
              <a:ext uri="{FF2B5EF4-FFF2-40B4-BE49-F238E27FC236}">
                <a16:creationId xmlns:a16="http://schemas.microsoft.com/office/drawing/2014/main" id="{29A68A22-F747-24E4-34E3-BB076069580A}"/>
              </a:ext>
            </a:extLst>
          </p:cNvPr>
          <p:cNvSpPr>
            <a:spLocks noGrp="1"/>
          </p:cNvSpPr>
          <p:nvPr>
            <p:ph type="body" sz="quarter" idx="42" hasCustomPrompt="1"/>
          </p:nvPr>
        </p:nvSpPr>
        <p:spPr>
          <a:xfrm>
            <a:off x="8574638" y="4516969"/>
            <a:ext cx="2768652" cy="428274"/>
          </a:xfrm>
        </p:spPr>
        <p:txBody>
          <a:bodyPr lIns="180000" rIns="180000" anchor="t">
            <a:norm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mn-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4" name="Text Placeholder 25">
            <a:extLst>
              <a:ext uri="{FF2B5EF4-FFF2-40B4-BE49-F238E27FC236}">
                <a16:creationId xmlns:a16="http://schemas.microsoft.com/office/drawing/2014/main" id="{FACBCFFC-4E68-5A92-BB2A-AFC48378A894}"/>
              </a:ext>
            </a:extLst>
          </p:cNvPr>
          <p:cNvSpPr>
            <a:spLocks noGrp="1"/>
          </p:cNvSpPr>
          <p:nvPr>
            <p:ph type="body" sz="quarter" idx="43" hasCustomPrompt="1"/>
          </p:nvPr>
        </p:nvSpPr>
        <p:spPr>
          <a:xfrm>
            <a:off x="1677482" y="2898619"/>
            <a:ext cx="1176710" cy="530381"/>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3000" b="0" i="0">
                <a:solidFill>
                  <a:srgbClr val="000000"/>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xx%</a:t>
            </a:r>
          </a:p>
        </p:txBody>
      </p:sp>
      <p:sp>
        <p:nvSpPr>
          <p:cNvPr id="31" name="Text Placeholder 25">
            <a:extLst>
              <a:ext uri="{FF2B5EF4-FFF2-40B4-BE49-F238E27FC236}">
                <a16:creationId xmlns:a16="http://schemas.microsoft.com/office/drawing/2014/main" id="{80788435-413D-7D3C-223A-30AC9CF427F2}"/>
              </a:ext>
            </a:extLst>
          </p:cNvPr>
          <p:cNvSpPr>
            <a:spLocks noGrp="1"/>
          </p:cNvSpPr>
          <p:nvPr>
            <p:ph type="body" sz="quarter" idx="46" hasCustomPrompt="1"/>
          </p:nvPr>
        </p:nvSpPr>
        <p:spPr>
          <a:xfrm>
            <a:off x="5501790" y="2898619"/>
            <a:ext cx="1176710" cy="530381"/>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3000" b="0" i="0">
                <a:solidFill>
                  <a:srgbClr val="000000"/>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xx%</a:t>
            </a:r>
          </a:p>
        </p:txBody>
      </p:sp>
      <p:sp>
        <p:nvSpPr>
          <p:cNvPr id="32" name="Text Placeholder 25">
            <a:extLst>
              <a:ext uri="{FF2B5EF4-FFF2-40B4-BE49-F238E27FC236}">
                <a16:creationId xmlns:a16="http://schemas.microsoft.com/office/drawing/2014/main" id="{8395F50B-0280-E25D-54E9-88AC3DBD797B}"/>
              </a:ext>
            </a:extLst>
          </p:cNvPr>
          <p:cNvSpPr>
            <a:spLocks noGrp="1"/>
          </p:cNvSpPr>
          <p:nvPr>
            <p:ph type="body" sz="quarter" idx="47" hasCustomPrompt="1"/>
          </p:nvPr>
        </p:nvSpPr>
        <p:spPr>
          <a:xfrm>
            <a:off x="9370609" y="2898619"/>
            <a:ext cx="1176710" cy="530381"/>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3000" b="0" i="0">
                <a:solidFill>
                  <a:srgbClr val="000000"/>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xx%</a:t>
            </a:r>
          </a:p>
        </p:txBody>
      </p:sp>
    </p:spTree>
    <p:extLst>
      <p:ext uri="{BB962C8B-B14F-4D97-AF65-F5344CB8AC3E}">
        <p14:creationId xmlns:p14="http://schemas.microsoft.com/office/powerpoint/2010/main" val="29055232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mplexit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27C559-BAE0-44B4-0B8D-161A5AA438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0757"/>
            <a:ext cx="12192000" cy="6868758"/>
          </a:xfrm>
          <a:prstGeom prst="rect">
            <a:avLst/>
          </a:prstGeom>
        </p:spPr>
      </p:pic>
      <p:sp>
        <p:nvSpPr>
          <p:cNvPr id="37" name="Text Placeholder 36">
            <a:extLst>
              <a:ext uri="{FF2B5EF4-FFF2-40B4-BE49-F238E27FC236}">
                <a16:creationId xmlns:a16="http://schemas.microsoft.com/office/drawing/2014/main" id="{29E1645B-84BC-741B-5792-18AD67AE9840}"/>
              </a:ext>
            </a:extLst>
          </p:cNvPr>
          <p:cNvSpPr>
            <a:spLocks noGrp="1"/>
          </p:cNvSpPr>
          <p:nvPr>
            <p:ph type="body" sz="quarter" idx="16" hasCustomPrompt="1"/>
          </p:nvPr>
        </p:nvSpPr>
        <p:spPr>
          <a:xfrm>
            <a:off x="442914" y="441325"/>
            <a:ext cx="5009620" cy="5435600"/>
          </a:xfrm>
          <a:prstGeom prst="roundRect">
            <a:avLst>
              <a:gd name="adj" fmla="val 1456"/>
            </a:avLst>
          </a:prstGeom>
          <a:solidFill>
            <a:schemeClr val="bg1"/>
          </a:solidFill>
          <a:effectLst>
            <a:outerShdw blurRad="391117" sx="99521" sy="99521" algn="ctr" rotWithShape="0">
              <a:prstClr val="black">
                <a:alpha val="11060"/>
              </a:prstClr>
            </a:outerShdw>
          </a:effectLst>
        </p:spPr>
        <p:txBody>
          <a:bodyPr wrap="square" lIns="360000" tIns="360000" rIns="360000" bIns="360000" anchor="ctr">
            <a:noAutofit/>
          </a:bodyPr>
          <a:lstStyle>
            <a:lvl1pPr marL="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3200" b="1">
                <a:latin typeface="+mj-lt"/>
              </a:defRPr>
            </a:lvl1pPr>
            <a:lvl2pPr marL="11113"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2000" b="0" i="0">
                <a:latin typeface="+mn-lt"/>
              </a:defRPr>
            </a:lvl2pPr>
            <a:lvl3pPr marL="1270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1400" b="0" i="0">
                <a:latin typeface="+mn-lt"/>
              </a:defRPr>
            </a:lvl3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Sample Content Callout</a:t>
            </a:r>
          </a:p>
          <a:p>
            <a:pPr marL="11113" marR="0" lvl="1"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Optional Secondary Tex</a:t>
            </a:r>
            <a:r>
              <a:rPr lang="en-US" altLang="zh-TW"/>
              <a:t>t</a:t>
            </a:r>
          </a:p>
          <a:p>
            <a:pPr marL="12700" marR="0" lvl="2"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ltLang="zh-TW"/>
              <a:t>Paragraph</a:t>
            </a:r>
            <a:r>
              <a:rPr lang="zh-TW" altLang="en-US"/>
              <a:t> </a:t>
            </a:r>
            <a:r>
              <a:rPr lang="en-US" altLang="zh-TW"/>
              <a:t>Text</a:t>
            </a:r>
            <a:endParaRPr lang="en-US"/>
          </a:p>
        </p:txBody>
      </p:sp>
      <p:sp>
        <p:nvSpPr>
          <p:cNvPr id="17" name="Date Placeholder 18">
            <a:extLst>
              <a:ext uri="{FF2B5EF4-FFF2-40B4-BE49-F238E27FC236}">
                <a16:creationId xmlns:a16="http://schemas.microsoft.com/office/drawing/2014/main" id="{C6CEFE08-3A21-EBFA-FE83-E78F1FBDD117}"/>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9E30AFBE-92F1-2BD6-C48C-C84C336748E2}"/>
              </a:ext>
            </a:extLst>
          </p:cNvPr>
          <p:cNvSpPr>
            <a:spLocks noGrp="1"/>
          </p:cNvSpPr>
          <p:nvPr>
            <p:ph type="ftr" sz="quarter" idx="21"/>
          </p:nvPr>
        </p:nvSpPr>
        <p:spPr>
          <a:xfrm>
            <a:off x="442913" y="6471920"/>
            <a:ext cx="8254628" cy="249555"/>
          </a:xfrm>
          <a:prstGeom prst="rect">
            <a:avLst/>
          </a:prstGeom>
        </p:spPr>
        <p:txBody>
          <a:bodyPr/>
          <a:lstStyle>
            <a:lvl1pPr>
              <a:defRPr b="0" i="0">
                <a:solidFill>
                  <a:schemeClr val="bg1"/>
                </a:solidFill>
                <a:latin typeface="DT Flow" pitchFamily="2" charset="77"/>
              </a:defRPr>
            </a:lvl1pPr>
          </a:lstStyle>
          <a:p>
            <a:r>
              <a:rPr lang="en-US"/>
              <a:t>CONFIDENTIAL</a:t>
            </a:r>
          </a:p>
        </p:txBody>
      </p:sp>
      <p:sp>
        <p:nvSpPr>
          <p:cNvPr id="4" name="Slide Number Placeholder 5">
            <a:extLst>
              <a:ext uri="{FF2B5EF4-FFF2-40B4-BE49-F238E27FC236}">
                <a16:creationId xmlns:a16="http://schemas.microsoft.com/office/drawing/2014/main" id="{B36A7ABD-69C7-7145-C963-093D74DFC0F8}"/>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DT Flow"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081F1314-6C03-9205-892F-4FAF88FB77D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D3B8D875-D9E7-3CDB-8F29-171968AB609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6782423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inges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29C3BE-31ED-4DA6-C822-A9B40F196D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0757"/>
            <a:ext cx="12192000" cy="6868758"/>
          </a:xfrm>
          <a:prstGeom prst="rect">
            <a:avLst/>
          </a:prstGeom>
        </p:spPr>
      </p:pic>
      <p:sp>
        <p:nvSpPr>
          <p:cNvPr id="17" name="Date Placeholder 18">
            <a:extLst>
              <a:ext uri="{FF2B5EF4-FFF2-40B4-BE49-F238E27FC236}">
                <a16:creationId xmlns:a16="http://schemas.microsoft.com/office/drawing/2014/main" id="{C6CEFE08-3A21-EBFA-FE83-E78F1FBDD117}"/>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9E30AFBE-92F1-2BD6-C48C-C84C336748E2}"/>
              </a:ext>
            </a:extLst>
          </p:cNvPr>
          <p:cNvSpPr>
            <a:spLocks noGrp="1"/>
          </p:cNvSpPr>
          <p:nvPr>
            <p:ph type="ftr" sz="quarter" idx="21"/>
          </p:nvPr>
        </p:nvSpPr>
        <p:spPr>
          <a:xfrm>
            <a:off x="442913" y="6471920"/>
            <a:ext cx="8254628" cy="249555"/>
          </a:xfrm>
          <a:prstGeom prst="rect">
            <a:avLst/>
          </a:prstGeom>
        </p:spPr>
        <p:txBody>
          <a:bodyPr/>
          <a:lstStyle>
            <a:lvl1pPr>
              <a:defRPr b="0" i="0">
                <a:solidFill>
                  <a:schemeClr val="bg1"/>
                </a:solidFill>
                <a:latin typeface="DT Flow" pitchFamily="2" charset="77"/>
              </a:defRPr>
            </a:lvl1pPr>
          </a:lstStyle>
          <a:p>
            <a:r>
              <a:rPr lang="en-US"/>
              <a:t>CONFIDENTIAL</a:t>
            </a:r>
          </a:p>
        </p:txBody>
      </p:sp>
      <p:sp>
        <p:nvSpPr>
          <p:cNvPr id="4" name="Slide Number Placeholder 5">
            <a:extLst>
              <a:ext uri="{FF2B5EF4-FFF2-40B4-BE49-F238E27FC236}">
                <a16:creationId xmlns:a16="http://schemas.microsoft.com/office/drawing/2014/main" id="{09B192C5-94CF-2DDF-CCE8-F6D5660708A3}"/>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DT Flow"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D79E8A90-B01E-F3F1-1347-77C2807E24F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59370EFF-535E-C76F-7F2D-400EF8A6153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2" name="Text Placeholder 36">
            <a:extLst>
              <a:ext uri="{FF2B5EF4-FFF2-40B4-BE49-F238E27FC236}">
                <a16:creationId xmlns:a16="http://schemas.microsoft.com/office/drawing/2014/main" id="{14C391A5-9B68-C98F-D776-E0BDEFAD5788}"/>
              </a:ext>
            </a:extLst>
          </p:cNvPr>
          <p:cNvSpPr>
            <a:spLocks noGrp="1"/>
          </p:cNvSpPr>
          <p:nvPr>
            <p:ph type="body" sz="quarter" idx="16" hasCustomPrompt="1"/>
          </p:nvPr>
        </p:nvSpPr>
        <p:spPr>
          <a:xfrm>
            <a:off x="3591190" y="441325"/>
            <a:ext cx="5009620" cy="5435600"/>
          </a:xfrm>
          <a:prstGeom prst="roundRect">
            <a:avLst>
              <a:gd name="adj" fmla="val 1456"/>
            </a:avLst>
          </a:prstGeom>
          <a:solidFill>
            <a:schemeClr val="bg1"/>
          </a:solidFill>
          <a:effectLst>
            <a:outerShdw blurRad="391117" sx="99521" sy="99521" algn="ctr" rotWithShape="0">
              <a:prstClr val="black">
                <a:alpha val="11060"/>
              </a:prstClr>
            </a:outerShdw>
          </a:effectLst>
        </p:spPr>
        <p:txBody>
          <a:bodyPr wrap="square" lIns="360000" tIns="360000" rIns="360000" bIns="360000" anchor="ctr">
            <a:noAutofit/>
          </a:bodyPr>
          <a:lstStyle>
            <a:lvl1pPr marL="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3200" b="1">
                <a:latin typeface="+mj-lt"/>
              </a:defRPr>
            </a:lvl1pPr>
            <a:lvl2pPr marL="11113"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2000" b="0" i="0">
                <a:latin typeface="+mn-lt"/>
              </a:defRPr>
            </a:lvl2pPr>
            <a:lvl3pPr marL="1270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1400" b="0" i="0">
                <a:latin typeface="+mn-lt"/>
              </a:defRPr>
            </a:lvl3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Sample Content Callout</a:t>
            </a:r>
          </a:p>
          <a:p>
            <a:pPr marL="11113" marR="0" lvl="1"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Optional Secondary Tex</a:t>
            </a:r>
            <a:r>
              <a:rPr lang="en-US" altLang="zh-TW"/>
              <a:t>t</a:t>
            </a:r>
          </a:p>
          <a:p>
            <a:pPr marL="12700" marR="0" lvl="2"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ltLang="zh-TW"/>
              <a:t>Paragraph</a:t>
            </a:r>
            <a:r>
              <a:rPr lang="zh-TW" altLang="en-US"/>
              <a:t> </a:t>
            </a:r>
            <a:r>
              <a:rPr lang="en-US" altLang="zh-TW"/>
              <a:t>Text</a:t>
            </a:r>
            <a:endParaRPr lang="en-US"/>
          </a:p>
        </p:txBody>
      </p:sp>
    </p:spTree>
    <p:extLst>
      <p:ext uri="{BB962C8B-B14F-4D97-AF65-F5344CB8AC3E}">
        <p14:creationId xmlns:p14="http://schemas.microsoft.com/office/powerpoint/2010/main" val="37477039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loud_done_righ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B1B9229-E01E-C9EE-CAEC-2E95B50E5B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Date Placeholder 18">
            <a:extLst>
              <a:ext uri="{FF2B5EF4-FFF2-40B4-BE49-F238E27FC236}">
                <a16:creationId xmlns:a16="http://schemas.microsoft.com/office/drawing/2014/main" id="{C6CEFE08-3A21-EBFA-FE83-E78F1FBDD117}"/>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9E30AFBE-92F1-2BD6-C48C-C84C336748E2}"/>
              </a:ext>
            </a:extLst>
          </p:cNvPr>
          <p:cNvSpPr>
            <a:spLocks noGrp="1"/>
          </p:cNvSpPr>
          <p:nvPr>
            <p:ph type="ftr" sz="quarter" idx="21"/>
          </p:nvPr>
        </p:nvSpPr>
        <p:spPr>
          <a:xfrm>
            <a:off x="442913" y="6471920"/>
            <a:ext cx="8254628" cy="249555"/>
          </a:xfrm>
          <a:prstGeom prst="rect">
            <a:avLst/>
          </a:prstGeom>
        </p:spPr>
        <p:txBody>
          <a:bodyPr/>
          <a:lstStyle>
            <a:lvl1pPr>
              <a:defRPr b="0" i="0">
                <a:solidFill>
                  <a:schemeClr val="bg1"/>
                </a:solidFill>
                <a:latin typeface="DT Flow" pitchFamily="2" charset="77"/>
              </a:defRPr>
            </a:lvl1pPr>
          </a:lstStyle>
          <a:p>
            <a:r>
              <a:rPr lang="en-US"/>
              <a:t>CONFIDENTIAL</a:t>
            </a:r>
          </a:p>
        </p:txBody>
      </p:sp>
      <p:sp>
        <p:nvSpPr>
          <p:cNvPr id="4" name="Slide Number Placeholder 5">
            <a:extLst>
              <a:ext uri="{FF2B5EF4-FFF2-40B4-BE49-F238E27FC236}">
                <a16:creationId xmlns:a16="http://schemas.microsoft.com/office/drawing/2014/main" id="{4B82D176-38EC-0735-4268-BB589F96A525}"/>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DT Flow" pitchFamily="2" charset="77"/>
              </a:defRPr>
            </a:lvl1pPr>
          </a:lstStyle>
          <a:p>
            <a:fld id="{0A1A0966-58B5-D140-B861-27719A32589F}" type="slidenum">
              <a:rPr lang="en-US" smtClean="0"/>
              <a:pPr/>
              <a:t>‹#›</a:t>
            </a:fld>
            <a:endParaRPr lang="en-US"/>
          </a:p>
        </p:txBody>
      </p:sp>
      <p:cxnSp>
        <p:nvCxnSpPr>
          <p:cNvPr id="7" name="Straight Connector 6">
            <a:extLst>
              <a:ext uri="{FF2B5EF4-FFF2-40B4-BE49-F238E27FC236}">
                <a16:creationId xmlns:a16="http://schemas.microsoft.com/office/drawing/2014/main" id="{601FD590-E70A-35F1-5F6D-1826D5AEB5FD}"/>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2961E9D0-65B1-D832-7856-21BC1C5567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2" name="Text Placeholder 36">
            <a:extLst>
              <a:ext uri="{FF2B5EF4-FFF2-40B4-BE49-F238E27FC236}">
                <a16:creationId xmlns:a16="http://schemas.microsoft.com/office/drawing/2014/main" id="{ECB9B5A0-8635-B513-9571-388F0D5A3404}"/>
              </a:ext>
            </a:extLst>
          </p:cNvPr>
          <p:cNvSpPr>
            <a:spLocks noGrp="1"/>
          </p:cNvSpPr>
          <p:nvPr>
            <p:ph type="body" sz="quarter" idx="22" hasCustomPrompt="1"/>
          </p:nvPr>
        </p:nvSpPr>
        <p:spPr>
          <a:xfrm>
            <a:off x="6711240" y="441325"/>
            <a:ext cx="5009620" cy="5435600"/>
          </a:xfrm>
          <a:prstGeom prst="roundRect">
            <a:avLst>
              <a:gd name="adj" fmla="val 1456"/>
            </a:avLst>
          </a:prstGeom>
          <a:solidFill>
            <a:schemeClr val="bg1"/>
          </a:solidFill>
          <a:effectLst>
            <a:outerShdw blurRad="391117" sx="99521" sy="99521" algn="ctr" rotWithShape="0">
              <a:prstClr val="black">
                <a:alpha val="11060"/>
              </a:prstClr>
            </a:outerShdw>
          </a:effectLst>
        </p:spPr>
        <p:txBody>
          <a:bodyPr wrap="square" lIns="360000" tIns="360000" rIns="360000" bIns="360000" anchor="ctr">
            <a:noAutofit/>
          </a:bodyPr>
          <a:lstStyle>
            <a:lvl1pPr marL="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3200" b="1">
                <a:latin typeface="+mj-lt"/>
              </a:defRPr>
            </a:lvl1pPr>
            <a:lvl2pPr marL="11113"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2000" b="0" i="0">
                <a:latin typeface="+mn-lt"/>
              </a:defRPr>
            </a:lvl2pPr>
            <a:lvl3pPr marL="1270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1400" b="0" i="0">
                <a:latin typeface="+mn-lt"/>
              </a:defRPr>
            </a:lvl3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Sample Content Callout</a:t>
            </a:r>
          </a:p>
          <a:p>
            <a:pPr marL="11113" marR="0" lvl="1"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Optional Secondary Tex</a:t>
            </a:r>
            <a:r>
              <a:rPr lang="en-US" altLang="zh-TW"/>
              <a:t>t</a:t>
            </a:r>
          </a:p>
          <a:p>
            <a:pPr marL="12700" marR="0" lvl="2"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ltLang="zh-TW"/>
              <a:t>Paragraph</a:t>
            </a:r>
            <a:r>
              <a:rPr lang="zh-TW" altLang="en-US"/>
              <a:t> </a:t>
            </a:r>
            <a:r>
              <a:rPr lang="en-US" altLang="zh-TW"/>
              <a:t>Text</a:t>
            </a:r>
            <a:endParaRPr lang="en-US"/>
          </a:p>
        </p:txBody>
      </p:sp>
    </p:spTree>
    <p:extLst>
      <p:ext uri="{BB962C8B-B14F-4D97-AF65-F5344CB8AC3E}">
        <p14:creationId xmlns:p14="http://schemas.microsoft.com/office/powerpoint/2010/main" val="371389149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cloud_done_right">
    <p:spTree>
      <p:nvGrpSpPr>
        <p:cNvPr id="1" name=""/>
        <p:cNvGrpSpPr/>
        <p:nvPr/>
      </p:nvGrpSpPr>
      <p:grpSpPr>
        <a:xfrm>
          <a:off x="0" y="0"/>
          <a:ext cx="0" cy="0"/>
          <a:chOff x="0" y="0"/>
          <a:chExt cx="0" cy="0"/>
        </a:xfrm>
      </p:grpSpPr>
      <p:pic>
        <p:nvPicPr>
          <p:cNvPr id="12" name="Picture 11" descr="A picture containing nature, rainbow&#10;&#10;Description automatically generated">
            <a:extLst>
              <a:ext uri="{FF2B5EF4-FFF2-40B4-BE49-F238E27FC236}">
                <a16:creationId xmlns:a16="http://schemas.microsoft.com/office/drawing/2014/main" id="{E8DAD8AF-B35D-AB34-800F-2BDC3CF0CD9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758"/>
            <a:ext cx="12192000" cy="6868758"/>
          </a:xfrm>
          <a:prstGeom prst="rect">
            <a:avLst/>
          </a:prstGeom>
        </p:spPr>
      </p:pic>
      <p:sp>
        <p:nvSpPr>
          <p:cNvPr id="17" name="Date Placeholder 18">
            <a:extLst>
              <a:ext uri="{FF2B5EF4-FFF2-40B4-BE49-F238E27FC236}">
                <a16:creationId xmlns:a16="http://schemas.microsoft.com/office/drawing/2014/main" id="{C6CEFE08-3A21-EBFA-FE83-E78F1FBDD117}"/>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9E30AFBE-92F1-2BD6-C48C-C84C336748E2}"/>
              </a:ext>
            </a:extLst>
          </p:cNvPr>
          <p:cNvSpPr>
            <a:spLocks noGrp="1"/>
          </p:cNvSpPr>
          <p:nvPr>
            <p:ph type="ftr" sz="quarter" idx="21"/>
          </p:nvPr>
        </p:nvSpPr>
        <p:spPr>
          <a:xfrm>
            <a:off x="442913" y="6471920"/>
            <a:ext cx="8254628" cy="249555"/>
          </a:xfrm>
          <a:prstGeom prst="rect">
            <a:avLst/>
          </a:prstGeom>
        </p:spPr>
        <p:txBody>
          <a:bodyPr/>
          <a:lstStyle>
            <a:lvl1pPr>
              <a:defRPr b="0" i="0">
                <a:solidFill>
                  <a:schemeClr val="bg1"/>
                </a:solidFill>
                <a:latin typeface="DT Flow" pitchFamily="2" charset="77"/>
              </a:defRPr>
            </a:lvl1pPr>
          </a:lstStyle>
          <a:p>
            <a:r>
              <a:rPr lang="en-US"/>
              <a:t>CONFIDENTIAL</a:t>
            </a:r>
          </a:p>
        </p:txBody>
      </p:sp>
      <p:sp>
        <p:nvSpPr>
          <p:cNvPr id="4" name="Slide Number Placeholder 5">
            <a:extLst>
              <a:ext uri="{FF2B5EF4-FFF2-40B4-BE49-F238E27FC236}">
                <a16:creationId xmlns:a16="http://schemas.microsoft.com/office/drawing/2014/main" id="{4B82D176-38EC-0735-4268-BB589F96A525}"/>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DT Flow" pitchFamily="2" charset="77"/>
              </a:defRPr>
            </a:lvl1pPr>
          </a:lstStyle>
          <a:p>
            <a:fld id="{0A1A0966-58B5-D140-B861-27719A32589F}" type="slidenum">
              <a:rPr lang="en-US" smtClean="0"/>
              <a:pPr/>
              <a:t>‹#›</a:t>
            </a:fld>
            <a:endParaRPr lang="en-US"/>
          </a:p>
        </p:txBody>
      </p:sp>
      <p:cxnSp>
        <p:nvCxnSpPr>
          <p:cNvPr id="7" name="Straight Connector 6">
            <a:extLst>
              <a:ext uri="{FF2B5EF4-FFF2-40B4-BE49-F238E27FC236}">
                <a16:creationId xmlns:a16="http://schemas.microsoft.com/office/drawing/2014/main" id="{601FD590-E70A-35F1-5F6D-1826D5AEB5FD}"/>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2961E9D0-65B1-D832-7856-21BC1C5567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2" name="Text Placeholder 36">
            <a:extLst>
              <a:ext uri="{FF2B5EF4-FFF2-40B4-BE49-F238E27FC236}">
                <a16:creationId xmlns:a16="http://schemas.microsoft.com/office/drawing/2014/main" id="{6983481D-3CD6-FE57-D95F-94D32C8CEB74}"/>
              </a:ext>
            </a:extLst>
          </p:cNvPr>
          <p:cNvSpPr>
            <a:spLocks noGrp="1"/>
          </p:cNvSpPr>
          <p:nvPr>
            <p:ph type="body" sz="quarter" idx="22" hasCustomPrompt="1"/>
          </p:nvPr>
        </p:nvSpPr>
        <p:spPr>
          <a:xfrm>
            <a:off x="6711240" y="441325"/>
            <a:ext cx="5009620" cy="5435600"/>
          </a:xfrm>
          <a:prstGeom prst="roundRect">
            <a:avLst>
              <a:gd name="adj" fmla="val 1456"/>
            </a:avLst>
          </a:prstGeom>
          <a:solidFill>
            <a:schemeClr val="bg1"/>
          </a:solidFill>
          <a:effectLst>
            <a:outerShdw blurRad="391117" sx="99521" sy="99521" algn="ctr" rotWithShape="0">
              <a:prstClr val="black">
                <a:alpha val="11060"/>
              </a:prstClr>
            </a:outerShdw>
          </a:effectLst>
        </p:spPr>
        <p:txBody>
          <a:bodyPr wrap="square" lIns="360000" tIns="360000" rIns="360000" bIns="360000" anchor="ctr">
            <a:noAutofit/>
          </a:bodyPr>
          <a:lstStyle>
            <a:lvl1pPr marL="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3200" b="1">
                <a:latin typeface="+mj-lt"/>
              </a:defRPr>
            </a:lvl1pPr>
            <a:lvl2pPr marL="11113"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2000" b="0" i="0">
                <a:latin typeface="+mn-lt"/>
              </a:defRPr>
            </a:lvl2pPr>
            <a:lvl3pPr marL="1270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1400" b="0" i="0">
                <a:latin typeface="+mn-lt"/>
              </a:defRPr>
            </a:lvl3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Sample Content Callout</a:t>
            </a:r>
          </a:p>
          <a:p>
            <a:pPr marL="11113" marR="0" lvl="1"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Optional Secondary Tex</a:t>
            </a:r>
            <a:r>
              <a:rPr lang="en-US" altLang="zh-TW"/>
              <a:t>t</a:t>
            </a:r>
          </a:p>
          <a:p>
            <a:pPr marL="12700" marR="0" lvl="2"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ltLang="zh-TW"/>
              <a:t>Paragraph</a:t>
            </a:r>
            <a:r>
              <a:rPr lang="zh-TW" altLang="en-US"/>
              <a:t> </a:t>
            </a:r>
            <a:r>
              <a:rPr lang="en-US" altLang="zh-TW"/>
              <a:t>Text</a:t>
            </a:r>
            <a:endParaRPr lang="en-US"/>
          </a:p>
        </p:txBody>
      </p:sp>
    </p:spTree>
    <p:extLst>
      <p:ext uri="{BB962C8B-B14F-4D97-AF65-F5344CB8AC3E}">
        <p14:creationId xmlns:p14="http://schemas.microsoft.com/office/powerpoint/2010/main" val="2673400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17087868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Title Only ">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7D951F4-8445-44AF-F977-7CF2D82D1CD5}"/>
              </a:ext>
            </a:extLst>
          </p:cNvPr>
          <p:cNvCxnSpPr>
            <a:cxnSpLocks/>
          </p:cNvCxnSpPr>
          <p:nvPr userDrawn="1"/>
        </p:nvCxnSpPr>
        <p:spPr>
          <a:xfrm flipH="1">
            <a:off x="5740400" y="1964655"/>
            <a:ext cx="1512336" cy="0"/>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D328C6-5E43-20CC-F085-7A84DCDEF258}"/>
              </a:ext>
            </a:extLst>
          </p:cNvPr>
          <p:cNvCxnSpPr>
            <a:cxnSpLocks/>
          </p:cNvCxnSpPr>
          <p:nvPr userDrawn="1"/>
        </p:nvCxnSpPr>
        <p:spPr>
          <a:xfrm flipH="1">
            <a:off x="5455920" y="2921508"/>
            <a:ext cx="1796816" cy="0"/>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B647F21-6639-B514-2F1B-96D59A162F1D}"/>
              </a:ext>
            </a:extLst>
          </p:cNvPr>
          <p:cNvCxnSpPr>
            <a:cxnSpLocks/>
          </p:cNvCxnSpPr>
          <p:nvPr userDrawn="1"/>
        </p:nvCxnSpPr>
        <p:spPr>
          <a:xfrm flipH="1">
            <a:off x="5161280" y="3883935"/>
            <a:ext cx="2091456" cy="0"/>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8EE40E-31F0-BA47-078B-097048A4ACA5}"/>
              </a:ext>
            </a:extLst>
          </p:cNvPr>
          <p:cNvCxnSpPr>
            <a:cxnSpLocks/>
          </p:cNvCxnSpPr>
          <p:nvPr userDrawn="1"/>
        </p:nvCxnSpPr>
        <p:spPr>
          <a:xfrm flipH="1">
            <a:off x="4570227" y="4832569"/>
            <a:ext cx="2682509" cy="0"/>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CBDFF8-774C-2F99-982F-40B1C46229A3}"/>
              </a:ext>
            </a:extLst>
          </p:cNvPr>
          <p:cNvCxnSpPr>
            <a:cxnSpLocks/>
          </p:cNvCxnSpPr>
          <p:nvPr userDrawn="1"/>
        </p:nvCxnSpPr>
        <p:spPr>
          <a:xfrm flipH="1">
            <a:off x="4246880" y="5770812"/>
            <a:ext cx="3005856" cy="0"/>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8" name="Graphic 27">
            <a:extLst>
              <a:ext uri="{FF2B5EF4-FFF2-40B4-BE49-F238E27FC236}">
                <a16:creationId xmlns:a16="http://schemas.microsoft.com/office/drawing/2014/main" id="{698F95D0-919A-5034-A713-2165538AD6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5057" y="693159"/>
            <a:ext cx="6586834" cy="6245769"/>
          </a:xfrm>
          <a:prstGeom prst="rect">
            <a:avLst/>
          </a:prstGeom>
        </p:spPr>
      </p:pic>
      <p:sp>
        <p:nvSpPr>
          <p:cNvPr id="8" name="Title 7">
            <a:extLst>
              <a:ext uri="{FF2B5EF4-FFF2-40B4-BE49-F238E27FC236}">
                <a16:creationId xmlns:a16="http://schemas.microsoft.com/office/drawing/2014/main" id="{A376AE53-5EE6-7628-8D0F-D3C5658DD447}"/>
              </a:ext>
            </a:extLst>
          </p:cNvPr>
          <p:cNvSpPr>
            <a:spLocks noGrp="1"/>
          </p:cNvSpPr>
          <p:nvPr>
            <p:ph type="title"/>
          </p:nvPr>
        </p:nvSpPr>
        <p:spPr/>
        <p:txBody>
          <a:bodyPr/>
          <a:lstStyle>
            <a:lvl1pPr>
              <a:lnSpc>
                <a:spcPct val="100000"/>
              </a:lnSpc>
              <a:defRPr/>
            </a:lvl1pPr>
          </a:lstStyle>
          <a:p>
            <a:r>
              <a:rPr lang="en-US"/>
              <a:t>Click to edit Master title style</a:t>
            </a:r>
            <a:endParaRPr lang="en-CA"/>
          </a:p>
        </p:txBody>
      </p:sp>
      <p:sp>
        <p:nvSpPr>
          <p:cNvPr id="2" name="Date Placeholder 1">
            <a:extLst>
              <a:ext uri="{FF2B5EF4-FFF2-40B4-BE49-F238E27FC236}">
                <a16:creationId xmlns:a16="http://schemas.microsoft.com/office/drawing/2014/main" id="{5B295B1D-3EAA-B027-E1B8-BEE606E94191}"/>
              </a:ext>
            </a:extLst>
          </p:cNvPr>
          <p:cNvSpPr>
            <a:spLocks noGrp="1"/>
          </p:cNvSpPr>
          <p:nvPr>
            <p:ph type="dt" sz="half" idx="20"/>
          </p:nvPr>
        </p:nvSpPr>
        <p:spPr>
          <a:xfrm flipH="1">
            <a:off x="-1" y="6858000"/>
            <a:ext cx="0" cy="0"/>
          </a:xfrm>
          <a:prstGeom prst="rect">
            <a:avLst/>
          </a:prstGeom>
        </p:spPr>
        <p:txBody>
          <a:bodyPr/>
          <a:lstStyle/>
          <a:p>
            <a:endParaRPr lang="en-US"/>
          </a:p>
        </p:txBody>
      </p:sp>
      <p:sp>
        <p:nvSpPr>
          <p:cNvPr id="9" name="Footer Placeholder 8">
            <a:extLst>
              <a:ext uri="{FF2B5EF4-FFF2-40B4-BE49-F238E27FC236}">
                <a16:creationId xmlns:a16="http://schemas.microsoft.com/office/drawing/2014/main" id="{1D27A412-501D-B197-D5BA-D6C14AC2D436}"/>
              </a:ext>
            </a:extLst>
          </p:cNvPr>
          <p:cNvSpPr>
            <a:spLocks noGrp="1"/>
          </p:cNvSpPr>
          <p:nvPr>
            <p:ph type="ftr" sz="quarter" idx="21"/>
          </p:nvPr>
        </p:nvSpPr>
        <p:spPr>
          <a:xfrm>
            <a:off x="442913" y="6471920"/>
            <a:ext cx="8254628" cy="249555"/>
          </a:xfrm>
          <a:prstGeom prst="rect">
            <a:avLst/>
          </a:prstGeom>
        </p:spPr>
        <p:txBody>
          <a:bodyPr/>
          <a:lstStyle/>
          <a:p>
            <a:r>
              <a:rPr lang="en-US"/>
              <a:t>CONFIDENTIAL</a:t>
            </a:r>
          </a:p>
        </p:txBody>
      </p:sp>
      <p:sp>
        <p:nvSpPr>
          <p:cNvPr id="11" name="Slide Number Placeholder 10">
            <a:extLst>
              <a:ext uri="{FF2B5EF4-FFF2-40B4-BE49-F238E27FC236}">
                <a16:creationId xmlns:a16="http://schemas.microsoft.com/office/drawing/2014/main" id="{482DA102-C066-1528-027F-5B9B9CE3E31F}"/>
              </a:ext>
            </a:extLst>
          </p:cNvPr>
          <p:cNvSpPr>
            <a:spLocks noGrp="1"/>
          </p:cNvSpPr>
          <p:nvPr>
            <p:ph type="sldNum" sz="quarter" idx="22"/>
          </p:nvPr>
        </p:nvSpPr>
        <p:spPr>
          <a:xfrm>
            <a:off x="11417212" y="6487290"/>
            <a:ext cx="410527" cy="246221"/>
          </a:xfrm>
          <a:prstGeom prst="rect">
            <a:avLst/>
          </a:prstGeom>
        </p:spPr>
        <p:txBody>
          <a:bodyPr/>
          <a:lstStyle/>
          <a:p>
            <a:fld id="{0A1A0966-58B5-D140-B861-27719A32589F}" type="slidenum">
              <a:rPr lang="en-US" smtClean="0"/>
              <a:pPr/>
              <a:t>‹#›</a:t>
            </a:fld>
            <a:endParaRPr lang="en-US"/>
          </a:p>
        </p:txBody>
      </p:sp>
      <p:sp>
        <p:nvSpPr>
          <p:cNvPr id="5" name="TextBox 4">
            <a:extLst>
              <a:ext uri="{FF2B5EF4-FFF2-40B4-BE49-F238E27FC236}">
                <a16:creationId xmlns:a16="http://schemas.microsoft.com/office/drawing/2014/main" id="{8B4C1279-FC64-D4DA-A922-54D697E2838A}"/>
              </a:ext>
            </a:extLst>
          </p:cNvPr>
          <p:cNvSpPr txBox="1"/>
          <p:nvPr userDrawn="1"/>
        </p:nvSpPr>
        <p:spPr>
          <a:xfrm>
            <a:off x="7491046" y="1826156"/>
            <a:ext cx="3587262" cy="276999"/>
          </a:xfrm>
          <a:prstGeom prst="rect">
            <a:avLst/>
          </a:prstGeom>
        </p:spPr>
        <p:txBody>
          <a:bodyPr vert="horz" wrap="square" lIns="0" tIns="0" rIns="0" bIns="0" rtlCol="0">
            <a:spAutoFit/>
          </a:bodyPr>
          <a:lstStyle/>
          <a:p>
            <a:pPr lvl="0"/>
            <a:r>
              <a:rPr lang="en-US"/>
              <a:t>Click to add text</a:t>
            </a:r>
          </a:p>
        </p:txBody>
      </p:sp>
      <p:sp>
        <p:nvSpPr>
          <p:cNvPr id="12" name="TextBox 11">
            <a:extLst>
              <a:ext uri="{FF2B5EF4-FFF2-40B4-BE49-F238E27FC236}">
                <a16:creationId xmlns:a16="http://schemas.microsoft.com/office/drawing/2014/main" id="{4EAF307E-7EA2-779E-FD2F-410838C693A4}"/>
              </a:ext>
            </a:extLst>
          </p:cNvPr>
          <p:cNvSpPr txBox="1"/>
          <p:nvPr userDrawn="1"/>
        </p:nvSpPr>
        <p:spPr>
          <a:xfrm>
            <a:off x="7491046" y="2783009"/>
            <a:ext cx="3587262" cy="276999"/>
          </a:xfrm>
          <a:prstGeom prst="rect">
            <a:avLst/>
          </a:prstGeom>
        </p:spPr>
        <p:txBody>
          <a:bodyPr vert="horz" wrap="square" lIns="0" tIns="0" rIns="0" bIns="0" rtlCol="0">
            <a:spAutoFit/>
          </a:bodyPr>
          <a:lstStyle/>
          <a:p>
            <a:pPr lvl="0"/>
            <a:r>
              <a:rPr lang="en-US"/>
              <a:t>Click to add text</a:t>
            </a:r>
          </a:p>
        </p:txBody>
      </p:sp>
      <p:sp>
        <p:nvSpPr>
          <p:cNvPr id="15" name="TextBox 14">
            <a:extLst>
              <a:ext uri="{FF2B5EF4-FFF2-40B4-BE49-F238E27FC236}">
                <a16:creationId xmlns:a16="http://schemas.microsoft.com/office/drawing/2014/main" id="{476C6EAC-53C0-46DC-34E3-1A8C25CD4210}"/>
              </a:ext>
            </a:extLst>
          </p:cNvPr>
          <p:cNvSpPr txBox="1"/>
          <p:nvPr userDrawn="1"/>
        </p:nvSpPr>
        <p:spPr>
          <a:xfrm>
            <a:off x="7491046" y="3745436"/>
            <a:ext cx="3587262" cy="276999"/>
          </a:xfrm>
          <a:prstGeom prst="rect">
            <a:avLst/>
          </a:prstGeom>
        </p:spPr>
        <p:txBody>
          <a:bodyPr vert="horz" wrap="square" lIns="0" tIns="0" rIns="0" bIns="0" rtlCol="0">
            <a:spAutoFit/>
          </a:bodyPr>
          <a:lstStyle/>
          <a:p>
            <a:pPr lvl="0"/>
            <a:r>
              <a:rPr lang="en-US"/>
              <a:t>Click to add text</a:t>
            </a:r>
          </a:p>
        </p:txBody>
      </p:sp>
      <p:sp>
        <p:nvSpPr>
          <p:cNvPr id="20" name="TextBox 19">
            <a:extLst>
              <a:ext uri="{FF2B5EF4-FFF2-40B4-BE49-F238E27FC236}">
                <a16:creationId xmlns:a16="http://schemas.microsoft.com/office/drawing/2014/main" id="{496CCAB8-AABE-0FEF-3201-9592336DEE28}"/>
              </a:ext>
            </a:extLst>
          </p:cNvPr>
          <p:cNvSpPr txBox="1"/>
          <p:nvPr userDrawn="1"/>
        </p:nvSpPr>
        <p:spPr>
          <a:xfrm>
            <a:off x="7491046" y="4694070"/>
            <a:ext cx="3587262" cy="276999"/>
          </a:xfrm>
          <a:prstGeom prst="rect">
            <a:avLst/>
          </a:prstGeom>
        </p:spPr>
        <p:txBody>
          <a:bodyPr vert="horz" wrap="square" lIns="0" tIns="0" rIns="0" bIns="0" rtlCol="0">
            <a:spAutoFit/>
          </a:bodyPr>
          <a:lstStyle/>
          <a:p>
            <a:pPr lvl="0"/>
            <a:r>
              <a:rPr lang="en-US"/>
              <a:t>Click to add text</a:t>
            </a:r>
          </a:p>
        </p:txBody>
      </p:sp>
      <p:sp>
        <p:nvSpPr>
          <p:cNvPr id="22" name="TextBox 21">
            <a:extLst>
              <a:ext uri="{FF2B5EF4-FFF2-40B4-BE49-F238E27FC236}">
                <a16:creationId xmlns:a16="http://schemas.microsoft.com/office/drawing/2014/main" id="{68672C4D-D075-AFF6-8D63-38331922FADF}"/>
              </a:ext>
            </a:extLst>
          </p:cNvPr>
          <p:cNvSpPr txBox="1"/>
          <p:nvPr userDrawn="1"/>
        </p:nvSpPr>
        <p:spPr>
          <a:xfrm>
            <a:off x="7491046" y="5632313"/>
            <a:ext cx="3587262" cy="276999"/>
          </a:xfrm>
          <a:prstGeom prst="rect">
            <a:avLst/>
          </a:prstGeom>
        </p:spPr>
        <p:txBody>
          <a:bodyPr vert="horz" wrap="square" lIns="0" tIns="0" rIns="0" bIns="0" rtlCol="0">
            <a:spAutoFit/>
          </a:bodyPr>
          <a:lstStyle/>
          <a:p>
            <a:pPr lvl="0"/>
            <a:r>
              <a:rPr lang="en-US"/>
              <a:t>Click to add text</a:t>
            </a:r>
          </a:p>
        </p:txBody>
      </p:sp>
      <p:sp>
        <p:nvSpPr>
          <p:cNvPr id="39" name="TextBox 38">
            <a:extLst>
              <a:ext uri="{FF2B5EF4-FFF2-40B4-BE49-F238E27FC236}">
                <a16:creationId xmlns:a16="http://schemas.microsoft.com/office/drawing/2014/main" id="{F1250F81-CC07-9D20-A4F2-53A5540C40AC}"/>
              </a:ext>
            </a:extLst>
          </p:cNvPr>
          <p:cNvSpPr txBox="1"/>
          <p:nvPr userDrawn="1"/>
        </p:nvSpPr>
        <p:spPr>
          <a:xfrm>
            <a:off x="2310438" y="1841545"/>
            <a:ext cx="3587262" cy="246221"/>
          </a:xfrm>
          <a:prstGeom prst="rect">
            <a:avLst/>
          </a:prstGeom>
        </p:spPr>
        <p:txBody>
          <a:bodyPr vert="horz" wrap="square" lIns="0" tIns="0" rIns="0" bIns="0" rtlCol="0">
            <a:spAutoFit/>
          </a:bodyPr>
          <a:lstStyle/>
          <a:p>
            <a:pPr lvl="0" algn="ctr"/>
            <a:r>
              <a:rPr lang="en-US" sz="1600">
                <a:solidFill>
                  <a:schemeClr val="bg1"/>
                </a:solidFill>
              </a:rPr>
              <a:t>Add text</a:t>
            </a:r>
          </a:p>
        </p:txBody>
      </p:sp>
      <p:sp>
        <p:nvSpPr>
          <p:cNvPr id="40" name="TextBox 39">
            <a:extLst>
              <a:ext uri="{FF2B5EF4-FFF2-40B4-BE49-F238E27FC236}">
                <a16:creationId xmlns:a16="http://schemas.microsoft.com/office/drawing/2014/main" id="{74A53889-A29E-9613-9DE4-8983B9E4E13F}"/>
              </a:ext>
            </a:extLst>
          </p:cNvPr>
          <p:cNvSpPr txBox="1"/>
          <p:nvPr userDrawn="1"/>
        </p:nvSpPr>
        <p:spPr>
          <a:xfrm>
            <a:off x="2310438" y="2798398"/>
            <a:ext cx="3587262" cy="246221"/>
          </a:xfrm>
          <a:prstGeom prst="rect">
            <a:avLst/>
          </a:prstGeom>
        </p:spPr>
        <p:txBody>
          <a:bodyPr vert="horz" wrap="square" lIns="0" tIns="0" rIns="0" bIns="0" rtlCol="0">
            <a:spAutoFit/>
          </a:bodyPr>
          <a:lstStyle/>
          <a:p>
            <a:pPr lvl="0" algn="ctr"/>
            <a:r>
              <a:rPr lang="en-US" sz="1600">
                <a:solidFill>
                  <a:schemeClr val="bg1"/>
                </a:solidFill>
              </a:rPr>
              <a:t>Add text</a:t>
            </a:r>
          </a:p>
        </p:txBody>
      </p:sp>
      <p:sp>
        <p:nvSpPr>
          <p:cNvPr id="42" name="TextBox 41">
            <a:extLst>
              <a:ext uri="{FF2B5EF4-FFF2-40B4-BE49-F238E27FC236}">
                <a16:creationId xmlns:a16="http://schemas.microsoft.com/office/drawing/2014/main" id="{B4E2FFAE-3D49-A2E3-2FB9-EE404301DDAC}"/>
              </a:ext>
            </a:extLst>
          </p:cNvPr>
          <p:cNvSpPr txBox="1"/>
          <p:nvPr userDrawn="1"/>
        </p:nvSpPr>
        <p:spPr>
          <a:xfrm>
            <a:off x="2310438" y="3760825"/>
            <a:ext cx="3587262" cy="246221"/>
          </a:xfrm>
          <a:prstGeom prst="rect">
            <a:avLst/>
          </a:prstGeom>
        </p:spPr>
        <p:txBody>
          <a:bodyPr vert="horz" wrap="square" lIns="0" tIns="0" rIns="0" bIns="0" rtlCol="0">
            <a:spAutoFit/>
          </a:bodyPr>
          <a:lstStyle/>
          <a:p>
            <a:pPr lvl="0" algn="ctr"/>
            <a:r>
              <a:rPr lang="en-US" sz="1600">
                <a:solidFill>
                  <a:schemeClr val="bg1"/>
                </a:solidFill>
              </a:rPr>
              <a:t>Add text</a:t>
            </a:r>
          </a:p>
        </p:txBody>
      </p:sp>
      <p:sp>
        <p:nvSpPr>
          <p:cNvPr id="43" name="TextBox 42">
            <a:extLst>
              <a:ext uri="{FF2B5EF4-FFF2-40B4-BE49-F238E27FC236}">
                <a16:creationId xmlns:a16="http://schemas.microsoft.com/office/drawing/2014/main" id="{1A726493-F234-486C-415F-130F7305EFA4}"/>
              </a:ext>
            </a:extLst>
          </p:cNvPr>
          <p:cNvSpPr txBox="1"/>
          <p:nvPr userDrawn="1"/>
        </p:nvSpPr>
        <p:spPr>
          <a:xfrm>
            <a:off x="2310438" y="4709459"/>
            <a:ext cx="3587262" cy="246221"/>
          </a:xfrm>
          <a:prstGeom prst="rect">
            <a:avLst/>
          </a:prstGeom>
        </p:spPr>
        <p:txBody>
          <a:bodyPr vert="horz" wrap="square" lIns="0" tIns="0" rIns="0" bIns="0" rtlCol="0">
            <a:spAutoFit/>
          </a:bodyPr>
          <a:lstStyle/>
          <a:p>
            <a:pPr lvl="0" algn="ctr"/>
            <a:r>
              <a:rPr lang="en-US" sz="1600">
                <a:solidFill>
                  <a:schemeClr val="bg1"/>
                </a:solidFill>
              </a:rPr>
              <a:t>Add text</a:t>
            </a:r>
          </a:p>
        </p:txBody>
      </p:sp>
      <p:sp>
        <p:nvSpPr>
          <p:cNvPr id="44" name="TextBox 43">
            <a:extLst>
              <a:ext uri="{FF2B5EF4-FFF2-40B4-BE49-F238E27FC236}">
                <a16:creationId xmlns:a16="http://schemas.microsoft.com/office/drawing/2014/main" id="{DB7EDCCF-C70E-173C-B430-8F97A94A7EE6}"/>
              </a:ext>
            </a:extLst>
          </p:cNvPr>
          <p:cNvSpPr txBox="1"/>
          <p:nvPr userDrawn="1"/>
        </p:nvSpPr>
        <p:spPr>
          <a:xfrm>
            <a:off x="2310438" y="5561596"/>
            <a:ext cx="3587262" cy="246221"/>
          </a:xfrm>
          <a:prstGeom prst="rect">
            <a:avLst/>
          </a:prstGeom>
        </p:spPr>
        <p:txBody>
          <a:bodyPr vert="horz" wrap="square" lIns="0" tIns="0" rIns="0" bIns="0" rtlCol="0">
            <a:spAutoFit/>
          </a:bodyPr>
          <a:lstStyle/>
          <a:p>
            <a:pPr lvl="0" algn="ctr"/>
            <a:r>
              <a:rPr lang="en-US" sz="1600">
                <a:solidFill>
                  <a:schemeClr val="bg1"/>
                </a:solidFill>
              </a:rPr>
              <a:t>X</a:t>
            </a:r>
          </a:p>
        </p:txBody>
      </p:sp>
    </p:spTree>
    <p:extLst>
      <p:ext uri="{BB962C8B-B14F-4D97-AF65-F5344CB8AC3E}">
        <p14:creationId xmlns:p14="http://schemas.microsoft.com/office/powerpoint/2010/main" val="38847143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3_Title Only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295B1D-3EAA-B027-E1B8-BEE606E94191}"/>
              </a:ext>
            </a:extLst>
          </p:cNvPr>
          <p:cNvSpPr>
            <a:spLocks noGrp="1"/>
          </p:cNvSpPr>
          <p:nvPr>
            <p:ph type="dt" sz="half" idx="20"/>
          </p:nvPr>
        </p:nvSpPr>
        <p:spPr>
          <a:xfrm flipH="1">
            <a:off x="-1" y="6858000"/>
            <a:ext cx="0" cy="0"/>
          </a:xfrm>
          <a:prstGeom prst="rect">
            <a:avLst/>
          </a:prstGeom>
        </p:spPr>
        <p:txBody>
          <a:bodyPr/>
          <a:lstStyle/>
          <a:p>
            <a:endParaRPr lang="en-US"/>
          </a:p>
        </p:txBody>
      </p:sp>
      <p:sp>
        <p:nvSpPr>
          <p:cNvPr id="9" name="Footer Placeholder 8">
            <a:extLst>
              <a:ext uri="{FF2B5EF4-FFF2-40B4-BE49-F238E27FC236}">
                <a16:creationId xmlns:a16="http://schemas.microsoft.com/office/drawing/2014/main" id="{1D27A412-501D-B197-D5BA-D6C14AC2D436}"/>
              </a:ext>
            </a:extLst>
          </p:cNvPr>
          <p:cNvSpPr>
            <a:spLocks noGrp="1"/>
          </p:cNvSpPr>
          <p:nvPr>
            <p:ph type="ftr" sz="quarter" idx="21"/>
          </p:nvPr>
        </p:nvSpPr>
        <p:spPr>
          <a:xfrm>
            <a:off x="442913" y="6471920"/>
            <a:ext cx="8254628" cy="249555"/>
          </a:xfrm>
          <a:prstGeom prst="rect">
            <a:avLst/>
          </a:prstGeom>
        </p:spPr>
        <p:txBody>
          <a:bodyPr/>
          <a:lstStyle/>
          <a:p>
            <a:r>
              <a:rPr lang="en-US"/>
              <a:t>CONFIDENTIAL</a:t>
            </a:r>
          </a:p>
        </p:txBody>
      </p:sp>
      <p:sp>
        <p:nvSpPr>
          <p:cNvPr id="11" name="Slide Number Placeholder 10">
            <a:extLst>
              <a:ext uri="{FF2B5EF4-FFF2-40B4-BE49-F238E27FC236}">
                <a16:creationId xmlns:a16="http://schemas.microsoft.com/office/drawing/2014/main" id="{482DA102-C066-1528-027F-5B9B9CE3E31F}"/>
              </a:ext>
            </a:extLst>
          </p:cNvPr>
          <p:cNvSpPr>
            <a:spLocks noGrp="1"/>
          </p:cNvSpPr>
          <p:nvPr>
            <p:ph type="sldNum" sz="quarter" idx="22"/>
          </p:nvPr>
        </p:nvSpPr>
        <p:spPr>
          <a:xfrm>
            <a:off x="11417212" y="6487290"/>
            <a:ext cx="410527" cy="246221"/>
          </a:xfrm>
          <a:prstGeom prst="rect">
            <a:avLst/>
          </a:prstGeom>
        </p:spPr>
        <p:txBody>
          <a:bodyPr/>
          <a:lstStyle/>
          <a:p>
            <a:fld id="{0A1A0966-58B5-D140-B861-27719A32589F}" type="slidenum">
              <a:rPr lang="en-US" smtClean="0"/>
              <a:pPr/>
              <a:t>‹#›</a:t>
            </a:fld>
            <a:endParaRPr lang="en-US"/>
          </a:p>
        </p:txBody>
      </p:sp>
      <p:sp>
        <p:nvSpPr>
          <p:cNvPr id="4" name="Rectangle 3">
            <a:extLst>
              <a:ext uri="{FF2B5EF4-FFF2-40B4-BE49-F238E27FC236}">
                <a16:creationId xmlns:a16="http://schemas.microsoft.com/office/drawing/2014/main" id="{D0524299-3911-C967-F554-54B90E577995}"/>
              </a:ext>
            </a:extLst>
          </p:cNvPr>
          <p:cNvSpPr/>
          <p:nvPr userDrawn="1"/>
        </p:nvSpPr>
        <p:spPr>
          <a:xfrm>
            <a:off x="0" y="1703114"/>
            <a:ext cx="12198293" cy="45719"/>
          </a:xfrm>
          <a:prstGeom prst="rect">
            <a:avLst/>
          </a:prstGeom>
          <a:gradFill>
            <a:gsLst>
              <a:gs pos="6000">
                <a:schemeClr val="accent2"/>
              </a:gs>
              <a:gs pos="50000">
                <a:schemeClr val="accent1"/>
              </a:gs>
              <a:gs pos="98000">
                <a:schemeClr val="accent3"/>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EB148D"/>
              </a:solidFill>
              <a:effectLst/>
              <a:uLnTx/>
              <a:uFillTx/>
              <a:latin typeface="Bernina Sans Offc" panose="02000000000000000000" pitchFamily="2" charset="77"/>
              <a:ea typeface="+mn-ea"/>
              <a:cs typeface="+mn-cs"/>
            </a:endParaRPr>
          </a:p>
        </p:txBody>
      </p:sp>
      <p:sp>
        <p:nvSpPr>
          <p:cNvPr id="20" name="Rectangle 19">
            <a:extLst>
              <a:ext uri="{FF2B5EF4-FFF2-40B4-BE49-F238E27FC236}">
                <a16:creationId xmlns:a16="http://schemas.microsoft.com/office/drawing/2014/main" id="{C5FD4347-E828-76AB-B11D-F9F5D3E3B2F8}"/>
              </a:ext>
            </a:extLst>
          </p:cNvPr>
          <p:cNvSpPr/>
          <p:nvPr userDrawn="1"/>
        </p:nvSpPr>
        <p:spPr>
          <a:xfrm>
            <a:off x="0" y="1703114"/>
            <a:ext cx="12198293" cy="45719"/>
          </a:xfrm>
          <a:prstGeom prst="rect">
            <a:avLst/>
          </a:prstGeom>
          <a:gradFill>
            <a:gsLst>
              <a:gs pos="6000">
                <a:schemeClr val="accent2"/>
              </a:gs>
              <a:gs pos="50000">
                <a:schemeClr val="accent1"/>
              </a:gs>
              <a:gs pos="98000">
                <a:schemeClr val="accent3"/>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EB148D"/>
              </a:solidFill>
              <a:effectLst/>
              <a:uLnTx/>
              <a:uFillTx/>
              <a:latin typeface="Bernina Sans Offc" panose="02000000000000000000" pitchFamily="2" charset="77"/>
              <a:ea typeface="+mn-ea"/>
              <a:cs typeface="+mn-cs"/>
            </a:endParaRPr>
          </a:p>
        </p:txBody>
      </p:sp>
      <p:sp>
        <p:nvSpPr>
          <p:cNvPr id="5" name="Title 5">
            <a:extLst>
              <a:ext uri="{FF2B5EF4-FFF2-40B4-BE49-F238E27FC236}">
                <a16:creationId xmlns:a16="http://schemas.microsoft.com/office/drawing/2014/main" id="{2BFB79ED-A0D4-F89B-323E-E6D1FC85C48D}"/>
              </a:ext>
            </a:extLst>
          </p:cNvPr>
          <p:cNvSpPr>
            <a:spLocks noGrp="1"/>
          </p:cNvSpPr>
          <p:nvPr>
            <p:ph type="title"/>
          </p:nvPr>
        </p:nvSpPr>
        <p:spPr>
          <a:xfrm>
            <a:off x="720303" y="225425"/>
            <a:ext cx="8839605" cy="827088"/>
          </a:xfrm>
        </p:spPr>
        <p:txBody>
          <a:bodyPr/>
          <a:lstStyle/>
          <a:p>
            <a:r>
              <a:rPr lang="en-US"/>
              <a:t>Click to edit Master title style</a:t>
            </a:r>
          </a:p>
        </p:txBody>
      </p:sp>
    </p:spTree>
    <p:extLst>
      <p:ext uri="{BB962C8B-B14F-4D97-AF65-F5344CB8AC3E}">
        <p14:creationId xmlns:p14="http://schemas.microsoft.com/office/powerpoint/2010/main" val="136748261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2A1EA4FF-DE2D-7CA8-05D1-FB9E74E284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807"/>
            <a:ext cx="12198776" cy="6854193"/>
          </a:xfrm>
          <a:prstGeom prst="rect">
            <a:avLst/>
          </a:prstGeom>
        </p:spPr>
      </p:pic>
      <p:sp>
        <p:nvSpPr>
          <p:cNvPr id="9" name="Rounded Rectangle 8">
            <a:extLst>
              <a:ext uri="{FF2B5EF4-FFF2-40B4-BE49-F238E27FC236}">
                <a16:creationId xmlns:a16="http://schemas.microsoft.com/office/drawing/2014/main" id="{F33AED4C-A342-8093-0DFA-DCCC3FB8F6D8}"/>
              </a:ext>
            </a:extLst>
          </p:cNvPr>
          <p:cNvSpPr/>
          <p:nvPr userDrawn="1"/>
        </p:nvSpPr>
        <p:spPr>
          <a:xfrm>
            <a:off x="3124674" y="2245341"/>
            <a:ext cx="5647894" cy="2371125"/>
          </a:xfrm>
          <a:prstGeom prst="roundRect">
            <a:avLst>
              <a:gd name="adj" fmla="val 2205"/>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pic>
        <p:nvPicPr>
          <p:cNvPr id="38" name="Graphic 37">
            <a:extLst>
              <a:ext uri="{FF2B5EF4-FFF2-40B4-BE49-F238E27FC236}">
                <a16:creationId xmlns:a16="http://schemas.microsoft.com/office/drawing/2014/main" id="{3B40274F-9310-F015-227C-D43961B923E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50731" y="3063071"/>
            <a:ext cx="2595781" cy="458587"/>
          </a:xfrm>
          <a:prstGeom prst="rect">
            <a:avLst/>
          </a:prstGeom>
        </p:spPr>
      </p:pic>
      <p:sp>
        <p:nvSpPr>
          <p:cNvPr id="15" name="TextBox 14">
            <a:extLst>
              <a:ext uri="{FF2B5EF4-FFF2-40B4-BE49-F238E27FC236}">
                <a16:creationId xmlns:a16="http://schemas.microsoft.com/office/drawing/2014/main" id="{D6099930-2AF8-56A8-030B-1A09A26F6A5D}"/>
              </a:ext>
            </a:extLst>
          </p:cNvPr>
          <p:cNvSpPr txBox="1"/>
          <p:nvPr userDrawn="1"/>
        </p:nvSpPr>
        <p:spPr>
          <a:xfrm>
            <a:off x="4062304" y="3658855"/>
            <a:ext cx="3772635" cy="307777"/>
          </a:xfrm>
          <a:prstGeom prst="rect">
            <a:avLst/>
          </a:prstGeom>
          <a:noFill/>
        </p:spPr>
        <p:txBody>
          <a:bodyPr wrap="square" rtlCol="0">
            <a:spAutoFit/>
          </a:bodyPr>
          <a:lstStyle/>
          <a:p>
            <a:pPr algn="ctr"/>
            <a:r>
              <a:rPr lang="en-CA" sz="1400" b="0" i="0" spc="150" baseline="0">
                <a:solidFill>
                  <a:schemeClr val="tx1"/>
                </a:solidFill>
                <a:latin typeface="Bernina Sans Offc" panose="02000000000000000000" pitchFamily="2" charset="77"/>
              </a:rPr>
              <a:t>CLOUD DONE RIGHT</a:t>
            </a:r>
          </a:p>
        </p:txBody>
      </p:sp>
    </p:spTree>
    <p:extLst>
      <p:ext uri="{BB962C8B-B14F-4D97-AF65-F5344CB8AC3E}">
        <p14:creationId xmlns:p14="http://schemas.microsoft.com/office/powerpoint/2010/main" val="3063656782"/>
      </p:ext>
    </p:extLst>
  </p:cSld>
  <p:clrMapOvr>
    <a:overrideClrMapping bg1="lt1" tx1="dk1" bg2="lt2" tx2="dk2" accent1="accent1" accent2="accent2" accent3="accent3" accent4="accent4" accent5="accent5" accent6="accent6" hlink="hlink" folHlink="folHlink"/>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_Section title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9A87EAB-ECFB-12A5-B663-C2F3E1154B41}"/>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Tree>
    <p:extLst>
      <p:ext uri="{BB962C8B-B14F-4D97-AF65-F5344CB8AC3E}">
        <p14:creationId xmlns:p14="http://schemas.microsoft.com/office/powerpoint/2010/main" val="153120551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1344930"/>
      </p:ext>
    </p:extLst>
  </p:cSld>
  <p:clrMapOvr>
    <a:masterClrMapping/>
  </p:clrMapOvr>
  <p:hf sldNum="0"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IN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7827E-2339-05D7-2275-D6288FF4F051}"/>
              </a:ext>
            </a:extLst>
          </p:cNvPr>
          <p:cNvSpPr>
            <a:spLocks noGrp="1"/>
          </p:cNvSpPr>
          <p:nvPr>
            <p:ph type="title" hasCustomPrompt="1"/>
          </p:nvPr>
        </p:nvSpPr>
        <p:spPr>
          <a:xfrm>
            <a:off x="868612" y="2513799"/>
            <a:ext cx="8120606" cy="1426754"/>
          </a:xfrm>
          <a:prstGeom prst="rect">
            <a:avLst/>
          </a:prstGeom>
        </p:spPr>
        <p:txBody>
          <a:bodyPr anchor="ctr">
            <a:noAutofit/>
          </a:bodyPr>
          <a:lstStyle>
            <a:lvl1pPr algn="l">
              <a:defRPr sz="5200" b="1" i="0" cap="all" spc="622" baseline="0">
                <a:solidFill>
                  <a:schemeClr val="bg1"/>
                </a:solidFill>
                <a:latin typeface="Bernina Sans Offc Extrabold" panose="02000000000000000000" pitchFamily="2" charset="77"/>
              </a:defRPr>
            </a:lvl1pPr>
          </a:lstStyle>
          <a:p>
            <a:r>
              <a:rPr lang="en-US">
                <a:effectLst/>
              </a:rPr>
              <a:t>LOREM IPSUM DOLOR SIT AMET</a:t>
            </a:r>
            <a:endParaRPr lang="en-US"/>
          </a:p>
        </p:txBody>
      </p:sp>
      <p:sp>
        <p:nvSpPr>
          <p:cNvPr id="4" name="Text Placeholder 2">
            <a:extLst>
              <a:ext uri="{FF2B5EF4-FFF2-40B4-BE49-F238E27FC236}">
                <a16:creationId xmlns:a16="http://schemas.microsoft.com/office/drawing/2014/main" id="{F2FD8238-3CB4-5FFE-54F7-2CEC7017FD74}"/>
              </a:ext>
            </a:extLst>
          </p:cNvPr>
          <p:cNvSpPr>
            <a:spLocks noGrp="1"/>
          </p:cNvSpPr>
          <p:nvPr>
            <p:ph type="body" idx="1" hasCustomPrompt="1"/>
          </p:nvPr>
        </p:nvSpPr>
        <p:spPr>
          <a:xfrm>
            <a:off x="898528" y="4121393"/>
            <a:ext cx="8090689" cy="294773"/>
          </a:xfrm>
          <a:prstGeom prst="rect">
            <a:avLst/>
          </a:prstGeom>
        </p:spPr>
        <p:txBody>
          <a:bodyPr anchor="ctr"/>
          <a:lstStyle>
            <a:lvl1pPr marL="0" indent="0">
              <a:buNone/>
              <a:defRPr sz="2200" b="0" i="0" cap="all" spc="289" baseline="0">
                <a:solidFill>
                  <a:schemeClr val="bg1"/>
                </a:solidFill>
                <a:latin typeface="Bernina Sans Offc Light" pitchFamily="2" charset="0"/>
              </a:defRPr>
            </a:lvl1pPr>
            <a:lvl2pPr marL="440299" indent="0">
              <a:buNone/>
              <a:defRPr sz="1926">
                <a:solidFill>
                  <a:schemeClr val="tx1">
                    <a:tint val="75000"/>
                  </a:schemeClr>
                </a:solidFill>
              </a:defRPr>
            </a:lvl2pPr>
            <a:lvl3pPr marL="880598" indent="0">
              <a:buNone/>
              <a:defRPr sz="1734">
                <a:solidFill>
                  <a:schemeClr val="tx1">
                    <a:tint val="75000"/>
                  </a:schemeClr>
                </a:solidFill>
              </a:defRPr>
            </a:lvl3pPr>
            <a:lvl4pPr marL="1320897" indent="0">
              <a:buNone/>
              <a:defRPr sz="1541">
                <a:solidFill>
                  <a:schemeClr val="tx1">
                    <a:tint val="75000"/>
                  </a:schemeClr>
                </a:solidFill>
              </a:defRPr>
            </a:lvl4pPr>
            <a:lvl5pPr marL="1761196" indent="0">
              <a:buNone/>
              <a:defRPr sz="1541">
                <a:solidFill>
                  <a:schemeClr val="tx1">
                    <a:tint val="75000"/>
                  </a:schemeClr>
                </a:solidFill>
              </a:defRPr>
            </a:lvl5pPr>
            <a:lvl6pPr marL="2201495" indent="0">
              <a:buNone/>
              <a:defRPr sz="1541">
                <a:solidFill>
                  <a:schemeClr val="tx1">
                    <a:tint val="75000"/>
                  </a:schemeClr>
                </a:solidFill>
              </a:defRPr>
            </a:lvl6pPr>
            <a:lvl7pPr marL="2641794" indent="0">
              <a:buNone/>
              <a:defRPr sz="1541">
                <a:solidFill>
                  <a:schemeClr val="tx1">
                    <a:tint val="75000"/>
                  </a:schemeClr>
                </a:solidFill>
              </a:defRPr>
            </a:lvl7pPr>
            <a:lvl8pPr marL="3082094" indent="0">
              <a:buNone/>
              <a:defRPr sz="1541">
                <a:solidFill>
                  <a:schemeClr val="tx1">
                    <a:tint val="75000"/>
                  </a:schemeClr>
                </a:solidFill>
              </a:defRPr>
            </a:lvl8pPr>
            <a:lvl9pPr marL="3522392" indent="0">
              <a:buNone/>
              <a:defRPr sz="1541">
                <a:solidFill>
                  <a:schemeClr val="tx1">
                    <a:tint val="75000"/>
                  </a:schemeClr>
                </a:solidFill>
              </a:defRPr>
            </a:lvl9pPr>
          </a:lstStyle>
          <a:p>
            <a:pPr lvl="0"/>
            <a:r>
              <a:rPr lang="en-US">
                <a:effectLst/>
              </a:rPr>
              <a:t>First &amp; Lastname</a:t>
            </a:r>
            <a:endParaRPr lang="en-US"/>
          </a:p>
        </p:txBody>
      </p:sp>
    </p:spTree>
    <p:extLst>
      <p:ext uri="{BB962C8B-B14F-4D97-AF65-F5344CB8AC3E}">
        <p14:creationId xmlns:p14="http://schemas.microsoft.com/office/powerpoint/2010/main" val="41417316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IN23_Title Slide_ With Profiles">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7AB5E12-B9CC-E2B5-29C3-2741C5E0611E}"/>
              </a:ext>
            </a:extLst>
          </p:cNvPr>
          <p:cNvGrpSpPr/>
          <p:nvPr userDrawn="1"/>
        </p:nvGrpSpPr>
        <p:grpSpPr>
          <a:xfrm>
            <a:off x="-32091" y="0"/>
            <a:ext cx="7552538" cy="6858000"/>
            <a:chOff x="-128363" y="7674776"/>
            <a:chExt cx="30211134" cy="12026388"/>
          </a:xfrm>
        </p:grpSpPr>
        <p:sp>
          <p:nvSpPr>
            <p:cNvPr id="9" name="Pentagon 8">
              <a:extLst>
                <a:ext uri="{FF2B5EF4-FFF2-40B4-BE49-F238E27FC236}">
                  <a16:creationId xmlns:a16="http://schemas.microsoft.com/office/drawing/2014/main" id="{74F2DBBD-397D-3F0B-2223-34056DF83CD2}"/>
                </a:ext>
              </a:extLst>
            </p:cNvPr>
            <p:cNvSpPr/>
            <p:nvPr userDrawn="1"/>
          </p:nvSpPr>
          <p:spPr>
            <a:xfrm>
              <a:off x="1838172" y="7684677"/>
              <a:ext cx="12018781" cy="11983892"/>
            </a:xfrm>
            <a:prstGeom prst="homePlate">
              <a:avLst/>
            </a:prstGeom>
            <a:gradFill flip="none" rotWithShape="1">
              <a:gsLst>
                <a:gs pos="0">
                  <a:srgbClr val="7F1AFF"/>
                </a:gs>
                <a:gs pos="100000">
                  <a:srgbClr val="3377FF"/>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sz="1800"/>
            </a:p>
          </p:txBody>
        </p:sp>
        <p:pic>
          <p:nvPicPr>
            <p:cNvPr id="8" name="Graphic 7">
              <a:extLst>
                <a:ext uri="{FF2B5EF4-FFF2-40B4-BE49-F238E27FC236}">
                  <a16:creationId xmlns:a16="http://schemas.microsoft.com/office/drawing/2014/main" id="{F188AD48-8816-4E8D-5DE8-56C977D184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470"/>
            <a:stretch/>
          </p:blipFill>
          <p:spPr>
            <a:xfrm>
              <a:off x="8247346" y="7674776"/>
              <a:ext cx="21835425" cy="12026388"/>
            </a:xfrm>
            <a:prstGeom prst="rect">
              <a:avLst/>
            </a:prstGeom>
          </p:spPr>
        </p:pic>
        <p:sp>
          <p:nvSpPr>
            <p:cNvPr id="6" name="Pentagon 5">
              <a:extLst>
                <a:ext uri="{FF2B5EF4-FFF2-40B4-BE49-F238E27FC236}">
                  <a16:creationId xmlns:a16="http://schemas.microsoft.com/office/drawing/2014/main" id="{6AB563BF-3918-99D5-44E1-1C997E52778D}"/>
                </a:ext>
              </a:extLst>
            </p:cNvPr>
            <p:cNvSpPr/>
            <p:nvPr userDrawn="1"/>
          </p:nvSpPr>
          <p:spPr>
            <a:xfrm>
              <a:off x="-128363" y="7674776"/>
              <a:ext cx="6169716" cy="12020022"/>
            </a:xfrm>
            <a:custGeom>
              <a:avLst/>
              <a:gdLst>
                <a:gd name="connsiteX0" fmla="*/ 0 w 15531320"/>
                <a:gd name="connsiteY0" fmla="*/ 0 h 12183761"/>
                <a:gd name="connsiteX1" fmla="*/ 9439440 w 15531320"/>
                <a:gd name="connsiteY1" fmla="*/ 0 h 12183761"/>
                <a:gd name="connsiteX2" fmla="*/ 15531320 w 15531320"/>
                <a:gd name="connsiteY2" fmla="*/ 6091881 h 12183761"/>
                <a:gd name="connsiteX3" fmla="*/ 9439440 w 15531320"/>
                <a:gd name="connsiteY3" fmla="*/ 12183761 h 12183761"/>
                <a:gd name="connsiteX4" fmla="*/ 0 w 15531320"/>
                <a:gd name="connsiteY4" fmla="*/ 12183761 h 12183761"/>
                <a:gd name="connsiteX5" fmla="*/ 0 w 15531320"/>
                <a:gd name="connsiteY5" fmla="*/ 0 h 12183761"/>
                <a:gd name="connsiteX0" fmla="*/ 7193280 w 15531320"/>
                <a:gd name="connsiteY0" fmla="*/ 0 h 12244721"/>
                <a:gd name="connsiteX1" fmla="*/ 9439440 w 15531320"/>
                <a:gd name="connsiteY1" fmla="*/ 60960 h 12244721"/>
                <a:gd name="connsiteX2" fmla="*/ 15531320 w 15531320"/>
                <a:gd name="connsiteY2" fmla="*/ 6152841 h 12244721"/>
                <a:gd name="connsiteX3" fmla="*/ 9439440 w 15531320"/>
                <a:gd name="connsiteY3" fmla="*/ 12244721 h 12244721"/>
                <a:gd name="connsiteX4" fmla="*/ 0 w 15531320"/>
                <a:gd name="connsiteY4" fmla="*/ 12244721 h 12244721"/>
                <a:gd name="connsiteX5" fmla="*/ 7193280 w 15531320"/>
                <a:gd name="connsiteY5" fmla="*/ 0 h 12244721"/>
                <a:gd name="connsiteX0" fmla="*/ 0 w 8338040"/>
                <a:gd name="connsiteY0" fmla="*/ 0 h 12305681"/>
                <a:gd name="connsiteX1" fmla="*/ 2246160 w 8338040"/>
                <a:gd name="connsiteY1" fmla="*/ 60960 h 12305681"/>
                <a:gd name="connsiteX2" fmla="*/ 8338040 w 8338040"/>
                <a:gd name="connsiteY2" fmla="*/ 6152841 h 12305681"/>
                <a:gd name="connsiteX3" fmla="*/ 2246160 w 8338040"/>
                <a:gd name="connsiteY3" fmla="*/ 12244721 h 12305681"/>
                <a:gd name="connsiteX4" fmla="*/ 60960 w 8338040"/>
                <a:gd name="connsiteY4" fmla="*/ 12305681 h 12305681"/>
                <a:gd name="connsiteX5" fmla="*/ 0 w 8338040"/>
                <a:gd name="connsiteY5" fmla="*/ 0 h 12305681"/>
                <a:gd name="connsiteX0" fmla="*/ 0 w 8338040"/>
                <a:gd name="connsiteY0" fmla="*/ 0 h 12305681"/>
                <a:gd name="connsiteX1" fmla="*/ 2365430 w 8338040"/>
                <a:gd name="connsiteY1" fmla="*/ 112782 h 12305681"/>
                <a:gd name="connsiteX2" fmla="*/ 8338040 w 8338040"/>
                <a:gd name="connsiteY2" fmla="*/ 6152841 h 12305681"/>
                <a:gd name="connsiteX3" fmla="*/ 2246160 w 8338040"/>
                <a:gd name="connsiteY3" fmla="*/ 12244721 h 12305681"/>
                <a:gd name="connsiteX4" fmla="*/ 60960 w 8338040"/>
                <a:gd name="connsiteY4" fmla="*/ 12305681 h 12305681"/>
                <a:gd name="connsiteX5" fmla="*/ 0 w 8338040"/>
                <a:gd name="connsiteY5" fmla="*/ 0 h 12305681"/>
                <a:gd name="connsiteX0" fmla="*/ 0 w 8338040"/>
                <a:gd name="connsiteY0" fmla="*/ 0 h 12305681"/>
                <a:gd name="connsiteX1" fmla="*/ 2365430 w 8338040"/>
                <a:gd name="connsiteY1" fmla="*/ 123974 h 12305681"/>
                <a:gd name="connsiteX2" fmla="*/ 8338040 w 8338040"/>
                <a:gd name="connsiteY2" fmla="*/ 6152841 h 12305681"/>
                <a:gd name="connsiteX3" fmla="*/ 2246160 w 8338040"/>
                <a:gd name="connsiteY3" fmla="*/ 12244721 h 12305681"/>
                <a:gd name="connsiteX4" fmla="*/ 60960 w 8338040"/>
                <a:gd name="connsiteY4" fmla="*/ 12305681 h 12305681"/>
                <a:gd name="connsiteX5" fmla="*/ 0 w 8338040"/>
                <a:gd name="connsiteY5" fmla="*/ 0 h 12305681"/>
                <a:gd name="connsiteX0" fmla="*/ 0 w 8312283"/>
                <a:gd name="connsiteY0" fmla="*/ 0 h 12204956"/>
                <a:gd name="connsiteX1" fmla="*/ 2339673 w 8312283"/>
                <a:gd name="connsiteY1" fmla="*/ 23249 h 12204956"/>
                <a:gd name="connsiteX2" fmla="*/ 8312283 w 8312283"/>
                <a:gd name="connsiteY2" fmla="*/ 6052116 h 12204956"/>
                <a:gd name="connsiteX3" fmla="*/ 2220403 w 8312283"/>
                <a:gd name="connsiteY3" fmla="*/ 12143996 h 12204956"/>
                <a:gd name="connsiteX4" fmla="*/ 35203 w 8312283"/>
                <a:gd name="connsiteY4" fmla="*/ 12204956 h 12204956"/>
                <a:gd name="connsiteX5" fmla="*/ 0 w 8312283"/>
                <a:gd name="connsiteY5" fmla="*/ 0 h 12204956"/>
                <a:gd name="connsiteX0" fmla="*/ 0 w 8299404"/>
                <a:gd name="connsiteY0" fmla="*/ 4730 h 12181707"/>
                <a:gd name="connsiteX1" fmla="*/ 2326794 w 8299404"/>
                <a:gd name="connsiteY1" fmla="*/ 0 h 12181707"/>
                <a:gd name="connsiteX2" fmla="*/ 8299404 w 8299404"/>
                <a:gd name="connsiteY2" fmla="*/ 6028867 h 12181707"/>
                <a:gd name="connsiteX3" fmla="*/ 2207524 w 8299404"/>
                <a:gd name="connsiteY3" fmla="*/ 12120747 h 12181707"/>
                <a:gd name="connsiteX4" fmla="*/ 22324 w 8299404"/>
                <a:gd name="connsiteY4" fmla="*/ 12181707 h 12181707"/>
                <a:gd name="connsiteX5" fmla="*/ 0 w 8299404"/>
                <a:gd name="connsiteY5" fmla="*/ 4730 h 12181707"/>
                <a:gd name="connsiteX0" fmla="*/ 0 w 8299404"/>
                <a:gd name="connsiteY0" fmla="*/ 4730 h 12181707"/>
                <a:gd name="connsiteX1" fmla="*/ 2326794 w 8299404"/>
                <a:gd name="connsiteY1" fmla="*/ 0 h 12181707"/>
                <a:gd name="connsiteX2" fmla="*/ 8299404 w 8299404"/>
                <a:gd name="connsiteY2" fmla="*/ 6028867 h 12181707"/>
                <a:gd name="connsiteX3" fmla="*/ 2181766 w 8299404"/>
                <a:gd name="connsiteY3" fmla="*/ 12020022 h 12181707"/>
                <a:gd name="connsiteX4" fmla="*/ 22324 w 8299404"/>
                <a:gd name="connsiteY4" fmla="*/ 12181707 h 12181707"/>
                <a:gd name="connsiteX5" fmla="*/ 0 w 8299404"/>
                <a:gd name="connsiteY5" fmla="*/ 4730 h 12181707"/>
                <a:gd name="connsiteX0" fmla="*/ 17468 w 8316872"/>
                <a:gd name="connsiteY0" fmla="*/ 4730 h 12020022"/>
                <a:gd name="connsiteX1" fmla="*/ 2344262 w 8316872"/>
                <a:gd name="connsiteY1" fmla="*/ 0 h 12020022"/>
                <a:gd name="connsiteX2" fmla="*/ 8316872 w 8316872"/>
                <a:gd name="connsiteY2" fmla="*/ 6028867 h 12020022"/>
                <a:gd name="connsiteX3" fmla="*/ 2199234 w 8316872"/>
                <a:gd name="connsiteY3" fmla="*/ 12020022 h 12020022"/>
                <a:gd name="connsiteX4" fmla="*/ 1156 w 8316872"/>
                <a:gd name="connsiteY4" fmla="*/ 12019428 h 12020022"/>
                <a:gd name="connsiteX5" fmla="*/ 17468 w 8316872"/>
                <a:gd name="connsiteY5" fmla="*/ 4730 h 12020022"/>
                <a:gd name="connsiteX0" fmla="*/ 1061414 w 8315755"/>
                <a:gd name="connsiteY0" fmla="*/ 539236 h 12020022"/>
                <a:gd name="connsiteX1" fmla="*/ 2343145 w 8315755"/>
                <a:gd name="connsiteY1" fmla="*/ 0 h 12020022"/>
                <a:gd name="connsiteX2" fmla="*/ 8315755 w 8315755"/>
                <a:gd name="connsiteY2" fmla="*/ 6028867 h 12020022"/>
                <a:gd name="connsiteX3" fmla="*/ 2198117 w 8315755"/>
                <a:gd name="connsiteY3" fmla="*/ 12020022 h 12020022"/>
                <a:gd name="connsiteX4" fmla="*/ 39 w 8315755"/>
                <a:gd name="connsiteY4" fmla="*/ 12019428 h 12020022"/>
                <a:gd name="connsiteX5" fmla="*/ 1061414 w 8315755"/>
                <a:gd name="connsiteY5" fmla="*/ 539236 h 12020022"/>
                <a:gd name="connsiteX0" fmla="*/ 2498352 w 8315733"/>
                <a:gd name="connsiteY0" fmla="*/ 1150100 h 12020022"/>
                <a:gd name="connsiteX1" fmla="*/ 2343123 w 8315733"/>
                <a:gd name="connsiteY1" fmla="*/ 0 h 12020022"/>
                <a:gd name="connsiteX2" fmla="*/ 8315733 w 8315733"/>
                <a:gd name="connsiteY2" fmla="*/ 6028867 h 12020022"/>
                <a:gd name="connsiteX3" fmla="*/ 2198095 w 8315733"/>
                <a:gd name="connsiteY3" fmla="*/ 12020022 h 12020022"/>
                <a:gd name="connsiteX4" fmla="*/ 17 w 8315733"/>
                <a:gd name="connsiteY4" fmla="*/ 12019428 h 12020022"/>
                <a:gd name="connsiteX5" fmla="*/ 2498352 w 8315733"/>
                <a:gd name="connsiteY5" fmla="*/ 1150100 h 12020022"/>
                <a:gd name="connsiteX0" fmla="*/ 1089404 w 6906785"/>
                <a:gd name="connsiteY0" fmla="*/ 1150100 h 12020022"/>
                <a:gd name="connsiteX1" fmla="*/ 934175 w 6906785"/>
                <a:gd name="connsiteY1" fmla="*/ 0 h 12020022"/>
                <a:gd name="connsiteX2" fmla="*/ 6906785 w 6906785"/>
                <a:gd name="connsiteY2" fmla="*/ 6028867 h 12020022"/>
                <a:gd name="connsiteX3" fmla="*/ 789147 w 6906785"/>
                <a:gd name="connsiteY3" fmla="*/ 12020022 h 12020022"/>
                <a:gd name="connsiteX4" fmla="*/ 38 w 6906785"/>
                <a:gd name="connsiteY4" fmla="*/ 12011247 h 12020022"/>
                <a:gd name="connsiteX5" fmla="*/ 1089404 w 6906785"/>
                <a:gd name="connsiteY5" fmla="*/ 1150100 h 12020022"/>
                <a:gd name="connsiteX0" fmla="*/ 697525 w 6514906"/>
                <a:gd name="connsiteY0" fmla="*/ 1150100 h 12020022"/>
                <a:gd name="connsiteX1" fmla="*/ 542296 w 6514906"/>
                <a:gd name="connsiteY1" fmla="*/ 0 h 12020022"/>
                <a:gd name="connsiteX2" fmla="*/ 6514906 w 6514906"/>
                <a:gd name="connsiteY2" fmla="*/ 6028867 h 12020022"/>
                <a:gd name="connsiteX3" fmla="*/ 397268 w 6514906"/>
                <a:gd name="connsiteY3" fmla="*/ 12020022 h 12020022"/>
                <a:gd name="connsiteX4" fmla="*/ 58 w 6514906"/>
                <a:gd name="connsiteY4" fmla="*/ 12003066 h 12020022"/>
                <a:gd name="connsiteX5" fmla="*/ 697525 w 6514906"/>
                <a:gd name="connsiteY5" fmla="*/ 1150100 h 12020022"/>
                <a:gd name="connsiteX0" fmla="*/ 464279 w 6281660"/>
                <a:gd name="connsiteY0" fmla="*/ 1150100 h 12023520"/>
                <a:gd name="connsiteX1" fmla="*/ 309050 w 6281660"/>
                <a:gd name="connsiteY1" fmla="*/ 0 h 12023520"/>
                <a:gd name="connsiteX2" fmla="*/ 6281660 w 6281660"/>
                <a:gd name="connsiteY2" fmla="*/ 6028867 h 12023520"/>
                <a:gd name="connsiteX3" fmla="*/ 164022 w 6281660"/>
                <a:gd name="connsiteY3" fmla="*/ 12020022 h 12023520"/>
                <a:gd name="connsiteX4" fmla="*/ 86 w 6281660"/>
                <a:gd name="connsiteY4" fmla="*/ 12023520 h 12023520"/>
                <a:gd name="connsiteX5" fmla="*/ 464279 w 6281660"/>
                <a:gd name="connsiteY5" fmla="*/ 1150100 h 12023520"/>
                <a:gd name="connsiteX0" fmla="*/ 352334 w 6169715"/>
                <a:gd name="connsiteY0" fmla="*/ 1150100 h 12020022"/>
                <a:gd name="connsiteX1" fmla="*/ 197105 w 6169715"/>
                <a:gd name="connsiteY1" fmla="*/ 0 h 12020022"/>
                <a:gd name="connsiteX2" fmla="*/ 6169715 w 6169715"/>
                <a:gd name="connsiteY2" fmla="*/ 6028867 h 12020022"/>
                <a:gd name="connsiteX3" fmla="*/ 52077 w 6169715"/>
                <a:gd name="connsiteY3" fmla="*/ 12020022 h 12020022"/>
                <a:gd name="connsiteX4" fmla="*/ 112 w 6169715"/>
                <a:gd name="connsiteY4" fmla="*/ 12019430 h 12020022"/>
                <a:gd name="connsiteX5" fmla="*/ 352334 w 6169715"/>
                <a:gd name="connsiteY5" fmla="*/ 1150100 h 1202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9715" h="12020022">
                  <a:moveTo>
                    <a:pt x="352334" y="1150100"/>
                  </a:moveTo>
                  <a:lnTo>
                    <a:pt x="197105" y="0"/>
                  </a:lnTo>
                  <a:lnTo>
                    <a:pt x="6169715" y="6028867"/>
                  </a:lnTo>
                  <a:lnTo>
                    <a:pt x="52077" y="12020022"/>
                  </a:lnTo>
                  <a:lnTo>
                    <a:pt x="112" y="12019430"/>
                  </a:lnTo>
                  <a:cubicBezTo>
                    <a:pt x="-7329" y="7960438"/>
                    <a:pt x="359775" y="5209092"/>
                    <a:pt x="352334" y="1150100"/>
                  </a:cubicBezTo>
                  <a:close/>
                </a:path>
              </a:pathLst>
            </a:custGeom>
            <a:solidFill>
              <a:srgbClr val="0007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sz="1800"/>
            </a:p>
          </p:txBody>
        </p:sp>
      </p:grpSp>
      <p:sp>
        <p:nvSpPr>
          <p:cNvPr id="11" name="Rectangle 10">
            <a:extLst>
              <a:ext uri="{FF2B5EF4-FFF2-40B4-BE49-F238E27FC236}">
                <a16:creationId xmlns:a16="http://schemas.microsoft.com/office/drawing/2014/main" id="{866DDBAD-0487-A6B4-9A61-BC52AA4E3EB9}"/>
              </a:ext>
            </a:extLst>
          </p:cNvPr>
          <p:cNvSpPr/>
          <p:nvPr userDrawn="1"/>
        </p:nvSpPr>
        <p:spPr>
          <a:xfrm rot="5400000">
            <a:off x="-1178095" y="1151651"/>
            <a:ext cx="6857999" cy="4565990"/>
          </a:xfrm>
          <a:prstGeom prst="rect">
            <a:avLst/>
          </a:prstGeom>
          <a:gradFill flip="none" rotWithShape="1">
            <a:gsLst>
              <a:gs pos="60000">
                <a:srgbClr val="000714">
                  <a:alpha val="49952"/>
                </a:srgbClr>
              </a:gs>
              <a:gs pos="15000">
                <a:srgbClr val="000714"/>
              </a:gs>
              <a:gs pos="100000">
                <a:schemeClr val="bg1">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en-US" sz="225" u="none" strike="noStrike" kern="1200" cap="none" spc="38" normalizeH="0" baseline="0" noProof="0" err="1">
              <a:ln>
                <a:noFill/>
              </a:ln>
              <a:solidFill>
                <a:schemeClr val="tx1"/>
              </a:solidFill>
              <a:effectLst/>
              <a:uLnTx/>
              <a:uFillTx/>
              <a:latin typeface="DT Flow Text V1.011 Medium" pitchFamily="2" charset="77"/>
              <a:ea typeface="+mn-ea"/>
              <a:cs typeface="+mn-cs"/>
            </a:endParaRPr>
          </a:p>
        </p:txBody>
      </p:sp>
      <p:sp>
        <p:nvSpPr>
          <p:cNvPr id="2" name="Title 1">
            <a:extLst>
              <a:ext uri="{FF2B5EF4-FFF2-40B4-BE49-F238E27FC236}">
                <a16:creationId xmlns:a16="http://schemas.microsoft.com/office/drawing/2014/main" id="{6E97827E-2339-05D7-2275-D6288FF4F051}"/>
              </a:ext>
            </a:extLst>
          </p:cNvPr>
          <p:cNvSpPr>
            <a:spLocks noGrp="1"/>
          </p:cNvSpPr>
          <p:nvPr>
            <p:ph type="title" hasCustomPrompt="1"/>
          </p:nvPr>
        </p:nvSpPr>
        <p:spPr>
          <a:xfrm>
            <a:off x="868612" y="2242457"/>
            <a:ext cx="6680658" cy="2445050"/>
          </a:xfrm>
          <a:prstGeom prst="rect">
            <a:avLst/>
          </a:prstGeom>
        </p:spPr>
        <p:txBody>
          <a:bodyPr anchor="ctr">
            <a:noAutofit/>
          </a:bodyPr>
          <a:lstStyle>
            <a:lvl1pPr algn="l">
              <a:defRPr sz="4500" b="1" i="0" cap="all" spc="622" baseline="0">
                <a:solidFill>
                  <a:schemeClr val="bg1"/>
                </a:solidFill>
                <a:latin typeface="Bernina Sans Offc Extrabold" panose="02000000000000000000" pitchFamily="2" charset="77"/>
              </a:defRPr>
            </a:lvl1pPr>
          </a:lstStyle>
          <a:p>
            <a:r>
              <a:rPr lang="en-US">
                <a:effectLst/>
              </a:rPr>
              <a:t>LOREM IPSUM DOLOR SIT AMET</a:t>
            </a:r>
            <a:endParaRPr lang="en-US"/>
          </a:p>
        </p:txBody>
      </p:sp>
      <p:sp>
        <p:nvSpPr>
          <p:cNvPr id="4" name="Text Placeholder 2">
            <a:extLst>
              <a:ext uri="{FF2B5EF4-FFF2-40B4-BE49-F238E27FC236}">
                <a16:creationId xmlns:a16="http://schemas.microsoft.com/office/drawing/2014/main" id="{F2FD8238-3CB4-5FFE-54F7-2CEC7017FD74}"/>
              </a:ext>
            </a:extLst>
          </p:cNvPr>
          <p:cNvSpPr>
            <a:spLocks noGrp="1"/>
          </p:cNvSpPr>
          <p:nvPr>
            <p:ph type="body" idx="1" hasCustomPrompt="1"/>
          </p:nvPr>
        </p:nvSpPr>
        <p:spPr>
          <a:xfrm>
            <a:off x="7818136" y="3837594"/>
            <a:ext cx="1714174" cy="294773"/>
          </a:xfrm>
          <a:prstGeom prst="rect">
            <a:avLst/>
          </a:prstGeom>
        </p:spPr>
        <p:txBody>
          <a:bodyPr anchor="ctr"/>
          <a:lstStyle>
            <a:lvl1pPr marL="0" indent="0" algn="ctr">
              <a:buNone/>
              <a:defRPr sz="1200" b="0" i="0" cap="all" spc="289" baseline="0">
                <a:solidFill>
                  <a:schemeClr val="bg1"/>
                </a:solidFill>
                <a:latin typeface="+mn-lt"/>
              </a:defRPr>
            </a:lvl1pPr>
            <a:lvl2pPr marL="440299" indent="0">
              <a:buNone/>
              <a:defRPr sz="1926">
                <a:solidFill>
                  <a:schemeClr val="tx1">
                    <a:tint val="75000"/>
                  </a:schemeClr>
                </a:solidFill>
              </a:defRPr>
            </a:lvl2pPr>
            <a:lvl3pPr marL="880598" indent="0">
              <a:buNone/>
              <a:defRPr sz="1734">
                <a:solidFill>
                  <a:schemeClr val="tx1">
                    <a:tint val="75000"/>
                  </a:schemeClr>
                </a:solidFill>
              </a:defRPr>
            </a:lvl3pPr>
            <a:lvl4pPr marL="1320897" indent="0">
              <a:buNone/>
              <a:defRPr sz="1541">
                <a:solidFill>
                  <a:schemeClr val="tx1">
                    <a:tint val="75000"/>
                  </a:schemeClr>
                </a:solidFill>
              </a:defRPr>
            </a:lvl4pPr>
            <a:lvl5pPr marL="1761196" indent="0">
              <a:buNone/>
              <a:defRPr sz="1541">
                <a:solidFill>
                  <a:schemeClr val="tx1">
                    <a:tint val="75000"/>
                  </a:schemeClr>
                </a:solidFill>
              </a:defRPr>
            </a:lvl5pPr>
            <a:lvl6pPr marL="2201495" indent="0">
              <a:buNone/>
              <a:defRPr sz="1541">
                <a:solidFill>
                  <a:schemeClr val="tx1">
                    <a:tint val="75000"/>
                  </a:schemeClr>
                </a:solidFill>
              </a:defRPr>
            </a:lvl6pPr>
            <a:lvl7pPr marL="2641794" indent="0">
              <a:buNone/>
              <a:defRPr sz="1541">
                <a:solidFill>
                  <a:schemeClr val="tx1">
                    <a:tint val="75000"/>
                  </a:schemeClr>
                </a:solidFill>
              </a:defRPr>
            </a:lvl7pPr>
            <a:lvl8pPr marL="3082094" indent="0">
              <a:buNone/>
              <a:defRPr sz="1541">
                <a:solidFill>
                  <a:schemeClr val="tx1">
                    <a:tint val="75000"/>
                  </a:schemeClr>
                </a:solidFill>
              </a:defRPr>
            </a:lvl8pPr>
            <a:lvl9pPr marL="3522392" indent="0">
              <a:buNone/>
              <a:defRPr sz="1541">
                <a:solidFill>
                  <a:schemeClr val="tx1">
                    <a:tint val="75000"/>
                  </a:schemeClr>
                </a:solidFill>
              </a:defRPr>
            </a:lvl9pPr>
          </a:lstStyle>
          <a:p>
            <a:pPr lvl="0"/>
            <a:r>
              <a:rPr lang="en-US">
                <a:effectLst/>
              </a:rPr>
              <a:t>First &amp; </a:t>
            </a:r>
            <a:r>
              <a:rPr lang="en-US" err="1">
                <a:effectLst/>
              </a:rPr>
              <a:t>Lastname</a:t>
            </a:r>
            <a:endParaRPr lang="en-US"/>
          </a:p>
        </p:txBody>
      </p:sp>
      <p:sp>
        <p:nvSpPr>
          <p:cNvPr id="7" name="Picture Placeholder 6">
            <a:extLst>
              <a:ext uri="{FF2B5EF4-FFF2-40B4-BE49-F238E27FC236}">
                <a16:creationId xmlns:a16="http://schemas.microsoft.com/office/drawing/2014/main" id="{A3F407CC-A115-88FF-17D9-49B90870BE15}"/>
              </a:ext>
            </a:extLst>
          </p:cNvPr>
          <p:cNvSpPr>
            <a:spLocks noGrp="1"/>
          </p:cNvSpPr>
          <p:nvPr>
            <p:ph type="pic" sz="quarter" idx="10"/>
          </p:nvPr>
        </p:nvSpPr>
        <p:spPr>
          <a:xfrm>
            <a:off x="8135240" y="2513806"/>
            <a:ext cx="1079965" cy="1080000"/>
          </a:xfrm>
          <a:prstGeom prst="ellipse">
            <a:avLst/>
          </a:prstGeom>
        </p:spPr>
        <p:txBody>
          <a:bodyPr/>
          <a:lstStyle>
            <a:lvl1pPr>
              <a:defRPr sz="1200">
                <a:solidFill>
                  <a:schemeClr val="bg2"/>
                </a:solidFill>
              </a:defRPr>
            </a:lvl1pPr>
          </a:lstStyle>
          <a:p>
            <a:endParaRPr lang="en-AT"/>
          </a:p>
        </p:txBody>
      </p:sp>
      <p:sp>
        <p:nvSpPr>
          <p:cNvPr id="14" name="Text Placeholder 2">
            <a:extLst>
              <a:ext uri="{FF2B5EF4-FFF2-40B4-BE49-F238E27FC236}">
                <a16:creationId xmlns:a16="http://schemas.microsoft.com/office/drawing/2014/main" id="{8C326E48-3B0E-A098-F5BA-CCA6E03AAAA4}"/>
              </a:ext>
            </a:extLst>
          </p:cNvPr>
          <p:cNvSpPr>
            <a:spLocks noGrp="1"/>
          </p:cNvSpPr>
          <p:nvPr>
            <p:ph type="body" idx="11" hasCustomPrompt="1"/>
          </p:nvPr>
        </p:nvSpPr>
        <p:spPr>
          <a:xfrm>
            <a:off x="9801176" y="3837594"/>
            <a:ext cx="1714174" cy="294773"/>
          </a:xfrm>
          <a:prstGeom prst="rect">
            <a:avLst/>
          </a:prstGeom>
        </p:spPr>
        <p:txBody>
          <a:bodyPr anchor="ctr"/>
          <a:lstStyle>
            <a:lvl1pPr marL="0" indent="0" algn="ctr">
              <a:buNone/>
              <a:defRPr sz="1200" b="0" i="0" cap="all" spc="289" baseline="0">
                <a:solidFill>
                  <a:schemeClr val="bg1"/>
                </a:solidFill>
                <a:latin typeface="+mn-lt"/>
              </a:defRPr>
            </a:lvl1pPr>
            <a:lvl2pPr marL="440299" indent="0">
              <a:buNone/>
              <a:defRPr sz="1926">
                <a:solidFill>
                  <a:schemeClr val="tx1">
                    <a:tint val="75000"/>
                  </a:schemeClr>
                </a:solidFill>
              </a:defRPr>
            </a:lvl2pPr>
            <a:lvl3pPr marL="880598" indent="0">
              <a:buNone/>
              <a:defRPr sz="1734">
                <a:solidFill>
                  <a:schemeClr val="tx1">
                    <a:tint val="75000"/>
                  </a:schemeClr>
                </a:solidFill>
              </a:defRPr>
            </a:lvl3pPr>
            <a:lvl4pPr marL="1320897" indent="0">
              <a:buNone/>
              <a:defRPr sz="1541">
                <a:solidFill>
                  <a:schemeClr val="tx1">
                    <a:tint val="75000"/>
                  </a:schemeClr>
                </a:solidFill>
              </a:defRPr>
            </a:lvl4pPr>
            <a:lvl5pPr marL="1761196" indent="0">
              <a:buNone/>
              <a:defRPr sz="1541">
                <a:solidFill>
                  <a:schemeClr val="tx1">
                    <a:tint val="75000"/>
                  </a:schemeClr>
                </a:solidFill>
              </a:defRPr>
            </a:lvl5pPr>
            <a:lvl6pPr marL="2201495" indent="0">
              <a:buNone/>
              <a:defRPr sz="1541">
                <a:solidFill>
                  <a:schemeClr val="tx1">
                    <a:tint val="75000"/>
                  </a:schemeClr>
                </a:solidFill>
              </a:defRPr>
            </a:lvl6pPr>
            <a:lvl7pPr marL="2641794" indent="0">
              <a:buNone/>
              <a:defRPr sz="1541">
                <a:solidFill>
                  <a:schemeClr val="tx1">
                    <a:tint val="75000"/>
                  </a:schemeClr>
                </a:solidFill>
              </a:defRPr>
            </a:lvl7pPr>
            <a:lvl8pPr marL="3082094" indent="0">
              <a:buNone/>
              <a:defRPr sz="1541">
                <a:solidFill>
                  <a:schemeClr val="tx1">
                    <a:tint val="75000"/>
                  </a:schemeClr>
                </a:solidFill>
              </a:defRPr>
            </a:lvl8pPr>
            <a:lvl9pPr marL="3522392" indent="0">
              <a:buNone/>
              <a:defRPr sz="1541">
                <a:solidFill>
                  <a:schemeClr val="tx1">
                    <a:tint val="75000"/>
                  </a:schemeClr>
                </a:solidFill>
              </a:defRPr>
            </a:lvl9pPr>
          </a:lstStyle>
          <a:p>
            <a:pPr lvl="0"/>
            <a:r>
              <a:rPr lang="en-US">
                <a:effectLst/>
              </a:rPr>
              <a:t>First &amp; </a:t>
            </a:r>
            <a:r>
              <a:rPr lang="en-US" err="1">
                <a:effectLst/>
              </a:rPr>
              <a:t>Lastname</a:t>
            </a:r>
            <a:endParaRPr lang="en-US"/>
          </a:p>
        </p:txBody>
      </p:sp>
      <p:sp>
        <p:nvSpPr>
          <p:cNvPr id="15" name="Picture Placeholder 6">
            <a:extLst>
              <a:ext uri="{FF2B5EF4-FFF2-40B4-BE49-F238E27FC236}">
                <a16:creationId xmlns:a16="http://schemas.microsoft.com/office/drawing/2014/main" id="{4E5FEA1E-2AF4-7D3B-C4CA-1CAC4EE7B939}"/>
              </a:ext>
            </a:extLst>
          </p:cNvPr>
          <p:cNvSpPr>
            <a:spLocks noGrp="1"/>
          </p:cNvSpPr>
          <p:nvPr>
            <p:ph type="pic" sz="quarter" idx="12"/>
          </p:nvPr>
        </p:nvSpPr>
        <p:spPr>
          <a:xfrm>
            <a:off x="10118281" y="2513806"/>
            <a:ext cx="1079965" cy="1080000"/>
          </a:xfrm>
          <a:prstGeom prst="ellipse">
            <a:avLst/>
          </a:prstGeom>
        </p:spPr>
        <p:txBody>
          <a:bodyPr/>
          <a:lstStyle>
            <a:lvl1pPr>
              <a:defRPr sz="1200">
                <a:solidFill>
                  <a:schemeClr val="bg2"/>
                </a:solidFill>
              </a:defRPr>
            </a:lvl1pPr>
          </a:lstStyle>
          <a:p>
            <a:endParaRPr lang="en-AT"/>
          </a:p>
        </p:txBody>
      </p:sp>
      <p:sp>
        <p:nvSpPr>
          <p:cNvPr id="3" name="Text Placeholder 2">
            <a:extLst>
              <a:ext uri="{FF2B5EF4-FFF2-40B4-BE49-F238E27FC236}">
                <a16:creationId xmlns:a16="http://schemas.microsoft.com/office/drawing/2014/main" id="{84E4B60A-7628-3662-D70F-28816D574ABD}"/>
              </a:ext>
            </a:extLst>
          </p:cNvPr>
          <p:cNvSpPr>
            <a:spLocks noGrp="1"/>
          </p:cNvSpPr>
          <p:nvPr>
            <p:ph type="body" idx="13" hasCustomPrompt="1"/>
          </p:nvPr>
        </p:nvSpPr>
        <p:spPr>
          <a:xfrm>
            <a:off x="7818136" y="4198316"/>
            <a:ext cx="1714174" cy="251551"/>
          </a:xfrm>
          <a:prstGeom prst="rect">
            <a:avLst/>
          </a:prstGeom>
        </p:spPr>
        <p:txBody>
          <a:bodyPr anchor="t"/>
          <a:lstStyle>
            <a:lvl1pPr marL="0" indent="0" algn="ctr">
              <a:lnSpc>
                <a:spcPct val="100000"/>
              </a:lnSpc>
              <a:buNone/>
              <a:defRPr sz="800" b="0" i="0" cap="none" spc="75" baseline="0">
                <a:solidFill>
                  <a:schemeClr val="bg1"/>
                </a:solidFill>
                <a:latin typeface="Bernina Sans Offc Light" pitchFamily="2" charset="0"/>
              </a:defRPr>
            </a:lvl1pPr>
            <a:lvl2pPr marL="440299" indent="0">
              <a:buNone/>
              <a:defRPr sz="1926">
                <a:solidFill>
                  <a:schemeClr val="tx1">
                    <a:tint val="75000"/>
                  </a:schemeClr>
                </a:solidFill>
              </a:defRPr>
            </a:lvl2pPr>
            <a:lvl3pPr marL="880598" indent="0">
              <a:buNone/>
              <a:defRPr sz="1734">
                <a:solidFill>
                  <a:schemeClr val="tx1">
                    <a:tint val="75000"/>
                  </a:schemeClr>
                </a:solidFill>
              </a:defRPr>
            </a:lvl3pPr>
            <a:lvl4pPr marL="1320897" indent="0">
              <a:buNone/>
              <a:defRPr sz="1541">
                <a:solidFill>
                  <a:schemeClr val="tx1">
                    <a:tint val="75000"/>
                  </a:schemeClr>
                </a:solidFill>
              </a:defRPr>
            </a:lvl4pPr>
            <a:lvl5pPr marL="1761196" indent="0">
              <a:buNone/>
              <a:defRPr sz="1541">
                <a:solidFill>
                  <a:schemeClr val="tx1">
                    <a:tint val="75000"/>
                  </a:schemeClr>
                </a:solidFill>
              </a:defRPr>
            </a:lvl5pPr>
            <a:lvl6pPr marL="2201495" indent="0">
              <a:buNone/>
              <a:defRPr sz="1541">
                <a:solidFill>
                  <a:schemeClr val="tx1">
                    <a:tint val="75000"/>
                  </a:schemeClr>
                </a:solidFill>
              </a:defRPr>
            </a:lvl6pPr>
            <a:lvl7pPr marL="2641794" indent="0">
              <a:buNone/>
              <a:defRPr sz="1541">
                <a:solidFill>
                  <a:schemeClr val="tx1">
                    <a:tint val="75000"/>
                  </a:schemeClr>
                </a:solidFill>
              </a:defRPr>
            </a:lvl7pPr>
            <a:lvl8pPr marL="3082094" indent="0">
              <a:buNone/>
              <a:defRPr sz="1541">
                <a:solidFill>
                  <a:schemeClr val="tx1">
                    <a:tint val="75000"/>
                  </a:schemeClr>
                </a:solidFill>
              </a:defRPr>
            </a:lvl8pPr>
            <a:lvl9pPr marL="3522392" indent="0">
              <a:buNone/>
              <a:defRPr sz="1541">
                <a:solidFill>
                  <a:schemeClr val="tx1">
                    <a:tint val="75000"/>
                  </a:schemeClr>
                </a:solidFill>
              </a:defRPr>
            </a:lvl9pPr>
          </a:lstStyle>
          <a:p>
            <a:pPr lvl="0"/>
            <a:r>
              <a:rPr lang="en-US">
                <a:effectLst/>
              </a:rPr>
              <a:t>Title</a:t>
            </a:r>
            <a:endParaRPr lang="en-US"/>
          </a:p>
        </p:txBody>
      </p:sp>
      <p:sp>
        <p:nvSpPr>
          <p:cNvPr id="5" name="Text Placeholder 2">
            <a:extLst>
              <a:ext uri="{FF2B5EF4-FFF2-40B4-BE49-F238E27FC236}">
                <a16:creationId xmlns:a16="http://schemas.microsoft.com/office/drawing/2014/main" id="{96FC28F4-7FBC-C032-FCF2-4D15CD846E02}"/>
              </a:ext>
            </a:extLst>
          </p:cNvPr>
          <p:cNvSpPr>
            <a:spLocks noGrp="1"/>
          </p:cNvSpPr>
          <p:nvPr>
            <p:ph type="body" idx="14" hasCustomPrompt="1"/>
          </p:nvPr>
        </p:nvSpPr>
        <p:spPr>
          <a:xfrm>
            <a:off x="9802446" y="4198316"/>
            <a:ext cx="1714174" cy="251551"/>
          </a:xfrm>
          <a:prstGeom prst="rect">
            <a:avLst/>
          </a:prstGeom>
        </p:spPr>
        <p:txBody>
          <a:bodyPr anchor="t"/>
          <a:lstStyle>
            <a:lvl1pPr marL="0" indent="0" algn="ctr">
              <a:lnSpc>
                <a:spcPct val="100000"/>
              </a:lnSpc>
              <a:buNone/>
              <a:defRPr sz="800" b="0" i="0" cap="none" spc="75" baseline="0">
                <a:solidFill>
                  <a:schemeClr val="bg1"/>
                </a:solidFill>
                <a:latin typeface="Bernina Sans Offc Light" pitchFamily="2" charset="0"/>
              </a:defRPr>
            </a:lvl1pPr>
            <a:lvl2pPr marL="440299" indent="0">
              <a:buNone/>
              <a:defRPr sz="1926">
                <a:solidFill>
                  <a:schemeClr val="tx1">
                    <a:tint val="75000"/>
                  </a:schemeClr>
                </a:solidFill>
              </a:defRPr>
            </a:lvl2pPr>
            <a:lvl3pPr marL="880598" indent="0">
              <a:buNone/>
              <a:defRPr sz="1734">
                <a:solidFill>
                  <a:schemeClr val="tx1">
                    <a:tint val="75000"/>
                  </a:schemeClr>
                </a:solidFill>
              </a:defRPr>
            </a:lvl3pPr>
            <a:lvl4pPr marL="1320897" indent="0">
              <a:buNone/>
              <a:defRPr sz="1541">
                <a:solidFill>
                  <a:schemeClr val="tx1">
                    <a:tint val="75000"/>
                  </a:schemeClr>
                </a:solidFill>
              </a:defRPr>
            </a:lvl4pPr>
            <a:lvl5pPr marL="1761196" indent="0">
              <a:buNone/>
              <a:defRPr sz="1541">
                <a:solidFill>
                  <a:schemeClr val="tx1">
                    <a:tint val="75000"/>
                  </a:schemeClr>
                </a:solidFill>
              </a:defRPr>
            </a:lvl5pPr>
            <a:lvl6pPr marL="2201495" indent="0">
              <a:buNone/>
              <a:defRPr sz="1541">
                <a:solidFill>
                  <a:schemeClr val="tx1">
                    <a:tint val="75000"/>
                  </a:schemeClr>
                </a:solidFill>
              </a:defRPr>
            </a:lvl6pPr>
            <a:lvl7pPr marL="2641794" indent="0">
              <a:buNone/>
              <a:defRPr sz="1541">
                <a:solidFill>
                  <a:schemeClr val="tx1">
                    <a:tint val="75000"/>
                  </a:schemeClr>
                </a:solidFill>
              </a:defRPr>
            </a:lvl7pPr>
            <a:lvl8pPr marL="3082094" indent="0">
              <a:buNone/>
              <a:defRPr sz="1541">
                <a:solidFill>
                  <a:schemeClr val="tx1">
                    <a:tint val="75000"/>
                  </a:schemeClr>
                </a:solidFill>
              </a:defRPr>
            </a:lvl8pPr>
            <a:lvl9pPr marL="3522392" indent="0">
              <a:buNone/>
              <a:defRPr sz="1541">
                <a:solidFill>
                  <a:schemeClr val="tx1">
                    <a:tint val="75000"/>
                  </a:schemeClr>
                </a:solidFill>
              </a:defRPr>
            </a:lvl9pPr>
          </a:lstStyle>
          <a:p>
            <a:pPr lvl="0"/>
            <a:r>
              <a:rPr lang="en-US">
                <a:effectLst/>
              </a:rPr>
              <a:t>Title</a:t>
            </a:r>
            <a:endParaRPr lang="en-US"/>
          </a:p>
        </p:txBody>
      </p:sp>
    </p:spTree>
    <p:extLst>
      <p:ext uri="{BB962C8B-B14F-4D97-AF65-F5344CB8AC3E}">
        <p14:creationId xmlns:p14="http://schemas.microsoft.com/office/powerpoint/2010/main" val="29231549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IN23_Content slid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98C8D73-3711-CF79-5DB8-A7296B881AC4}"/>
              </a:ext>
            </a:extLst>
          </p:cNvPr>
          <p:cNvSpPr>
            <a:spLocks noGrp="1"/>
          </p:cNvSpPr>
          <p:nvPr>
            <p:ph type="body" sz="quarter" idx="12" hasCustomPrompt="1"/>
          </p:nvPr>
        </p:nvSpPr>
        <p:spPr>
          <a:xfrm>
            <a:off x="1619250" y="3570498"/>
            <a:ext cx="8953500" cy="361637"/>
          </a:xfrm>
          <a:prstGeom prst="rect">
            <a:avLst/>
          </a:prstGeom>
        </p:spPr>
        <p:txBody>
          <a:bodyPr wrap="square">
            <a:spAutoFit/>
          </a:bodyPr>
          <a:lstStyle>
            <a:lvl1pPr marL="0" indent="0" algn="ctr">
              <a:lnSpc>
                <a:spcPct val="100000"/>
              </a:lnSpc>
              <a:buNone/>
              <a:defRPr sz="1750" b="0" i="0" spc="241"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endParaRPr lang="en-US"/>
          </a:p>
        </p:txBody>
      </p:sp>
      <p:sp>
        <p:nvSpPr>
          <p:cNvPr id="6" name="Text Placeholder 3">
            <a:extLst>
              <a:ext uri="{FF2B5EF4-FFF2-40B4-BE49-F238E27FC236}">
                <a16:creationId xmlns:a16="http://schemas.microsoft.com/office/drawing/2014/main" id="{AA15BCF4-3838-9997-7D81-945959637971}"/>
              </a:ext>
            </a:extLst>
          </p:cNvPr>
          <p:cNvSpPr>
            <a:spLocks noGrp="1"/>
          </p:cNvSpPr>
          <p:nvPr>
            <p:ph type="body" sz="quarter" idx="17" hasCustomPrompt="1"/>
          </p:nvPr>
        </p:nvSpPr>
        <p:spPr>
          <a:xfrm>
            <a:off x="1619250" y="2813817"/>
            <a:ext cx="8953500" cy="684803"/>
          </a:xfrm>
          <a:prstGeom prst="rect">
            <a:avLst/>
          </a:prstGeom>
        </p:spPr>
        <p:txBody>
          <a:bodyPr wrap="square" anchor="b">
            <a:spAutoFit/>
          </a:bodyPr>
          <a:lstStyle>
            <a:lvl1pPr marL="0" indent="0" algn="ctr">
              <a:lnSpc>
                <a:spcPct val="100000"/>
              </a:lnSpc>
              <a:buNone/>
              <a:defRPr sz="3850" b="1" i="0" cap="all" spc="626" baseline="0">
                <a:solidFill>
                  <a:schemeClr val="bg1"/>
                </a:soli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Tree>
    <p:extLst>
      <p:ext uri="{BB962C8B-B14F-4D97-AF65-F5344CB8AC3E}">
        <p14:creationId xmlns:p14="http://schemas.microsoft.com/office/powerpoint/2010/main" val="279414418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IN23_Content Slide_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9E79C2-A046-DB28-2D3B-A0E5801D19DF}"/>
              </a:ext>
            </a:extLst>
          </p:cNvPr>
          <p:cNvSpPr>
            <a:spLocks noGrp="1"/>
          </p:cNvSpPr>
          <p:nvPr>
            <p:ph type="title" hasCustomPrompt="1"/>
          </p:nvPr>
        </p:nvSpPr>
        <p:spPr>
          <a:xfrm>
            <a:off x="1600200" y="2571750"/>
            <a:ext cx="8991600" cy="1714500"/>
          </a:xfrm>
          <a:prstGeom prst="rect">
            <a:avLst/>
          </a:prstGeom>
        </p:spPr>
        <p:txBody>
          <a:bodyPr anchor="ctr">
            <a:noAutofit/>
          </a:bodyPr>
          <a:lstStyle>
            <a:lvl1pPr algn="ctr">
              <a:defRPr sz="5875" b="1" i="0" cap="all" spc="622" baseline="0">
                <a:solidFill>
                  <a:schemeClr val="bg1"/>
                </a:solidFill>
                <a:latin typeface="Bernina Sans Offc Extrabold" panose="02000000000000000000" pitchFamily="2" charset="77"/>
              </a:defRPr>
            </a:lvl1pPr>
          </a:lstStyle>
          <a:p>
            <a:r>
              <a:rPr lang="en-US">
                <a:effectLst/>
              </a:rPr>
              <a:t>LOREM IPSUM DOLOR SIT AMET</a:t>
            </a:r>
            <a:endParaRPr lang="en-US"/>
          </a:p>
        </p:txBody>
      </p:sp>
    </p:spTree>
    <p:extLst>
      <p:ext uri="{BB962C8B-B14F-4D97-AF65-F5344CB8AC3E}">
        <p14:creationId xmlns:p14="http://schemas.microsoft.com/office/powerpoint/2010/main" val="39607235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IN23_Content TEXT 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9E79C2-A046-DB28-2D3B-A0E5801D19DF}"/>
              </a:ext>
            </a:extLst>
          </p:cNvPr>
          <p:cNvSpPr>
            <a:spLocks noGrp="1"/>
          </p:cNvSpPr>
          <p:nvPr>
            <p:ph type="title" hasCustomPrompt="1"/>
          </p:nvPr>
        </p:nvSpPr>
        <p:spPr>
          <a:xfrm>
            <a:off x="764079" y="2571750"/>
            <a:ext cx="4956450" cy="1714500"/>
          </a:xfrm>
          <a:prstGeom prst="rect">
            <a:avLst/>
          </a:prstGeom>
        </p:spPr>
        <p:txBody>
          <a:bodyPr anchor="ctr">
            <a:noAutofit/>
          </a:bodyPr>
          <a:lstStyle>
            <a:lvl1pPr algn="ctr">
              <a:defRPr sz="2400" b="1" i="0" cap="none" spc="600" baseline="0">
                <a:solidFill>
                  <a:schemeClr val="bg1"/>
                </a:solidFill>
                <a:latin typeface="+mj-lt"/>
              </a:defRPr>
            </a:lvl1pPr>
          </a:lstStyle>
          <a:p>
            <a:r>
              <a:rPr lang="en-US">
                <a:effectLst/>
              </a:rPr>
              <a:t>LOREM IPSUM DOLOR SIT AMET</a:t>
            </a:r>
            <a:endParaRPr lang="en-US"/>
          </a:p>
        </p:txBody>
      </p:sp>
      <p:sp>
        <p:nvSpPr>
          <p:cNvPr id="6" name="Text Placeholder 5">
            <a:extLst>
              <a:ext uri="{FF2B5EF4-FFF2-40B4-BE49-F238E27FC236}">
                <a16:creationId xmlns:a16="http://schemas.microsoft.com/office/drawing/2014/main" id="{1FBF1420-5002-A95A-666D-3799E62E17DD}"/>
              </a:ext>
            </a:extLst>
          </p:cNvPr>
          <p:cNvSpPr>
            <a:spLocks noGrp="1"/>
          </p:cNvSpPr>
          <p:nvPr>
            <p:ph type="body" sz="quarter" idx="10" hasCustomPrompt="1"/>
          </p:nvPr>
        </p:nvSpPr>
        <p:spPr>
          <a:xfrm>
            <a:off x="6387456" y="2571750"/>
            <a:ext cx="4956450" cy="1714500"/>
          </a:xfrm>
          <a:prstGeom prst="rect">
            <a:avLst/>
          </a:prstGeom>
        </p:spPr>
        <p:txBody>
          <a:bodyPr anchor="ctr"/>
          <a:lstStyle>
            <a:lvl1pPr marL="0" indent="0" algn="ctr">
              <a:buNone/>
              <a:defRPr sz="2400" spc="600" baseline="0">
                <a:solidFill>
                  <a:schemeClr val="bg1"/>
                </a:solidFill>
                <a:latin typeface="+mj-lt"/>
              </a:defRPr>
            </a:lvl1pPr>
            <a:lvl2pPr marL="215900" indent="0">
              <a:buNone/>
              <a:defRPr>
                <a:solidFill>
                  <a:schemeClr val="bg1"/>
                </a:solidFill>
              </a:defRPr>
            </a:lvl2pPr>
            <a:lvl3pPr marL="444500" indent="0">
              <a:buNone/>
              <a:defRPr>
                <a:solidFill>
                  <a:schemeClr val="bg1"/>
                </a:solidFill>
              </a:defRPr>
            </a:lvl3pPr>
            <a:lvl4pPr marL="639762" indent="0">
              <a:buNone/>
              <a:defRPr>
                <a:solidFill>
                  <a:schemeClr val="bg1"/>
                </a:solidFill>
              </a:defRPr>
            </a:lvl4pPr>
            <a:lvl5pPr marL="811212" indent="0">
              <a:buNone/>
              <a:defRPr>
                <a:solidFill>
                  <a:schemeClr val="bg1"/>
                </a:solidFill>
              </a:defRPr>
            </a:lvl5pPr>
          </a:lstStyle>
          <a:p>
            <a:pPr lvl="0"/>
            <a:r>
              <a:rPr lang="en-US">
                <a:effectLst/>
              </a:rPr>
              <a:t>LOREM IPSUM DOLOR SIT AMET</a:t>
            </a:r>
            <a:endParaRPr lang="en-GB"/>
          </a:p>
        </p:txBody>
      </p:sp>
    </p:spTree>
    <p:extLst>
      <p:ext uri="{BB962C8B-B14F-4D97-AF65-F5344CB8AC3E}">
        <p14:creationId xmlns:p14="http://schemas.microsoft.com/office/powerpoint/2010/main" val="1141121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ndard slide with photo branded Brand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EA4041-4F74-538D-974E-2F00659608C6}"/>
              </a:ext>
            </a:extLst>
          </p:cNvPr>
          <p:cNvPicPr>
            <a:picLocks noChangeAspect="1"/>
          </p:cNvPicPr>
          <p:nvPr userDrawn="1"/>
        </p:nvPicPr>
        <p:blipFill>
          <a:blip r:embed="rId2"/>
          <a:stretch>
            <a:fillRect/>
          </a:stretch>
        </p:blipFill>
        <p:spPr>
          <a:xfrm rot="7200000">
            <a:off x="3872879" y="574212"/>
            <a:ext cx="13143781" cy="8548397"/>
          </a:xfrm>
          <a:prstGeom prst="rect">
            <a:avLst/>
          </a:prstGeom>
        </p:spPr>
      </p:pic>
      <p:sp>
        <p:nvSpPr>
          <p:cNvPr id="11" name="Picture Placeholder 15">
            <a:extLst>
              <a:ext uri="{FF2B5EF4-FFF2-40B4-BE49-F238E27FC236}">
                <a16:creationId xmlns:a16="http://schemas.microsoft.com/office/drawing/2014/main" id="{B61A767C-9629-3017-84C1-62ECCC790BA3}"/>
              </a:ext>
            </a:extLst>
          </p:cNvPr>
          <p:cNvSpPr>
            <a:spLocks noGrp="1"/>
          </p:cNvSpPr>
          <p:nvPr>
            <p:ph type="pic" sz="quarter" idx="13" hasCustomPrompt="1"/>
          </p:nvPr>
        </p:nvSpPr>
        <p:spPr>
          <a:xfrm>
            <a:off x="6069958" y="1376313"/>
            <a:ext cx="5679130" cy="4860976"/>
          </a:xfrm>
          <a:prstGeom prst="rect">
            <a:avLst/>
          </a:prstGeom>
          <a:solidFill>
            <a:schemeClr val="bg1"/>
          </a:solidFill>
          <a:effectLst>
            <a:outerShdw blurRad="228600" dist="762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photo onto the slide</a:t>
            </a:r>
          </a:p>
        </p:txBody>
      </p:sp>
      <p:grpSp>
        <p:nvGrpSpPr>
          <p:cNvPr id="2" name="Group 1">
            <a:extLst>
              <a:ext uri="{FF2B5EF4-FFF2-40B4-BE49-F238E27FC236}">
                <a16:creationId xmlns:a16="http://schemas.microsoft.com/office/drawing/2014/main" id="{10B53751-5DD7-9BE6-9859-79766A3C1490}"/>
              </a:ext>
            </a:extLst>
          </p:cNvPr>
          <p:cNvGrpSpPr/>
          <p:nvPr userDrawn="1"/>
        </p:nvGrpSpPr>
        <p:grpSpPr>
          <a:xfrm>
            <a:off x="12328207" y="-10758"/>
            <a:ext cx="1973057" cy="2302544"/>
            <a:chOff x="12328207" y="-10758"/>
            <a:chExt cx="1973057" cy="2302544"/>
          </a:xfrm>
        </p:grpSpPr>
        <p:sp>
          <p:nvSpPr>
            <p:cNvPr id="4" name="Rectangle 14">
              <a:extLst>
                <a:ext uri="{FF2B5EF4-FFF2-40B4-BE49-F238E27FC236}">
                  <a16:creationId xmlns:a16="http://schemas.microsoft.com/office/drawing/2014/main" id="{8B178A0A-C7B5-E965-67C9-18E4103963D2}"/>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5" name="Rectangle 4">
              <a:extLst>
                <a:ext uri="{FF2B5EF4-FFF2-40B4-BE49-F238E27FC236}">
                  <a16:creationId xmlns:a16="http://schemas.microsoft.com/office/drawing/2014/main" id="{75ADDDFF-C458-25FE-059B-D86802A42CBC}"/>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a:t>
              </a:r>
              <a:r>
                <a:rPr lang="en-US" sz="900" b="0" i="0" kern="1200">
                  <a:solidFill>
                    <a:schemeClr val="tx1"/>
                  </a:solidFill>
                  <a:latin typeface="Bernina Sans Offc" panose="02000000000000000000" pitchFamily="2" charset="77"/>
                  <a:ea typeface="Raleway" charset="0"/>
                  <a:cs typeface="Raleway" charset="0"/>
                </a:rPr>
                <a:t>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sp>
        <p:nvSpPr>
          <p:cNvPr id="8" name="Date Placeholder 7">
            <a:extLst>
              <a:ext uri="{FF2B5EF4-FFF2-40B4-BE49-F238E27FC236}">
                <a16:creationId xmlns:a16="http://schemas.microsoft.com/office/drawing/2014/main" id="{93FF35F1-EF8B-FC06-AA0F-40406CEF01C3}"/>
              </a:ext>
            </a:extLst>
          </p:cNvPr>
          <p:cNvSpPr>
            <a:spLocks noGrp="1"/>
          </p:cNvSpPr>
          <p:nvPr>
            <p:ph type="dt" sz="half" idx="1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4A9C7870-9D27-38B7-2271-9D2201F8C99A}"/>
              </a:ext>
            </a:extLst>
          </p:cNvPr>
          <p:cNvSpPr>
            <a:spLocks noGrp="1"/>
          </p:cNvSpPr>
          <p:nvPr>
            <p:ph type="ftr" sz="quarter" idx="1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7" name="Slide Number Placeholder 5">
            <a:extLst>
              <a:ext uri="{FF2B5EF4-FFF2-40B4-BE49-F238E27FC236}">
                <a16:creationId xmlns:a16="http://schemas.microsoft.com/office/drawing/2014/main" id="{8C9F75CF-5DE9-4CE8-1B4E-EC71160322E2}"/>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12" name="Straight Connector 11">
            <a:extLst>
              <a:ext uri="{FF2B5EF4-FFF2-40B4-BE49-F238E27FC236}">
                <a16:creationId xmlns:a16="http://schemas.microsoft.com/office/drawing/2014/main" id="{166F2807-9128-5A78-5BDC-D9B3E334F328}"/>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A95E691D-1964-3400-A1D7-D8F177C06CDC}"/>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20" name="Content Placeholder 3">
            <a:extLst>
              <a:ext uri="{FF2B5EF4-FFF2-40B4-BE49-F238E27FC236}">
                <a16:creationId xmlns:a16="http://schemas.microsoft.com/office/drawing/2014/main" id="{EAD1C405-836A-65A4-74D9-23CE3C795CC6}"/>
              </a:ext>
            </a:extLst>
          </p:cNvPr>
          <p:cNvSpPr>
            <a:spLocks noGrp="1"/>
          </p:cNvSpPr>
          <p:nvPr>
            <p:ph sz="quarter" idx="23"/>
          </p:nvPr>
        </p:nvSpPr>
        <p:spPr>
          <a:xfrm>
            <a:off x="442913" y="1376313"/>
            <a:ext cx="5219789"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1" name="Rectangle 20">
            <a:extLst>
              <a:ext uri="{FF2B5EF4-FFF2-40B4-BE49-F238E27FC236}">
                <a16:creationId xmlns:a16="http://schemas.microsoft.com/office/drawing/2014/main" id="{704E53B2-E540-46DD-3A31-86EA2C7A52FB}"/>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22" name="Title 19">
            <a:extLst>
              <a:ext uri="{FF2B5EF4-FFF2-40B4-BE49-F238E27FC236}">
                <a16:creationId xmlns:a16="http://schemas.microsoft.com/office/drawing/2014/main" id="{908D7C02-8FC8-FEFD-B2A0-E45ECFFC678C}"/>
              </a:ext>
            </a:extLst>
          </p:cNvPr>
          <p:cNvSpPr>
            <a:spLocks noGrp="1"/>
          </p:cNvSpPr>
          <p:nvPr>
            <p:ph type="title"/>
          </p:nvPr>
        </p:nvSpPr>
        <p:spPr>
          <a:xfrm>
            <a:off x="442913" y="225425"/>
            <a:ext cx="8944275" cy="827088"/>
          </a:xfrm>
        </p:spPr>
        <p:txBody>
          <a:bodyPr/>
          <a:lstStyle/>
          <a:p>
            <a:r>
              <a:rPr lang="en-US"/>
              <a:t>Click to edit Master title style</a:t>
            </a:r>
            <a:endParaRPr lang="en-CA"/>
          </a:p>
        </p:txBody>
      </p:sp>
      <p:grpSp>
        <p:nvGrpSpPr>
          <p:cNvPr id="3" name="Group 2">
            <a:extLst>
              <a:ext uri="{FF2B5EF4-FFF2-40B4-BE49-F238E27FC236}">
                <a16:creationId xmlns:a16="http://schemas.microsoft.com/office/drawing/2014/main" id="{48A49F26-C5CC-FA1D-EB87-2EADB7364128}"/>
              </a:ext>
            </a:extLst>
          </p:cNvPr>
          <p:cNvGrpSpPr/>
          <p:nvPr userDrawn="1"/>
        </p:nvGrpSpPr>
        <p:grpSpPr>
          <a:xfrm>
            <a:off x="12328207" y="-10758"/>
            <a:ext cx="1973057" cy="3229446"/>
            <a:chOff x="12328207" y="-10758"/>
            <a:chExt cx="1973057" cy="3229446"/>
          </a:xfrm>
        </p:grpSpPr>
        <p:sp>
          <p:nvSpPr>
            <p:cNvPr id="10" name="Rectangle 14">
              <a:extLst>
                <a:ext uri="{FF2B5EF4-FFF2-40B4-BE49-F238E27FC236}">
                  <a16:creationId xmlns:a16="http://schemas.microsoft.com/office/drawing/2014/main" id="{0CA13E23-9DF7-0544-F5DA-BDF7AD60CD9F}"/>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17" name="Rectangle 16">
              <a:extLst>
                <a:ext uri="{FF2B5EF4-FFF2-40B4-BE49-F238E27FC236}">
                  <a16:creationId xmlns:a16="http://schemas.microsoft.com/office/drawing/2014/main" id="{7B76D342-E60E-44D5-1A6A-A75AB1D82E7E}"/>
                </a:ext>
              </a:extLst>
            </p:cNvPr>
            <p:cNvSpPr/>
            <p:nvPr userDrawn="1"/>
          </p:nvSpPr>
          <p:spPr>
            <a:xfrm>
              <a:off x="12423920" y="252709"/>
              <a:ext cx="1877344" cy="2965979"/>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a:p>
              <a:pPr marL="0" marR="0" indent="0" algn="l" defTabSz="914400" rtl="0" eaLnBrk="1" fontAlgn="auto" latinLnBrk="0" hangingPunct="1">
                <a:lnSpc>
                  <a:spcPct val="100000"/>
                </a:lnSpc>
                <a:spcBef>
                  <a:spcPts val="1000"/>
                </a:spcBef>
                <a:spcAft>
                  <a:spcPts val="300"/>
                </a:spcAft>
                <a:buClrTx/>
                <a:buSzTx/>
                <a:buFont typeface="Wingdings" charset="2"/>
                <a:buNone/>
                <a:tabLst/>
                <a:defRPr/>
              </a:pPr>
              <a:r>
                <a:rPr lang="en-US" sz="900" b="0" i="0" kern="1200" baseline="0">
                  <a:solidFill>
                    <a:schemeClr val="tx1"/>
                  </a:solidFill>
                  <a:latin typeface="+mj-lt"/>
                  <a:ea typeface="Raleway" charset="0"/>
                  <a:cs typeface="Raleway" charset="0"/>
                </a:rPr>
                <a:t>Note:</a:t>
              </a:r>
            </a:p>
            <a:p>
              <a:pPr marL="93663" marR="0" lvl="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Segoe UI" panose="020B0502040204020203" pitchFamily="34" charset="0"/>
                  <a:cs typeface="Raleway" charset="0"/>
                </a:rPr>
                <a:t>You can move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sz="900" b="0" i="0" kern="1200">
                  <a:solidFill>
                    <a:srgbClr val="464B54"/>
                  </a:solidFill>
                  <a:latin typeface="Bernina Sans Offc" panose="02000000000000000000" pitchFamily="2" charset="77"/>
                  <a:ea typeface="Segoe UI" panose="020B0502040204020203" pitchFamily="34" charset="0"/>
                  <a:cs typeface="Raleway" charset="0"/>
                </a:rPr>
                <a:t>where you want in the slide, but take care to select both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background</a:t>
              </a:r>
              <a:r>
                <a:rPr lang="en-US" sz="900" b="0" i="0" kern="1200">
                  <a:solidFill>
                    <a:srgbClr val="464B54"/>
                  </a:solidFill>
                  <a:latin typeface="Bernina Sans Offc" panose="02000000000000000000" pitchFamily="2" charset="77"/>
                  <a:ea typeface="Segoe UI" panose="020B0502040204020203" pitchFamily="34" charset="0"/>
                  <a:cs typeface="Raleway" charset="0"/>
                </a:rPr>
                <a:t> and the image placeholder</a:t>
              </a:r>
            </a:p>
          </p:txBody>
        </p:sp>
      </p:grpSp>
    </p:spTree>
    <p:extLst>
      <p:ext uri="{BB962C8B-B14F-4D97-AF65-F5344CB8AC3E}">
        <p14:creationId xmlns:p14="http://schemas.microsoft.com/office/powerpoint/2010/main" val="136600838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IN23_Content Slide_2">
    <p:spTree>
      <p:nvGrpSpPr>
        <p:cNvPr id="1" name=""/>
        <p:cNvGrpSpPr/>
        <p:nvPr/>
      </p:nvGrpSpPr>
      <p:grpSpPr>
        <a:xfrm>
          <a:off x="0" y="0"/>
          <a:ext cx="0" cy="0"/>
          <a:chOff x="0" y="0"/>
          <a:chExt cx="0" cy="0"/>
        </a:xfrm>
      </p:grpSpPr>
      <p:sp>
        <p:nvSpPr>
          <p:cNvPr id="18" name="Text Placeholder 7">
            <a:extLst>
              <a:ext uri="{FF2B5EF4-FFF2-40B4-BE49-F238E27FC236}">
                <a16:creationId xmlns:a16="http://schemas.microsoft.com/office/drawing/2014/main" id="{386430D3-F684-A500-6144-1421F9EE3D4F}"/>
              </a:ext>
            </a:extLst>
          </p:cNvPr>
          <p:cNvSpPr>
            <a:spLocks noGrp="1"/>
          </p:cNvSpPr>
          <p:nvPr>
            <p:ph type="body" sz="quarter" idx="12" hasCustomPrompt="1"/>
          </p:nvPr>
        </p:nvSpPr>
        <p:spPr>
          <a:xfrm>
            <a:off x="1562100" y="3919687"/>
            <a:ext cx="9067800" cy="461665"/>
          </a:xfrm>
          <a:prstGeom prst="rect">
            <a:avLst/>
          </a:prstGeom>
        </p:spPr>
        <p:txBody>
          <a:bodyPr wrap="square">
            <a:spAutoFit/>
          </a:bodyPr>
          <a:lstStyle>
            <a:lvl1pPr marL="0" indent="0" algn="ctr">
              <a:lnSpc>
                <a:spcPct val="100000"/>
              </a:lnSpc>
              <a:buNone/>
              <a:defRPr sz="2400" b="0" i="0" cap="all" spc="722"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Lorem ipsum dolor sit </a:t>
            </a:r>
            <a:r>
              <a:rPr lang="en-US" err="1">
                <a:effectLst/>
              </a:rPr>
              <a:t>amet</a:t>
            </a:r>
            <a:r>
              <a:rPr lang="en-US">
                <a:effectLst/>
              </a:rPr>
              <a:t> </a:t>
            </a:r>
            <a:endParaRPr lang="en-US"/>
          </a:p>
        </p:txBody>
      </p:sp>
      <p:sp>
        <p:nvSpPr>
          <p:cNvPr id="19" name="Text Placeholder 3">
            <a:extLst>
              <a:ext uri="{FF2B5EF4-FFF2-40B4-BE49-F238E27FC236}">
                <a16:creationId xmlns:a16="http://schemas.microsoft.com/office/drawing/2014/main" id="{8A9D2D38-0EE7-D3BB-6113-632D6FF6091E}"/>
              </a:ext>
            </a:extLst>
          </p:cNvPr>
          <p:cNvSpPr>
            <a:spLocks noGrp="1"/>
          </p:cNvSpPr>
          <p:nvPr>
            <p:ph type="body" sz="quarter" idx="13" hasCustomPrompt="1"/>
          </p:nvPr>
        </p:nvSpPr>
        <p:spPr>
          <a:xfrm>
            <a:off x="1562100" y="2954652"/>
            <a:ext cx="9067800" cy="996427"/>
          </a:xfrm>
          <a:prstGeom prst="rect">
            <a:avLst/>
          </a:prstGeom>
        </p:spPr>
        <p:txBody>
          <a:bodyPr wrap="square" anchor="ctr" anchorCtr="0">
            <a:spAutoFit/>
          </a:bodyPr>
          <a:lstStyle>
            <a:lvl1pPr marL="0" indent="0" algn="ctr">
              <a:lnSpc>
                <a:spcPct val="100000"/>
              </a:lnSpc>
              <a:buNone/>
              <a:defRPr sz="5875" b="1" i="0" cap="all" spc="626" baseline="0">
                <a:solidFill>
                  <a:schemeClr val="bg1"/>
                </a:soli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
        <p:nvSpPr>
          <p:cNvPr id="20" name="Text Placeholder 7">
            <a:extLst>
              <a:ext uri="{FF2B5EF4-FFF2-40B4-BE49-F238E27FC236}">
                <a16:creationId xmlns:a16="http://schemas.microsoft.com/office/drawing/2014/main" id="{F2557FB3-992B-878A-22C4-0D7A21638C8E}"/>
              </a:ext>
            </a:extLst>
          </p:cNvPr>
          <p:cNvSpPr>
            <a:spLocks noGrp="1"/>
          </p:cNvSpPr>
          <p:nvPr>
            <p:ph type="body" sz="quarter" idx="14" hasCustomPrompt="1"/>
          </p:nvPr>
        </p:nvSpPr>
        <p:spPr>
          <a:xfrm>
            <a:off x="1562100" y="2494203"/>
            <a:ext cx="9067800" cy="461665"/>
          </a:xfrm>
          <a:prstGeom prst="rect">
            <a:avLst/>
          </a:prstGeom>
        </p:spPr>
        <p:txBody>
          <a:bodyPr wrap="square" anchor="b" anchorCtr="0">
            <a:spAutoFit/>
          </a:bodyPr>
          <a:lstStyle>
            <a:lvl1pPr marL="0" indent="0" algn="ctr">
              <a:lnSpc>
                <a:spcPct val="100000"/>
              </a:lnSpc>
              <a:buNone/>
              <a:defRPr sz="2400" b="0" i="0" cap="all" spc="722"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Lorem ipsum dolor sit </a:t>
            </a:r>
            <a:r>
              <a:rPr lang="en-US" err="1">
                <a:effectLst/>
              </a:rPr>
              <a:t>amet</a:t>
            </a:r>
            <a:r>
              <a:rPr lang="en-US">
                <a:effectLst/>
              </a:rPr>
              <a:t> </a:t>
            </a:r>
            <a:endParaRPr lang="en-US"/>
          </a:p>
        </p:txBody>
      </p:sp>
    </p:spTree>
    <p:extLst>
      <p:ext uri="{BB962C8B-B14F-4D97-AF65-F5344CB8AC3E}">
        <p14:creationId xmlns:p14="http://schemas.microsoft.com/office/powerpoint/2010/main" val="136128218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IN23_Content Slide_3">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81572102-741E-4BB5-1EAD-DDDD7EB217EB}"/>
              </a:ext>
            </a:extLst>
          </p:cNvPr>
          <p:cNvSpPr>
            <a:spLocks noGrp="1"/>
          </p:cNvSpPr>
          <p:nvPr>
            <p:ph type="body" sz="quarter" idx="14" hasCustomPrompt="1"/>
          </p:nvPr>
        </p:nvSpPr>
        <p:spPr>
          <a:xfrm>
            <a:off x="1504950" y="3654891"/>
            <a:ext cx="9182100" cy="461665"/>
          </a:xfrm>
          <a:prstGeom prst="rect">
            <a:avLst/>
          </a:prstGeom>
        </p:spPr>
        <p:txBody>
          <a:bodyPr wrap="square">
            <a:spAutoFit/>
          </a:bodyPr>
          <a:lstStyle>
            <a:lvl1pPr marL="0" indent="0" algn="ctr">
              <a:lnSpc>
                <a:spcPct val="100000"/>
              </a:lnSpc>
              <a:buNone/>
              <a:defRPr sz="2400" b="0" i="0" cap="all" spc="722"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Lorem ipsum dolor sit </a:t>
            </a:r>
            <a:r>
              <a:rPr lang="en-US" err="1">
                <a:effectLst/>
              </a:rPr>
              <a:t>amet</a:t>
            </a:r>
            <a:r>
              <a:rPr lang="en-US">
                <a:effectLst/>
              </a:rPr>
              <a:t> </a:t>
            </a:r>
            <a:endParaRPr lang="en-US"/>
          </a:p>
        </p:txBody>
      </p:sp>
      <p:sp>
        <p:nvSpPr>
          <p:cNvPr id="8" name="Text Placeholder 3">
            <a:extLst>
              <a:ext uri="{FF2B5EF4-FFF2-40B4-BE49-F238E27FC236}">
                <a16:creationId xmlns:a16="http://schemas.microsoft.com/office/drawing/2014/main" id="{3412F73C-44E9-CBBC-59B6-B1170DBCFBA5}"/>
              </a:ext>
            </a:extLst>
          </p:cNvPr>
          <p:cNvSpPr>
            <a:spLocks noGrp="1"/>
          </p:cNvSpPr>
          <p:nvPr>
            <p:ph type="body" sz="quarter" idx="15" hasCustomPrompt="1"/>
          </p:nvPr>
        </p:nvSpPr>
        <p:spPr>
          <a:xfrm>
            <a:off x="1504950" y="2689855"/>
            <a:ext cx="9182100" cy="996427"/>
          </a:xfrm>
          <a:prstGeom prst="rect">
            <a:avLst/>
          </a:prstGeom>
        </p:spPr>
        <p:txBody>
          <a:bodyPr wrap="square" anchor="ctr" anchorCtr="0">
            <a:spAutoFit/>
          </a:bodyPr>
          <a:lstStyle>
            <a:lvl1pPr marL="0" indent="0" algn="ctr">
              <a:lnSpc>
                <a:spcPct val="100000"/>
              </a:lnSpc>
              <a:buNone/>
              <a:defRPr sz="5875" b="1" i="0" cap="all" spc="626" baseline="0">
                <a:solidFill>
                  <a:schemeClr val="bg1"/>
                </a:soli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Tree>
    <p:extLst>
      <p:ext uri="{BB962C8B-B14F-4D97-AF65-F5344CB8AC3E}">
        <p14:creationId xmlns:p14="http://schemas.microsoft.com/office/powerpoint/2010/main" val="254822613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IN23_Content Slide 4">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A08004A6-8145-DC94-0BE8-3FA40D46B6F1}"/>
              </a:ext>
            </a:extLst>
          </p:cNvPr>
          <p:cNvSpPr>
            <a:spLocks noGrp="1"/>
          </p:cNvSpPr>
          <p:nvPr>
            <p:ph type="body" sz="quarter" idx="10" hasCustomPrompt="1"/>
          </p:nvPr>
        </p:nvSpPr>
        <p:spPr>
          <a:xfrm>
            <a:off x="1562100" y="3671629"/>
            <a:ext cx="9067800" cy="996427"/>
          </a:xfrm>
          <a:prstGeom prst="rect">
            <a:avLst/>
          </a:prstGeom>
        </p:spPr>
        <p:txBody>
          <a:bodyPr wrap="square" anchor="t" anchorCtr="0">
            <a:spAutoFit/>
          </a:bodyPr>
          <a:lstStyle>
            <a:lvl1pPr marL="0" indent="0" algn="ctr">
              <a:lnSpc>
                <a:spcPct val="100000"/>
              </a:lnSpc>
              <a:buNone/>
              <a:defRPr sz="5875" b="1" i="0" cap="all" spc="626" baseline="0">
                <a:solidFill>
                  <a:schemeClr val="bg1"/>
                </a:soli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
        <p:nvSpPr>
          <p:cNvPr id="3" name="Text Placeholder 7">
            <a:extLst>
              <a:ext uri="{FF2B5EF4-FFF2-40B4-BE49-F238E27FC236}">
                <a16:creationId xmlns:a16="http://schemas.microsoft.com/office/drawing/2014/main" id="{D5145A53-0DB7-FB0E-D85F-B3080ED84650}"/>
              </a:ext>
            </a:extLst>
          </p:cNvPr>
          <p:cNvSpPr>
            <a:spLocks noGrp="1"/>
          </p:cNvSpPr>
          <p:nvPr>
            <p:ph type="body" sz="quarter" idx="11" hasCustomPrompt="1"/>
          </p:nvPr>
        </p:nvSpPr>
        <p:spPr>
          <a:xfrm>
            <a:off x="1562100" y="3148984"/>
            <a:ext cx="9067800" cy="461665"/>
          </a:xfrm>
          <a:prstGeom prst="rect">
            <a:avLst/>
          </a:prstGeom>
        </p:spPr>
        <p:txBody>
          <a:bodyPr wrap="square" anchor="ctr" anchorCtr="0">
            <a:spAutoFit/>
          </a:bodyPr>
          <a:lstStyle>
            <a:lvl1pPr marL="0" indent="0" algn="ctr">
              <a:lnSpc>
                <a:spcPct val="100000"/>
              </a:lnSpc>
              <a:buNone/>
              <a:defRPr lang="en-US" sz="2400" b="0" i="0" kern="1200" cap="all" spc="722" baseline="0">
                <a:solidFill>
                  <a:schemeClr val="bg1"/>
                </a:solidFill>
                <a:effectLst/>
                <a:latin typeface="Bernina Sans Light" pitchFamily="2" charset="77"/>
                <a:ea typeface="+mn-ea"/>
                <a:cs typeface="Calibri Light" panose="020F0302020204030204" pitchFamily="34" charset="0"/>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t>LOREM IPSUM</a:t>
            </a:r>
          </a:p>
        </p:txBody>
      </p:sp>
      <p:sp>
        <p:nvSpPr>
          <p:cNvPr id="7" name="Text Placeholder 3">
            <a:extLst>
              <a:ext uri="{FF2B5EF4-FFF2-40B4-BE49-F238E27FC236}">
                <a16:creationId xmlns:a16="http://schemas.microsoft.com/office/drawing/2014/main" id="{F56DE171-2B9D-FAC9-BAEC-654F3C6E97DC}"/>
              </a:ext>
            </a:extLst>
          </p:cNvPr>
          <p:cNvSpPr>
            <a:spLocks noGrp="1"/>
          </p:cNvSpPr>
          <p:nvPr>
            <p:ph type="body" sz="quarter" idx="14" hasCustomPrompt="1"/>
          </p:nvPr>
        </p:nvSpPr>
        <p:spPr>
          <a:xfrm>
            <a:off x="1562100" y="2108723"/>
            <a:ext cx="9067800" cy="996427"/>
          </a:xfrm>
          <a:prstGeom prst="rect">
            <a:avLst/>
          </a:prstGeom>
        </p:spPr>
        <p:txBody>
          <a:bodyPr wrap="square" anchor="b" anchorCtr="0">
            <a:spAutoFit/>
          </a:bodyPr>
          <a:lstStyle>
            <a:lvl1pPr marL="0" indent="0" algn="ctr">
              <a:lnSpc>
                <a:spcPct val="100000"/>
              </a:lnSpc>
              <a:buNone/>
              <a:defRPr sz="5875" b="1" i="0" cap="all" spc="626" baseline="0">
                <a:solidFill>
                  <a:schemeClr val="bg1"/>
                </a:soli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Tree>
    <p:extLst>
      <p:ext uri="{BB962C8B-B14F-4D97-AF65-F5344CB8AC3E}">
        <p14:creationId xmlns:p14="http://schemas.microsoft.com/office/powerpoint/2010/main" val="38090308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IN23_Content Slide_5">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50913653-53AF-F9FB-EBEB-703DD93D4195}"/>
              </a:ext>
            </a:extLst>
          </p:cNvPr>
          <p:cNvSpPr>
            <a:spLocks noGrp="1"/>
          </p:cNvSpPr>
          <p:nvPr>
            <p:ph type="body" sz="quarter" idx="10" hasCustomPrompt="1"/>
          </p:nvPr>
        </p:nvSpPr>
        <p:spPr>
          <a:xfrm>
            <a:off x="1600200" y="3240194"/>
            <a:ext cx="8991600" cy="996427"/>
          </a:xfrm>
          <a:prstGeom prst="rect">
            <a:avLst/>
          </a:prstGeom>
        </p:spPr>
        <p:txBody>
          <a:bodyPr wrap="square" anchor="t" anchorCtr="0">
            <a:spAutoFit/>
          </a:bodyPr>
          <a:lstStyle>
            <a:lvl1pPr marL="0" indent="0" algn="ctr">
              <a:lnSpc>
                <a:spcPct val="100000"/>
              </a:lnSpc>
              <a:buNone/>
              <a:defRPr sz="5875" b="1" i="0" cap="all" spc="626" baseline="0">
                <a:solidFill>
                  <a:schemeClr val="bg1"/>
                </a:soli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
        <p:nvSpPr>
          <p:cNvPr id="6" name="Text Placeholder 7">
            <a:extLst>
              <a:ext uri="{FF2B5EF4-FFF2-40B4-BE49-F238E27FC236}">
                <a16:creationId xmlns:a16="http://schemas.microsoft.com/office/drawing/2014/main" id="{0DDE75AE-4C5D-EAB6-9791-FBEC4C145820}"/>
              </a:ext>
            </a:extLst>
          </p:cNvPr>
          <p:cNvSpPr>
            <a:spLocks noGrp="1"/>
          </p:cNvSpPr>
          <p:nvPr>
            <p:ph type="body" sz="quarter" idx="11" hasCustomPrompt="1"/>
          </p:nvPr>
        </p:nvSpPr>
        <p:spPr>
          <a:xfrm>
            <a:off x="1600200" y="2752052"/>
            <a:ext cx="8991600" cy="461665"/>
          </a:xfrm>
          <a:prstGeom prst="rect">
            <a:avLst/>
          </a:prstGeom>
        </p:spPr>
        <p:txBody>
          <a:bodyPr wrap="square" anchor="ctr" anchorCtr="0">
            <a:spAutoFit/>
          </a:bodyPr>
          <a:lstStyle>
            <a:lvl1pPr marL="0" indent="0" algn="ctr">
              <a:lnSpc>
                <a:spcPct val="100000"/>
              </a:lnSpc>
              <a:buNone/>
              <a:defRPr lang="en-US" sz="2400" b="0" i="0" kern="1200" cap="all" spc="722" baseline="0">
                <a:solidFill>
                  <a:schemeClr val="bg1"/>
                </a:solidFill>
                <a:effectLst/>
                <a:latin typeface="Bernina Sans Light" pitchFamily="2" charset="77"/>
                <a:ea typeface="+mn-ea"/>
                <a:cs typeface="Calibri Light" panose="020F0302020204030204" pitchFamily="34" charset="0"/>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t>LOREM IPSUM</a:t>
            </a:r>
          </a:p>
        </p:txBody>
      </p:sp>
    </p:spTree>
    <p:extLst>
      <p:ext uri="{BB962C8B-B14F-4D97-AF65-F5344CB8AC3E}">
        <p14:creationId xmlns:p14="http://schemas.microsoft.com/office/powerpoint/2010/main" val="28367041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IN23_Title Purpl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50913653-53AF-F9FB-EBEB-703DD93D4195}"/>
              </a:ext>
            </a:extLst>
          </p:cNvPr>
          <p:cNvSpPr>
            <a:spLocks noGrp="1"/>
          </p:cNvSpPr>
          <p:nvPr>
            <p:ph type="body" sz="quarter" idx="10" hasCustomPrompt="1"/>
          </p:nvPr>
        </p:nvSpPr>
        <p:spPr>
          <a:xfrm>
            <a:off x="1771650" y="3204720"/>
            <a:ext cx="8648700" cy="846386"/>
          </a:xfrm>
          <a:prstGeom prst="rect">
            <a:avLst/>
          </a:prstGeom>
        </p:spPr>
        <p:txBody>
          <a:bodyPr wrap="square" anchor="ctr" anchorCtr="0">
            <a:spAutoFit/>
          </a:bodyPr>
          <a:lstStyle>
            <a:lvl1pPr marL="0" indent="0" algn="ctr">
              <a:lnSpc>
                <a:spcPct val="100000"/>
              </a:lnSpc>
              <a:buNone/>
              <a:defRPr sz="4900" b="1" i="0" cap="all" spc="626" baseline="0">
                <a:gradFill flip="none" rotWithShape="1">
                  <a:gsLst>
                    <a:gs pos="0">
                      <a:srgbClr val="7F1AFF"/>
                    </a:gs>
                    <a:gs pos="100000">
                      <a:srgbClr val="3377FF"/>
                    </a:gs>
                  </a:gsLst>
                  <a:lin ang="10800000" scaled="1"/>
                  <a:tileRect/>
                </a:gra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
        <p:nvSpPr>
          <p:cNvPr id="6" name="Text Placeholder 7">
            <a:extLst>
              <a:ext uri="{FF2B5EF4-FFF2-40B4-BE49-F238E27FC236}">
                <a16:creationId xmlns:a16="http://schemas.microsoft.com/office/drawing/2014/main" id="{0DDE75AE-4C5D-EAB6-9791-FBEC4C145820}"/>
              </a:ext>
            </a:extLst>
          </p:cNvPr>
          <p:cNvSpPr>
            <a:spLocks noGrp="1"/>
          </p:cNvSpPr>
          <p:nvPr>
            <p:ph type="body" sz="quarter" idx="11" hasCustomPrompt="1"/>
          </p:nvPr>
        </p:nvSpPr>
        <p:spPr>
          <a:xfrm>
            <a:off x="1771650" y="2767441"/>
            <a:ext cx="8648700" cy="430887"/>
          </a:xfrm>
          <a:prstGeom prst="rect">
            <a:avLst/>
          </a:prstGeom>
        </p:spPr>
        <p:txBody>
          <a:bodyPr wrap="square" anchor="ctr" anchorCtr="0">
            <a:spAutoFit/>
          </a:bodyPr>
          <a:lstStyle>
            <a:lvl1pPr marL="0" indent="0" algn="ctr">
              <a:lnSpc>
                <a:spcPct val="100000"/>
              </a:lnSpc>
              <a:buNone/>
              <a:defRPr lang="en-US" sz="2200" b="0" i="0" kern="1200" cap="all" spc="722" baseline="0">
                <a:solidFill>
                  <a:schemeClr val="bg1"/>
                </a:solidFill>
                <a:effectLst/>
                <a:latin typeface="Bernina Sans Light" pitchFamily="2" charset="77"/>
                <a:ea typeface="+mn-ea"/>
                <a:cs typeface="Calibri Light" panose="020F0302020204030204" pitchFamily="34" charset="0"/>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t>LOREM IPSUM</a:t>
            </a:r>
          </a:p>
        </p:txBody>
      </p:sp>
    </p:spTree>
    <p:extLst>
      <p:ext uri="{BB962C8B-B14F-4D97-AF65-F5344CB8AC3E}">
        <p14:creationId xmlns:p14="http://schemas.microsoft.com/office/powerpoint/2010/main" val="21180051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2_IN23_Title Blue Green">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50913653-53AF-F9FB-EBEB-703DD93D4195}"/>
              </a:ext>
            </a:extLst>
          </p:cNvPr>
          <p:cNvSpPr>
            <a:spLocks noGrp="1"/>
          </p:cNvSpPr>
          <p:nvPr>
            <p:ph type="body" sz="quarter" idx="10" hasCustomPrompt="1"/>
          </p:nvPr>
        </p:nvSpPr>
        <p:spPr>
          <a:xfrm>
            <a:off x="1752600" y="3129699"/>
            <a:ext cx="8686800" cy="996427"/>
          </a:xfrm>
          <a:prstGeom prst="rect">
            <a:avLst/>
          </a:prstGeom>
        </p:spPr>
        <p:txBody>
          <a:bodyPr wrap="square" anchor="ctr" anchorCtr="0">
            <a:spAutoFit/>
          </a:bodyPr>
          <a:lstStyle>
            <a:lvl1pPr marL="0" indent="0" algn="ctr">
              <a:lnSpc>
                <a:spcPct val="100000"/>
              </a:lnSpc>
              <a:buNone/>
              <a:defRPr sz="5875" b="1" i="0" cap="all" spc="626" baseline="0">
                <a:gradFill flip="none" rotWithShape="1">
                  <a:gsLst>
                    <a:gs pos="0">
                      <a:srgbClr val="01F5AD"/>
                    </a:gs>
                    <a:gs pos="100000">
                      <a:srgbClr val="3377FF"/>
                    </a:gs>
                  </a:gsLst>
                  <a:lin ang="10800000" scaled="1"/>
                  <a:tileRect/>
                </a:gra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
        <p:nvSpPr>
          <p:cNvPr id="6" name="Text Placeholder 7">
            <a:extLst>
              <a:ext uri="{FF2B5EF4-FFF2-40B4-BE49-F238E27FC236}">
                <a16:creationId xmlns:a16="http://schemas.microsoft.com/office/drawing/2014/main" id="{0DDE75AE-4C5D-EAB6-9791-FBEC4C145820}"/>
              </a:ext>
            </a:extLst>
          </p:cNvPr>
          <p:cNvSpPr>
            <a:spLocks noGrp="1"/>
          </p:cNvSpPr>
          <p:nvPr>
            <p:ph type="body" sz="quarter" idx="11" hasCustomPrompt="1"/>
          </p:nvPr>
        </p:nvSpPr>
        <p:spPr>
          <a:xfrm>
            <a:off x="1752600" y="2752052"/>
            <a:ext cx="8686800" cy="461665"/>
          </a:xfrm>
          <a:prstGeom prst="rect">
            <a:avLst/>
          </a:prstGeom>
        </p:spPr>
        <p:txBody>
          <a:bodyPr wrap="square" anchor="ctr" anchorCtr="0">
            <a:spAutoFit/>
          </a:bodyPr>
          <a:lstStyle>
            <a:lvl1pPr marL="0" indent="0" algn="ctr">
              <a:lnSpc>
                <a:spcPct val="100000"/>
              </a:lnSpc>
              <a:buNone/>
              <a:defRPr lang="en-US" sz="2400" b="0" i="0" kern="1200" cap="all" spc="722" baseline="0">
                <a:solidFill>
                  <a:schemeClr val="bg1"/>
                </a:solidFill>
                <a:effectLst/>
                <a:latin typeface="Bernina Sans Light" pitchFamily="2" charset="77"/>
                <a:ea typeface="+mn-ea"/>
                <a:cs typeface="Calibri Light" panose="020F0302020204030204" pitchFamily="34" charset="0"/>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t>LOREM IPSUM</a:t>
            </a:r>
          </a:p>
        </p:txBody>
      </p:sp>
    </p:spTree>
    <p:extLst>
      <p:ext uri="{BB962C8B-B14F-4D97-AF65-F5344CB8AC3E}">
        <p14:creationId xmlns:p14="http://schemas.microsoft.com/office/powerpoint/2010/main" val="123756058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3_IN23_Title Spectrum">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50913653-53AF-F9FB-EBEB-703DD93D4195}"/>
              </a:ext>
            </a:extLst>
          </p:cNvPr>
          <p:cNvSpPr>
            <a:spLocks noGrp="1"/>
          </p:cNvSpPr>
          <p:nvPr>
            <p:ph type="body" sz="quarter" idx="10" hasCustomPrompt="1"/>
          </p:nvPr>
        </p:nvSpPr>
        <p:spPr>
          <a:xfrm>
            <a:off x="1259561" y="3039290"/>
            <a:ext cx="9672878" cy="1177245"/>
          </a:xfrm>
          <a:prstGeom prst="rect">
            <a:avLst/>
          </a:prstGeom>
        </p:spPr>
        <p:txBody>
          <a:bodyPr wrap="square" anchor="ctr" anchorCtr="0">
            <a:spAutoFit/>
          </a:bodyPr>
          <a:lstStyle>
            <a:lvl1pPr marL="0" indent="0" algn="ctr">
              <a:lnSpc>
                <a:spcPct val="100000"/>
              </a:lnSpc>
              <a:buNone/>
              <a:defRPr sz="7050" b="1" i="0" cap="all" spc="626" baseline="0">
                <a:gradFill flip="none" rotWithShape="1">
                  <a:gsLst>
                    <a:gs pos="5000">
                      <a:srgbClr val="01F5AD"/>
                    </a:gs>
                    <a:gs pos="95000">
                      <a:schemeClr val="accent2"/>
                    </a:gs>
                    <a:gs pos="51000">
                      <a:srgbClr val="3377FF"/>
                    </a:gs>
                  </a:gsLst>
                  <a:lin ang="10800000" scaled="1"/>
                  <a:tileRect/>
                </a:gra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
        <p:nvSpPr>
          <p:cNvPr id="6" name="Text Placeholder 7">
            <a:extLst>
              <a:ext uri="{FF2B5EF4-FFF2-40B4-BE49-F238E27FC236}">
                <a16:creationId xmlns:a16="http://schemas.microsoft.com/office/drawing/2014/main" id="{0DDE75AE-4C5D-EAB6-9791-FBEC4C145820}"/>
              </a:ext>
            </a:extLst>
          </p:cNvPr>
          <p:cNvSpPr>
            <a:spLocks noGrp="1"/>
          </p:cNvSpPr>
          <p:nvPr>
            <p:ph type="body" sz="quarter" idx="11" hasCustomPrompt="1"/>
          </p:nvPr>
        </p:nvSpPr>
        <p:spPr>
          <a:xfrm>
            <a:off x="1259561" y="2573777"/>
            <a:ext cx="9672878" cy="534762"/>
          </a:xfrm>
          <a:prstGeom prst="rect">
            <a:avLst/>
          </a:prstGeom>
        </p:spPr>
        <p:txBody>
          <a:bodyPr wrap="square" anchor="ctr" anchorCtr="0">
            <a:spAutoFit/>
          </a:bodyPr>
          <a:lstStyle>
            <a:lvl1pPr marL="0" indent="0" algn="ctr">
              <a:lnSpc>
                <a:spcPct val="100000"/>
              </a:lnSpc>
              <a:buNone/>
              <a:defRPr lang="en-US" sz="2875" b="0" i="0" kern="1200" cap="all" spc="722" baseline="0">
                <a:solidFill>
                  <a:schemeClr val="bg1"/>
                </a:solidFill>
                <a:effectLst/>
                <a:latin typeface="Bernina Sans Light" pitchFamily="2" charset="77"/>
                <a:ea typeface="+mn-ea"/>
                <a:cs typeface="Calibri Light" panose="020F0302020204030204" pitchFamily="34" charset="0"/>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t>LOREM IPSUM</a:t>
            </a:r>
          </a:p>
        </p:txBody>
      </p:sp>
    </p:spTree>
    <p:extLst>
      <p:ext uri="{BB962C8B-B14F-4D97-AF65-F5344CB8AC3E}">
        <p14:creationId xmlns:p14="http://schemas.microsoft.com/office/powerpoint/2010/main" val="383223701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5_IN23_Subtitle Section">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FCB3706-74E6-CE2B-A364-8B203B67366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 y="2303710"/>
            <a:ext cx="8096251" cy="4554289"/>
          </a:xfrm>
          <a:prstGeom prst="rect">
            <a:avLst/>
          </a:prstGeom>
        </p:spPr>
      </p:pic>
      <p:sp>
        <p:nvSpPr>
          <p:cNvPr id="4" name="Rectangle 3">
            <a:extLst>
              <a:ext uri="{FF2B5EF4-FFF2-40B4-BE49-F238E27FC236}">
                <a16:creationId xmlns:a16="http://schemas.microsoft.com/office/drawing/2014/main" id="{BD4BF873-4C3A-99E9-C773-87F7DB829BBF}"/>
              </a:ext>
            </a:extLst>
          </p:cNvPr>
          <p:cNvSpPr/>
          <p:nvPr userDrawn="1"/>
        </p:nvSpPr>
        <p:spPr>
          <a:xfrm rot="10800000">
            <a:off x="-2" y="2303710"/>
            <a:ext cx="6526761" cy="4554290"/>
          </a:xfrm>
          <a:prstGeom prst="rect">
            <a:avLst/>
          </a:prstGeom>
          <a:gradFill flip="none" rotWithShape="1">
            <a:gsLst>
              <a:gs pos="0">
                <a:srgbClr val="000714">
                  <a:alpha val="0"/>
                </a:srgbClr>
              </a:gs>
              <a:gs pos="53000">
                <a:srgbClr val="000714"/>
              </a:gs>
            </a:gsLst>
            <a:lin ang="8100000" scaled="1"/>
            <a:tileRect/>
          </a:gradFill>
          <a:ln>
            <a:noFill/>
          </a:ln>
        </p:spPr>
        <p:style>
          <a:lnRef idx="2">
            <a:schemeClr val="accent2"/>
          </a:lnRef>
          <a:fillRef idx="1">
            <a:schemeClr val="lt1"/>
          </a:fillRef>
          <a:effectRef idx="0">
            <a:schemeClr val="accent2"/>
          </a:effectRef>
          <a:fontRef idx="minor">
            <a:schemeClr val="dk1"/>
          </a:fontRef>
        </p:style>
        <p:txBody>
          <a:bodyPr rtlCol="0" anchor="t">
            <a:noAutofit/>
          </a:bodyP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en-AT" sz="225" u="none" strike="noStrike" kern="1200" cap="none" spc="38" normalizeH="0" baseline="0" noProof="0" err="1">
              <a:ln>
                <a:noFill/>
              </a:ln>
              <a:solidFill>
                <a:schemeClr val="tx1"/>
              </a:solidFill>
              <a:effectLst/>
              <a:uLnTx/>
              <a:uFillTx/>
              <a:latin typeface="DT Flow Text V1.011 Medium" pitchFamily="2" charset="77"/>
              <a:ea typeface="+mn-ea"/>
              <a:cs typeface="+mn-cs"/>
            </a:endParaRPr>
          </a:p>
        </p:txBody>
      </p:sp>
      <p:sp>
        <p:nvSpPr>
          <p:cNvPr id="5" name="Text Placeholder 3">
            <a:extLst>
              <a:ext uri="{FF2B5EF4-FFF2-40B4-BE49-F238E27FC236}">
                <a16:creationId xmlns:a16="http://schemas.microsoft.com/office/drawing/2014/main" id="{50913653-53AF-F9FB-EBEB-703DD93D4195}"/>
              </a:ext>
            </a:extLst>
          </p:cNvPr>
          <p:cNvSpPr>
            <a:spLocks noGrp="1"/>
          </p:cNvSpPr>
          <p:nvPr>
            <p:ph type="body" sz="quarter" idx="10" hasCustomPrompt="1"/>
          </p:nvPr>
        </p:nvSpPr>
        <p:spPr>
          <a:xfrm>
            <a:off x="1580270" y="3121224"/>
            <a:ext cx="9031460" cy="615553"/>
          </a:xfrm>
          <a:prstGeom prst="rect">
            <a:avLst/>
          </a:prstGeom>
        </p:spPr>
        <p:txBody>
          <a:bodyPr wrap="square" anchor="ctr" anchorCtr="0">
            <a:spAutoFit/>
          </a:bodyPr>
          <a:lstStyle>
            <a:lvl1pPr marL="0" indent="0" algn="ctr">
              <a:lnSpc>
                <a:spcPct val="100000"/>
              </a:lnSpc>
              <a:buNone/>
              <a:defRPr sz="3400" b="1" i="0" cap="all" spc="626" baseline="0">
                <a:gradFill flip="none" rotWithShape="1">
                  <a:gsLst>
                    <a:gs pos="0">
                      <a:srgbClr val="01F5AD"/>
                    </a:gs>
                    <a:gs pos="99000">
                      <a:schemeClr val="accent2"/>
                    </a:gs>
                    <a:gs pos="51000">
                      <a:srgbClr val="3377FF"/>
                    </a:gs>
                  </a:gsLst>
                  <a:lin ang="10800000" scaled="1"/>
                  <a:tileRect/>
                </a:gra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Tree>
    <p:extLst>
      <p:ext uri="{BB962C8B-B14F-4D97-AF65-F5344CB8AC3E}">
        <p14:creationId xmlns:p14="http://schemas.microsoft.com/office/powerpoint/2010/main" val="37581353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6_IN23_Subtitle Section">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FCB3706-74E6-CE2B-A364-8B203B67366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4868" y="0"/>
            <a:ext cx="8767133" cy="4931672"/>
          </a:xfrm>
          <a:prstGeom prst="rect">
            <a:avLst/>
          </a:prstGeom>
        </p:spPr>
      </p:pic>
      <p:sp>
        <p:nvSpPr>
          <p:cNvPr id="4" name="Rectangle 3">
            <a:extLst>
              <a:ext uri="{FF2B5EF4-FFF2-40B4-BE49-F238E27FC236}">
                <a16:creationId xmlns:a16="http://schemas.microsoft.com/office/drawing/2014/main" id="{BD4BF873-4C3A-99E9-C773-87F7DB829BBF}"/>
              </a:ext>
            </a:extLst>
          </p:cNvPr>
          <p:cNvSpPr/>
          <p:nvPr userDrawn="1"/>
        </p:nvSpPr>
        <p:spPr>
          <a:xfrm>
            <a:off x="5124410" y="0"/>
            <a:ext cx="7067590" cy="4961490"/>
          </a:xfrm>
          <a:prstGeom prst="rect">
            <a:avLst/>
          </a:prstGeom>
          <a:gradFill flip="none" rotWithShape="1">
            <a:gsLst>
              <a:gs pos="0">
                <a:srgbClr val="000714">
                  <a:alpha val="0"/>
                </a:srgbClr>
              </a:gs>
              <a:gs pos="53000">
                <a:srgbClr val="000714"/>
              </a:gs>
            </a:gsLst>
            <a:lin ang="8100000" scaled="1"/>
            <a:tileRect/>
          </a:gradFill>
          <a:ln>
            <a:noFill/>
          </a:ln>
        </p:spPr>
        <p:style>
          <a:lnRef idx="2">
            <a:schemeClr val="accent2"/>
          </a:lnRef>
          <a:fillRef idx="1">
            <a:schemeClr val="lt1"/>
          </a:fillRef>
          <a:effectRef idx="0">
            <a:schemeClr val="accent2"/>
          </a:effectRef>
          <a:fontRef idx="minor">
            <a:schemeClr val="dk1"/>
          </a:fontRef>
        </p:style>
        <p:txBody>
          <a:bodyPr rtlCol="0" anchor="t">
            <a:noAutofit/>
          </a:bodyP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en-AT" sz="225" u="none" strike="noStrike" kern="1200" cap="none" spc="38" normalizeH="0" baseline="0" noProof="0" err="1">
              <a:ln>
                <a:noFill/>
              </a:ln>
              <a:solidFill>
                <a:schemeClr val="tx1"/>
              </a:solidFill>
              <a:effectLst/>
              <a:uLnTx/>
              <a:uFillTx/>
              <a:latin typeface="DT Flow Text V1.011 Medium" pitchFamily="2" charset="77"/>
              <a:ea typeface="+mn-ea"/>
              <a:cs typeface="+mn-cs"/>
            </a:endParaRPr>
          </a:p>
        </p:txBody>
      </p:sp>
      <p:sp>
        <p:nvSpPr>
          <p:cNvPr id="5" name="Text Placeholder 3">
            <a:extLst>
              <a:ext uri="{FF2B5EF4-FFF2-40B4-BE49-F238E27FC236}">
                <a16:creationId xmlns:a16="http://schemas.microsoft.com/office/drawing/2014/main" id="{50913653-53AF-F9FB-EBEB-703DD93D4195}"/>
              </a:ext>
            </a:extLst>
          </p:cNvPr>
          <p:cNvSpPr>
            <a:spLocks noGrp="1"/>
          </p:cNvSpPr>
          <p:nvPr>
            <p:ph type="body" sz="quarter" idx="10" hasCustomPrompt="1"/>
          </p:nvPr>
        </p:nvSpPr>
        <p:spPr>
          <a:xfrm>
            <a:off x="1580270" y="3121224"/>
            <a:ext cx="9031460" cy="615553"/>
          </a:xfrm>
          <a:prstGeom prst="rect">
            <a:avLst/>
          </a:prstGeom>
        </p:spPr>
        <p:txBody>
          <a:bodyPr wrap="square" anchor="ctr" anchorCtr="0">
            <a:spAutoFit/>
          </a:bodyPr>
          <a:lstStyle>
            <a:lvl1pPr marL="0" indent="0" algn="ctr">
              <a:lnSpc>
                <a:spcPct val="100000"/>
              </a:lnSpc>
              <a:buNone/>
              <a:defRPr sz="3400" b="1" i="0" cap="all" spc="626" baseline="0">
                <a:gradFill flip="none" rotWithShape="1">
                  <a:gsLst>
                    <a:gs pos="0">
                      <a:srgbClr val="01F5AD"/>
                    </a:gs>
                    <a:gs pos="99000">
                      <a:schemeClr val="accent2"/>
                    </a:gs>
                    <a:gs pos="51000">
                      <a:srgbClr val="3377FF"/>
                    </a:gs>
                  </a:gsLst>
                  <a:lin ang="10800000" scaled="1"/>
                  <a:tileRect/>
                </a:gra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Tree>
    <p:extLst>
      <p:ext uri="{BB962C8B-B14F-4D97-AF65-F5344CB8AC3E}">
        <p14:creationId xmlns:p14="http://schemas.microsoft.com/office/powerpoint/2010/main" val="238704065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7_IN23_Subtitle Section">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FCB3706-74E6-CE2B-A364-8B203B67366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4868" y="0"/>
            <a:ext cx="8767133" cy="4931672"/>
          </a:xfrm>
          <a:prstGeom prst="rect">
            <a:avLst/>
          </a:prstGeom>
        </p:spPr>
      </p:pic>
      <p:sp>
        <p:nvSpPr>
          <p:cNvPr id="4" name="Rectangle 3">
            <a:extLst>
              <a:ext uri="{FF2B5EF4-FFF2-40B4-BE49-F238E27FC236}">
                <a16:creationId xmlns:a16="http://schemas.microsoft.com/office/drawing/2014/main" id="{BD4BF873-4C3A-99E9-C773-87F7DB829BBF}"/>
              </a:ext>
            </a:extLst>
          </p:cNvPr>
          <p:cNvSpPr/>
          <p:nvPr userDrawn="1"/>
        </p:nvSpPr>
        <p:spPr>
          <a:xfrm>
            <a:off x="5124410" y="0"/>
            <a:ext cx="7067590" cy="4931672"/>
          </a:xfrm>
          <a:prstGeom prst="rect">
            <a:avLst/>
          </a:prstGeom>
          <a:gradFill flip="none" rotWithShape="1">
            <a:gsLst>
              <a:gs pos="0">
                <a:srgbClr val="000714">
                  <a:alpha val="0"/>
                </a:srgbClr>
              </a:gs>
              <a:gs pos="53000">
                <a:srgbClr val="000714"/>
              </a:gs>
            </a:gsLst>
            <a:lin ang="8100000" scaled="1"/>
            <a:tileRect/>
          </a:gradFill>
          <a:ln>
            <a:noFill/>
          </a:ln>
        </p:spPr>
        <p:style>
          <a:lnRef idx="2">
            <a:schemeClr val="accent2"/>
          </a:lnRef>
          <a:fillRef idx="1">
            <a:schemeClr val="lt1"/>
          </a:fillRef>
          <a:effectRef idx="0">
            <a:schemeClr val="accent2"/>
          </a:effectRef>
          <a:fontRef idx="minor">
            <a:schemeClr val="dk1"/>
          </a:fontRef>
        </p:style>
        <p:txBody>
          <a:bodyPr rtlCol="0" anchor="t">
            <a:noAutofit/>
          </a:bodyP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en-AT" sz="225" u="none" strike="noStrike" kern="1200" cap="none" spc="38" normalizeH="0" baseline="0" noProof="0" err="1">
              <a:ln>
                <a:noFill/>
              </a:ln>
              <a:solidFill>
                <a:schemeClr val="tx1"/>
              </a:solidFill>
              <a:effectLst/>
              <a:uLnTx/>
              <a:uFillTx/>
              <a:latin typeface="DT Flow Text V1.011 Medium" pitchFamily="2" charset="77"/>
              <a:ea typeface="+mn-ea"/>
              <a:cs typeface="+mn-cs"/>
            </a:endParaRPr>
          </a:p>
        </p:txBody>
      </p:sp>
      <p:sp>
        <p:nvSpPr>
          <p:cNvPr id="5" name="Text Placeholder 3">
            <a:extLst>
              <a:ext uri="{FF2B5EF4-FFF2-40B4-BE49-F238E27FC236}">
                <a16:creationId xmlns:a16="http://schemas.microsoft.com/office/drawing/2014/main" id="{50913653-53AF-F9FB-EBEB-703DD93D4195}"/>
              </a:ext>
            </a:extLst>
          </p:cNvPr>
          <p:cNvSpPr>
            <a:spLocks noGrp="1"/>
          </p:cNvSpPr>
          <p:nvPr>
            <p:ph type="body" sz="quarter" idx="10" hasCustomPrompt="1"/>
          </p:nvPr>
        </p:nvSpPr>
        <p:spPr>
          <a:xfrm>
            <a:off x="748922" y="3121224"/>
            <a:ext cx="8318878" cy="615553"/>
          </a:xfrm>
          <a:prstGeom prst="rect">
            <a:avLst/>
          </a:prstGeom>
        </p:spPr>
        <p:txBody>
          <a:bodyPr wrap="square" anchor="ctr" anchorCtr="0">
            <a:spAutoFit/>
          </a:bodyPr>
          <a:lstStyle>
            <a:lvl1pPr marL="0" indent="0" algn="l">
              <a:lnSpc>
                <a:spcPct val="100000"/>
              </a:lnSpc>
              <a:buNone/>
              <a:defRPr sz="3400" b="1" i="0" cap="all" spc="626" baseline="0">
                <a:gradFill flip="none" rotWithShape="1">
                  <a:gsLst>
                    <a:gs pos="0">
                      <a:srgbClr val="01F5AD"/>
                    </a:gs>
                    <a:gs pos="99000">
                      <a:schemeClr val="accent2"/>
                    </a:gs>
                    <a:gs pos="51000">
                      <a:srgbClr val="3377FF"/>
                    </a:gs>
                  </a:gsLst>
                  <a:lin ang="10800000" scaled="1"/>
                  <a:tileRect/>
                </a:gra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Tree>
    <p:extLst>
      <p:ext uri="{BB962C8B-B14F-4D97-AF65-F5344CB8AC3E}">
        <p14:creationId xmlns:p14="http://schemas.microsoft.com/office/powerpoint/2010/main" val="3284398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C9AA34E9-8C90-C4DC-EB26-D400C73DD1B8}"/>
              </a:ext>
            </a:extLst>
          </p:cNvPr>
          <p:cNvSpPr>
            <a:spLocks/>
          </p:cNvSpPr>
          <p:nvPr userDrawn="1"/>
        </p:nvSpPr>
        <p:spPr>
          <a:xfrm rot="10800000">
            <a:off x="6284365" y="1478705"/>
            <a:ext cx="5461146" cy="4849915"/>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3" name="Rounded Rectangle 2">
            <a:extLst>
              <a:ext uri="{FF2B5EF4-FFF2-40B4-BE49-F238E27FC236}">
                <a16:creationId xmlns:a16="http://schemas.microsoft.com/office/drawing/2014/main" id="{6E30C128-7594-4FD1-64D9-96FD94EFE9BB}"/>
              </a:ext>
            </a:extLst>
          </p:cNvPr>
          <p:cNvSpPr>
            <a:spLocks/>
          </p:cNvSpPr>
          <p:nvPr userDrawn="1"/>
        </p:nvSpPr>
        <p:spPr>
          <a:xfrm rot="10800000">
            <a:off x="445032" y="1492073"/>
            <a:ext cx="5458581" cy="4847965"/>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50" normalizeH="0" baseline="0" noProof="0" err="1">
                <a:ln>
                  <a:noFill/>
                </a:ln>
                <a:solidFill>
                  <a:srgbClr val="FFFFFF"/>
                </a:solidFill>
                <a:effectLst/>
                <a:uLnTx/>
                <a:uFillTx/>
                <a:latin typeface="Bernina Sans Offc" panose="02000000000000000000" pitchFamily="2" charset="77"/>
                <a:ea typeface="+mn-ea"/>
                <a:cs typeface="+mn-cs"/>
              </a:rPr>
              <a:t>i</a:t>
            </a: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5" name="Title 24">
            <a:extLst>
              <a:ext uri="{FF2B5EF4-FFF2-40B4-BE49-F238E27FC236}">
                <a16:creationId xmlns:a16="http://schemas.microsoft.com/office/drawing/2014/main" id="{6357364B-CEAA-54E0-4325-09CDDB041FF0}"/>
              </a:ext>
            </a:extLst>
          </p:cNvPr>
          <p:cNvSpPr>
            <a:spLocks noGrp="1"/>
          </p:cNvSpPr>
          <p:nvPr>
            <p:ph type="title"/>
          </p:nvPr>
        </p:nvSpPr>
        <p:spPr/>
        <p:txBody>
          <a:bodyPr/>
          <a:lstStyle>
            <a:lvl1pPr algn="ctr">
              <a:defRPr/>
            </a:lvl1pPr>
          </a:lstStyle>
          <a:p>
            <a:r>
              <a:rPr lang="en-US"/>
              <a:t>Click to edit Master title style</a:t>
            </a:r>
            <a:endParaRPr lang="en-CA"/>
          </a:p>
        </p:txBody>
      </p:sp>
      <p:sp>
        <p:nvSpPr>
          <p:cNvPr id="23" name="Date Placeholder 18">
            <a:extLst>
              <a:ext uri="{FF2B5EF4-FFF2-40B4-BE49-F238E27FC236}">
                <a16:creationId xmlns:a16="http://schemas.microsoft.com/office/drawing/2014/main" id="{69D3E7B4-CFE4-467B-BA4D-96B326DC3339}"/>
              </a:ext>
            </a:extLst>
          </p:cNvPr>
          <p:cNvSpPr>
            <a:spLocks noGrp="1"/>
          </p:cNvSpPr>
          <p:nvPr>
            <p:ph type="dt" sz="half" idx="27"/>
          </p:nvPr>
        </p:nvSpPr>
        <p:spPr>
          <a:xfrm flipH="1">
            <a:off x="-1" y="6858000"/>
            <a:ext cx="0" cy="0"/>
          </a:xfrm>
          <a:prstGeom prst="rect">
            <a:avLst/>
          </a:prstGeom>
        </p:spPr>
        <p:txBody>
          <a:bodyPr/>
          <a:lstStyle>
            <a:lvl1pPr>
              <a:defRPr b="0" i="0">
                <a:solidFill>
                  <a:schemeClr val="tx1"/>
                </a:solidFill>
                <a:latin typeface="Bernina Sans Offc" panose="02000000000000000000" pitchFamily="2" charset="77"/>
              </a:defRPr>
            </a:lvl1pPr>
          </a:lstStyle>
          <a:p>
            <a:endParaRPr lang="en-US"/>
          </a:p>
        </p:txBody>
      </p:sp>
      <p:sp>
        <p:nvSpPr>
          <p:cNvPr id="32" name="Text Placeholder 25">
            <a:extLst>
              <a:ext uri="{FF2B5EF4-FFF2-40B4-BE49-F238E27FC236}">
                <a16:creationId xmlns:a16="http://schemas.microsoft.com/office/drawing/2014/main" id="{B2427629-206D-D2A1-60B2-1221483F145E}"/>
              </a:ext>
            </a:extLst>
          </p:cNvPr>
          <p:cNvSpPr>
            <a:spLocks noGrp="1"/>
          </p:cNvSpPr>
          <p:nvPr>
            <p:ph type="body" sz="quarter" idx="31" hasCustomPrompt="1"/>
          </p:nvPr>
        </p:nvSpPr>
        <p:spPr>
          <a:xfrm>
            <a:off x="418267" y="2054383"/>
            <a:ext cx="544119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3200"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1" name="Text Placeholder 25">
            <a:extLst>
              <a:ext uri="{FF2B5EF4-FFF2-40B4-BE49-F238E27FC236}">
                <a16:creationId xmlns:a16="http://schemas.microsoft.com/office/drawing/2014/main" id="{0D64A629-9BDB-D9AD-6C53-E6CF9383E669}"/>
              </a:ext>
            </a:extLst>
          </p:cNvPr>
          <p:cNvSpPr>
            <a:spLocks noGrp="1"/>
          </p:cNvSpPr>
          <p:nvPr>
            <p:ph type="body" sz="quarter" idx="35" hasCustomPrompt="1"/>
          </p:nvPr>
        </p:nvSpPr>
        <p:spPr>
          <a:xfrm>
            <a:off x="396684" y="2720888"/>
            <a:ext cx="5441192"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3" name="Text Placeholder 25">
            <a:extLst>
              <a:ext uri="{FF2B5EF4-FFF2-40B4-BE49-F238E27FC236}">
                <a16:creationId xmlns:a16="http://schemas.microsoft.com/office/drawing/2014/main" id="{1564652B-578C-7ECC-0A79-B6636319D726}"/>
              </a:ext>
            </a:extLst>
          </p:cNvPr>
          <p:cNvSpPr>
            <a:spLocks noGrp="1"/>
          </p:cNvSpPr>
          <p:nvPr>
            <p:ph type="body" sz="quarter" idx="36" hasCustomPrompt="1"/>
          </p:nvPr>
        </p:nvSpPr>
        <p:spPr>
          <a:xfrm>
            <a:off x="6265287" y="2054383"/>
            <a:ext cx="544119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3200"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4" name="Text Placeholder 25">
            <a:extLst>
              <a:ext uri="{FF2B5EF4-FFF2-40B4-BE49-F238E27FC236}">
                <a16:creationId xmlns:a16="http://schemas.microsoft.com/office/drawing/2014/main" id="{4F80E8AE-20BA-47BF-B6CC-CE5C189F263D}"/>
              </a:ext>
            </a:extLst>
          </p:cNvPr>
          <p:cNvSpPr>
            <a:spLocks noGrp="1"/>
          </p:cNvSpPr>
          <p:nvPr>
            <p:ph type="body" sz="quarter" idx="37" hasCustomPrompt="1"/>
          </p:nvPr>
        </p:nvSpPr>
        <p:spPr>
          <a:xfrm>
            <a:off x="6265287" y="2720888"/>
            <a:ext cx="5441192"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5" name="Rectangle 14">
            <a:extLst>
              <a:ext uri="{FF2B5EF4-FFF2-40B4-BE49-F238E27FC236}">
                <a16:creationId xmlns:a16="http://schemas.microsoft.com/office/drawing/2014/main" id="{665B1184-CD8E-CEC5-55BB-14F362EFF61A}"/>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grpSp>
        <p:nvGrpSpPr>
          <p:cNvPr id="16" name="Group 15">
            <a:extLst>
              <a:ext uri="{FF2B5EF4-FFF2-40B4-BE49-F238E27FC236}">
                <a16:creationId xmlns:a16="http://schemas.microsoft.com/office/drawing/2014/main" id="{4C020F05-C7C7-2144-E4CF-05FBC4BC16C8}"/>
              </a:ext>
            </a:extLst>
          </p:cNvPr>
          <p:cNvGrpSpPr/>
          <p:nvPr userDrawn="1"/>
        </p:nvGrpSpPr>
        <p:grpSpPr>
          <a:xfrm>
            <a:off x="12427761" y="258184"/>
            <a:ext cx="1873503" cy="1596814"/>
            <a:chOff x="12429634" y="1603586"/>
            <a:chExt cx="1873503" cy="1596814"/>
          </a:xfrm>
          <a:solidFill>
            <a:schemeClr val="bg1"/>
          </a:solidFill>
        </p:grpSpPr>
        <p:grpSp>
          <p:nvGrpSpPr>
            <p:cNvPr id="17" name="Group 16">
              <a:extLst>
                <a:ext uri="{FF2B5EF4-FFF2-40B4-BE49-F238E27FC236}">
                  <a16:creationId xmlns:a16="http://schemas.microsoft.com/office/drawing/2014/main" id="{FD5B926E-890B-9AB9-9E12-2BC3DC390044}"/>
                </a:ext>
              </a:extLst>
            </p:cNvPr>
            <p:cNvGrpSpPr/>
            <p:nvPr userDrawn="1"/>
          </p:nvGrpSpPr>
          <p:grpSpPr>
            <a:xfrm>
              <a:off x="12429634" y="1603586"/>
              <a:ext cx="1873503" cy="1596814"/>
              <a:chOff x="12272640" y="5584054"/>
              <a:chExt cx="1432839" cy="1596814"/>
            </a:xfrm>
            <a:grpFill/>
          </p:grpSpPr>
          <p:sp>
            <p:nvSpPr>
              <p:cNvPr id="21" name="Rectangle 20">
                <a:extLst>
                  <a:ext uri="{FF2B5EF4-FFF2-40B4-BE49-F238E27FC236}">
                    <a16:creationId xmlns:a16="http://schemas.microsoft.com/office/drawing/2014/main" id="{8C217E03-ADAD-7F21-192D-03C7F5B40F56}"/>
                  </a:ext>
                </a:extLst>
              </p:cNvPr>
              <p:cNvSpPr/>
              <p:nvPr userDrawn="1"/>
            </p:nvSpPr>
            <p:spPr>
              <a:xfrm>
                <a:off x="12272640" y="5584054"/>
                <a:ext cx="1432839" cy="1596814"/>
              </a:xfrm>
              <a:prstGeom prst="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IBM Plex Sans" panose="020B0503050203000203" pitchFamily="34" charset="0"/>
                </a:endParaRPr>
              </a:p>
            </p:txBody>
          </p:sp>
          <p:sp>
            <p:nvSpPr>
              <p:cNvPr id="22" name="TextBox 21">
                <a:extLst>
                  <a:ext uri="{FF2B5EF4-FFF2-40B4-BE49-F238E27FC236}">
                    <a16:creationId xmlns:a16="http://schemas.microsoft.com/office/drawing/2014/main" id="{445AA837-71A8-AE75-B6C8-E27FA3FD5E78}"/>
                  </a:ext>
                </a:extLst>
              </p:cNvPr>
              <p:cNvSpPr txBox="1"/>
              <p:nvPr userDrawn="1"/>
            </p:nvSpPr>
            <p:spPr>
              <a:xfrm>
                <a:off x="12425440" y="6014608"/>
                <a:ext cx="1161546" cy="415498"/>
              </a:xfrm>
              <a:prstGeom prst="rect">
                <a:avLst/>
              </a:prstGeom>
              <a:grpFill/>
            </p:spPr>
            <p:txBody>
              <a:bodyPr vert="horz" wrap="square" lIns="0" tIns="0" rIns="0" bIns="0" rtlCol="0" anchor="t">
                <a:spAutoFit/>
              </a:bodyPr>
              <a:lstStyle/>
              <a:p>
                <a:pPr algn="l"/>
                <a:r>
                  <a:rPr lang="en-US" sz="900" b="0" i="0">
                    <a:latin typeface="Bernina Sans Offc" panose="02000000000000000000" pitchFamily="2" charset="77"/>
                    <a:ea typeface="Arial" charset="0"/>
                    <a:cs typeface="Arial" charset="0"/>
                  </a:rPr>
                  <a:t>Access programmed text formats by using the ‘Indent More’ button.</a:t>
                </a:r>
              </a:p>
            </p:txBody>
          </p:sp>
          <p:pic>
            <p:nvPicPr>
              <p:cNvPr id="24" name="Picture 23">
                <a:extLst>
                  <a:ext uri="{FF2B5EF4-FFF2-40B4-BE49-F238E27FC236}">
                    <a16:creationId xmlns:a16="http://schemas.microsoft.com/office/drawing/2014/main" id="{68498836-D2CA-7BD7-F032-F81A562F73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12426082" y="5678187"/>
                <a:ext cx="196784" cy="228984"/>
              </a:xfrm>
              <a:prstGeom prst="roundRect">
                <a:avLst/>
              </a:prstGeom>
              <a:grpFill/>
              <a:ln>
                <a:solidFill>
                  <a:schemeClr val="accent1"/>
                </a:solidFill>
              </a:ln>
            </p:spPr>
          </p:pic>
        </p:grpSp>
        <p:pic>
          <p:nvPicPr>
            <p:cNvPr id="19" name="Picture 18" descr="Text&#10;&#10;Description automatically generated with medium confidence">
              <a:extLst>
                <a:ext uri="{FF2B5EF4-FFF2-40B4-BE49-F238E27FC236}">
                  <a16:creationId xmlns:a16="http://schemas.microsoft.com/office/drawing/2014/main" id="{1F11CC2D-93E1-C88F-92B8-2D60F01A1D3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654930" y="2617350"/>
              <a:ext cx="1429060" cy="413516"/>
            </a:xfrm>
            <a:prstGeom prst="rect">
              <a:avLst/>
            </a:prstGeom>
            <a:grpFill/>
            <a:ln>
              <a:solidFill>
                <a:schemeClr val="bg2"/>
              </a:solidFill>
            </a:ln>
          </p:spPr>
        </p:pic>
      </p:grpSp>
      <p:pic>
        <p:nvPicPr>
          <p:cNvPr id="31" name="Picture 30" descr="Shape, circle&#10;&#10;Description automatically generated">
            <a:extLst>
              <a:ext uri="{FF2B5EF4-FFF2-40B4-BE49-F238E27FC236}">
                <a16:creationId xmlns:a16="http://schemas.microsoft.com/office/drawing/2014/main" id="{F93CDD40-F302-53F2-A1FC-EF681BCE60AF}"/>
              </a:ext>
            </a:extLst>
          </p:cNvPr>
          <p:cNvPicPr>
            <a:picLocks noChangeAspect="1"/>
          </p:cNvPicPr>
          <p:nvPr userDrawn="1"/>
        </p:nvPicPr>
        <p:blipFill rotWithShape="1">
          <a:blip r:embed="rId4"/>
          <a:srcRect t="56663" r="6422"/>
          <a:stretch/>
        </p:blipFill>
        <p:spPr>
          <a:xfrm>
            <a:off x="442555" y="1483282"/>
            <a:ext cx="5458582" cy="189466"/>
          </a:xfrm>
          <a:prstGeom prst="rect">
            <a:avLst/>
          </a:prstGeom>
        </p:spPr>
      </p:pic>
      <p:pic>
        <p:nvPicPr>
          <p:cNvPr id="33" name="Picture 32" descr="Shape, circle&#10;&#10;Description automatically generated">
            <a:extLst>
              <a:ext uri="{FF2B5EF4-FFF2-40B4-BE49-F238E27FC236}">
                <a16:creationId xmlns:a16="http://schemas.microsoft.com/office/drawing/2014/main" id="{77B19F78-36D5-0472-CD74-DDF812835027}"/>
              </a:ext>
            </a:extLst>
          </p:cNvPr>
          <p:cNvPicPr>
            <a:picLocks noChangeAspect="1"/>
          </p:cNvPicPr>
          <p:nvPr userDrawn="1"/>
        </p:nvPicPr>
        <p:blipFill rotWithShape="1">
          <a:blip r:embed="rId4"/>
          <a:srcRect t="56663" r="6422"/>
          <a:stretch/>
        </p:blipFill>
        <p:spPr>
          <a:xfrm>
            <a:off x="6286750" y="1478706"/>
            <a:ext cx="5458582" cy="189466"/>
          </a:xfrm>
          <a:prstGeom prst="rect">
            <a:avLst/>
          </a:prstGeom>
        </p:spPr>
      </p:pic>
      <p:sp>
        <p:nvSpPr>
          <p:cNvPr id="7" name="Slide Number Placeholder 6">
            <a:extLst>
              <a:ext uri="{FF2B5EF4-FFF2-40B4-BE49-F238E27FC236}">
                <a16:creationId xmlns:a16="http://schemas.microsoft.com/office/drawing/2014/main" id="{EB2D421B-DD8E-0764-656A-F4A83BB30DD5}"/>
              </a:ext>
            </a:extLst>
          </p:cNvPr>
          <p:cNvSpPr>
            <a:spLocks noGrp="1"/>
          </p:cNvSpPr>
          <p:nvPr>
            <p:ph type="sldNum" sz="quarter" idx="34"/>
          </p:nvPr>
        </p:nvSpPr>
        <p:spPr>
          <a:xfrm>
            <a:off x="11417212" y="6487290"/>
            <a:ext cx="410527" cy="246221"/>
          </a:xfrm>
          <a:prstGeom prst="rect">
            <a:avLst/>
          </a:prstGeom>
        </p:spPr>
        <p:txBody>
          <a:bodyPr/>
          <a:lstStyle>
            <a:lvl1pPr>
              <a:defRPr b="0" i="0">
                <a:solidFill>
                  <a:schemeClr val="tx1"/>
                </a:solidFill>
                <a:latin typeface="Bernina Sans Offc" panose="02000000000000000000" pitchFamily="2" charset="77"/>
              </a:defRPr>
            </a:lvl1pPr>
          </a:lstStyle>
          <a:p>
            <a:fld id="{0A1A0966-58B5-D140-B861-27719A32589F}" type="slidenum">
              <a:rPr lang="en-US" smtClean="0"/>
              <a:pPr/>
              <a:t>‹#›</a:t>
            </a:fld>
            <a:endParaRPr lang="en-US"/>
          </a:p>
        </p:txBody>
      </p:sp>
      <p:sp>
        <p:nvSpPr>
          <p:cNvPr id="2" name="Footer Placeholder 2">
            <a:extLst>
              <a:ext uri="{FF2B5EF4-FFF2-40B4-BE49-F238E27FC236}">
                <a16:creationId xmlns:a16="http://schemas.microsoft.com/office/drawing/2014/main" id="{4C6EDFAD-49F4-CC1C-C22C-0DB87FBCD4E8}"/>
              </a:ext>
            </a:extLst>
          </p:cNvPr>
          <p:cNvSpPr>
            <a:spLocks noGrp="1"/>
          </p:cNvSpPr>
          <p:nvPr>
            <p:ph type="ftr" sz="quarter" idx="2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Tree>
    <p:extLst>
      <p:ext uri="{BB962C8B-B14F-4D97-AF65-F5344CB8AC3E}">
        <p14:creationId xmlns:p14="http://schemas.microsoft.com/office/powerpoint/2010/main" val="137105084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8_IN23_Subtitle Section">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FCB3706-74E6-CE2B-A364-8B203B67366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4868" y="0"/>
            <a:ext cx="8767133" cy="4931672"/>
          </a:xfrm>
          <a:prstGeom prst="rect">
            <a:avLst/>
          </a:prstGeom>
        </p:spPr>
      </p:pic>
      <p:sp>
        <p:nvSpPr>
          <p:cNvPr id="4" name="Rectangle 3">
            <a:extLst>
              <a:ext uri="{FF2B5EF4-FFF2-40B4-BE49-F238E27FC236}">
                <a16:creationId xmlns:a16="http://schemas.microsoft.com/office/drawing/2014/main" id="{BD4BF873-4C3A-99E9-C773-87F7DB829BBF}"/>
              </a:ext>
            </a:extLst>
          </p:cNvPr>
          <p:cNvSpPr/>
          <p:nvPr userDrawn="1"/>
        </p:nvSpPr>
        <p:spPr>
          <a:xfrm>
            <a:off x="5124410" y="0"/>
            <a:ext cx="7067590" cy="4931672"/>
          </a:xfrm>
          <a:prstGeom prst="rect">
            <a:avLst/>
          </a:prstGeom>
          <a:gradFill flip="none" rotWithShape="1">
            <a:gsLst>
              <a:gs pos="0">
                <a:srgbClr val="000714">
                  <a:alpha val="0"/>
                </a:srgbClr>
              </a:gs>
              <a:gs pos="53000">
                <a:srgbClr val="000714"/>
              </a:gs>
            </a:gsLst>
            <a:lin ang="8100000" scaled="1"/>
            <a:tileRect/>
          </a:gradFill>
          <a:ln>
            <a:noFill/>
          </a:ln>
        </p:spPr>
        <p:style>
          <a:lnRef idx="2">
            <a:schemeClr val="accent2"/>
          </a:lnRef>
          <a:fillRef idx="1">
            <a:schemeClr val="lt1"/>
          </a:fillRef>
          <a:effectRef idx="0">
            <a:schemeClr val="accent2"/>
          </a:effectRef>
          <a:fontRef idx="minor">
            <a:schemeClr val="dk1"/>
          </a:fontRef>
        </p:style>
        <p:txBody>
          <a:bodyPr rtlCol="0" anchor="t">
            <a:noAutofit/>
          </a:bodyP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en-AT" sz="225" u="none" strike="noStrike" kern="1200" cap="none" spc="38" normalizeH="0" baseline="0" noProof="0" err="1">
              <a:ln>
                <a:noFill/>
              </a:ln>
              <a:solidFill>
                <a:schemeClr val="tx1"/>
              </a:solidFill>
              <a:effectLst/>
              <a:uLnTx/>
              <a:uFillTx/>
              <a:latin typeface="DT Flow Text V1.011 Medium" pitchFamily="2" charset="77"/>
              <a:ea typeface="+mn-ea"/>
              <a:cs typeface="+mn-cs"/>
            </a:endParaRPr>
          </a:p>
        </p:txBody>
      </p:sp>
      <p:sp>
        <p:nvSpPr>
          <p:cNvPr id="3" name="Text Placeholder 3">
            <a:extLst>
              <a:ext uri="{FF2B5EF4-FFF2-40B4-BE49-F238E27FC236}">
                <a16:creationId xmlns:a16="http://schemas.microsoft.com/office/drawing/2014/main" id="{AFB8992B-9224-7EF4-3482-D2E53377EF02}"/>
              </a:ext>
            </a:extLst>
          </p:cNvPr>
          <p:cNvSpPr>
            <a:spLocks noGrp="1"/>
          </p:cNvSpPr>
          <p:nvPr>
            <p:ph type="body" sz="quarter" idx="10" hasCustomPrompt="1"/>
          </p:nvPr>
        </p:nvSpPr>
        <p:spPr>
          <a:xfrm>
            <a:off x="781050" y="2851080"/>
            <a:ext cx="8881892" cy="615553"/>
          </a:xfrm>
          <a:prstGeom prst="rect">
            <a:avLst/>
          </a:prstGeom>
        </p:spPr>
        <p:txBody>
          <a:bodyPr wrap="square" anchor="ctr" anchorCtr="0">
            <a:spAutoFit/>
          </a:bodyPr>
          <a:lstStyle>
            <a:lvl1pPr marL="0" indent="0" algn="l">
              <a:lnSpc>
                <a:spcPct val="100000"/>
              </a:lnSpc>
              <a:buNone/>
              <a:defRPr sz="3400" b="1" i="0" cap="all" spc="626" baseline="0">
                <a:gradFill flip="none" rotWithShape="1">
                  <a:gsLst>
                    <a:gs pos="0">
                      <a:srgbClr val="01F5AD"/>
                    </a:gs>
                    <a:gs pos="99000">
                      <a:schemeClr val="accent2"/>
                    </a:gs>
                    <a:gs pos="51000">
                      <a:srgbClr val="3377FF"/>
                    </a:gs>
                  </a:gsLst>
                  <a:lin ang="10800000" scaled="1"/>
                  <a:tileRect/>
                </a:gra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Tree>
    <p:extLst>
      <p:ext uri="{BB962C8B-B14F-4D97-AF65-F5344CB8AC3E}">
        <p14:creationId xmlns:p14="http://schemas.microsoft.com/office/powerpoint/2010/main" val="105501022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4_IN23_TITLE SPECTRUM">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50913653-53AF-F9FB-EBEB-703DD93D4195}"/>
              </a:ext>
            </a:extLst>
          </p:cNvPr>
          <p:cNvSpPr>
            <a:spLocks noGrp="1"/>
          </p:cNvSpPr>
          <p:nvPr>
            <p:ph type="body" sz="quarter" idx="10" hasCustomPrompt="1"/>
          </p:nvPr>
        </p:nvSpPr>
        <p:spPr>
          <a:xfrm>
            <a:off x="1840636" y="3005808"/>
            <a:ext cx="8510728" cy="846386"/>
          </a:xfrm>
          <a:prstGeom prst="rect">
            <a:avLst/>
          </a:prstGeom>
        </p:spPr>
        <p:txBody>
          <a:bodyPr wrap="square" anchor="ctr" anchorCtr="0">
            <a:spAutoFit/>
          </a:bodyPr>
          <a:lstStyle>
            <a:lvl1pPr marL="0" indent="0" algn="ctr">
              <a:lnSpc>
                <a:spcPct val="100000"/>
              </a:lnSpc>
              <a:buNone/>
              <a:defRPr sz="4900" b="1" i="0" cap="all" spc="626" baseline="0">
                <a:gradFill flip="none" rotWithShape="1">
                  <a:gsLst>
                    <a:gs pos="0">
                      <a:srgbClr val="01F5AD"/>
                    </a:gs>
                    <a:gs pos="99000">
                      <a:schemeClr val="accent2"/>
                    </a:gs>
                    <a:gs pos="51000">
                      <a:srgbClr val="3377FF"/>
                    </a:gs>
                  </a:gsLst>
                  <a:lin ang="10800000" scaled="1"/>
                  <a:tileRect/>
                </a:gra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Tree>
    <p:extLst>
      <p:ext uri="{BB962C8B-B14F-4D97-AF65-F5344CB8AC3E}">
        <p14:creationId xmlns:p14="http://schemas.microsoft.com/office/powerpoint/2010/main" val="39163908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IN23_Content + image right">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98C8D73-3711-CF79-5DB8-A7296B881AC4}"/>
              </a:ext>
            </a:extLst>
          </p:cNvPr>
          <p:cNvSpPr>
            <a:spLocks noGrp="1"/>
          </p:cNvSpPr>
          <p:nvPr>
            <p:ph type="body" sz="quarter" idx="12" hasCustomPrompt="1"/>
          </p:nvPr>
        </p:nvSpPr>
        <p:spPr>
          <a:xfrm>
            <a:off x="1246397" y="3429000"/>
            <a:ext cx="5308011" cy="630942"/>
          </a:xfrm>
          <a:prstGeom prst="rect">
            <a:avLst/>
          </a:prstGeom>
        </p:spPr>
        <p:txBody>
          <a:bodyPr wrap="square">
            <a:spAutoFit/>
          </a:bodyPr>
          <a:lstStyle>
            <a:lvl1pPr marL="0" indent="0" algn="l">
              <a:lnSpc>
                <a:spcPct val="100000"/>
              </a:lnSpc>
              <a:buNone/>
              <a:defRPr sz="1750" b="0" i="0" spc="241"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endParaRPr lang="en-US"/>
          </a:p>
        </p:txBody>
      </p:sp>
      <p:sp>
        <p:nvSpPr>
          <p:cNvPr id="6" name="Text Placeholder 3">
            <a:extLst>
              <a:ext uri="{FF2B5EF4-FFF2-40B4-BE49-F238E27FC236}">
                <a16:creationId xmlns:a16="http://schemas.microsoft.com/office/drawing/2014/main" id="{AA15BCF4-3838-9997-7D81-945959637971}"/>
              </a:ext>
            </a:extLst>
          </p:cNvPr>
          <p:cNvSpPr>
            <a:spLocks noGrp="1"/>
          </p:cNvSpPr>
          <p:nvPr>
            <p:ph type="body" sz="quarter" idx="17" hasCustomPrompt="1"/>
          </p:nvPr>
        </p:nvSpPr>
        <p:spPr>
          <a:xfrm>
            <a:off x="1246398" y="2685490"/>
            <a:ext cx="5298261" cy="692497"/>
          </a:xfrm>
          <a:prstGeom prst="rect">
            <a:avLst/>
          </a:prstGeom>
        </p:spPr>
        <p:txBody>
          <a:bodyPr wrap="square" anchor="b">
            <a:spAutoFit/>
          </a:bodyPr>
          <a:lstStyle>
            <a:lvl1pPr marL="0" indent="0" algn="l">
              <a:lnSpc>
                <a:spcPct val="100000"/>
              </a:lnSpc>
              <a:buNone/>
              <a:defRPr sz="3900" b="1" i="0" cap="all" spc="626" baseline="0">
                <a:solidFill>
                  <a:schemeClr val="bg1"/>
                </a:soli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
        <p:nvSpPr>
          <p:cNvPr id="7" name="Picture Placeholder 6">
            <a:extLst>
              <a:ext uri="{FF2B5EF4-FFF2-40B4-BE49-F238E27FC236}">
                <a16:creationId xmlns:a16="http://schemas.microsoft.com/office/drawing/2014/main" id="{3E7029B6-3B66-A076-B615-2FA5BB754D7B}"/>
              </a:ext>
            </a:extLst>
          </p:cNvPr>
          <p:cNvSpPr>
            <a:spLocks noGrp="1"/>
          </p:cNvSpPr>
          <p:nvPr>
            <p:ph type="pic" sz="quarter" idx="16"/>
          </p:nvPr>
        </p:nvSpPr>
        <p:spPr>
          <a:xfrm>
            <a:off x="6901530" y="2006387"/>
            <a:ext cx="4876642" cy="2743200"/>
          </a:xfrm>
          <a:prstGeom prst="rect">
            <a:avLst/>
          </a:prstGeom>
        </p:spPr>
        <p:txBody>
          <a:bodyPr/>
          <a:lstStyle>
            <a:lvl1pPr marL="0" indent="0"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3782439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IN23_Content + image righ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03FD2FAC-60B5-7451-3695-5903AD2E3B53}"/>
              </a:ext>
            </a:extLst>
          </p:cNvPr>
          <p:cNvSpPr>
            <a:spLocks noGrp="1"/>
          </p:cNvSpPr>
          <p:nvPr>
            <p:ph type="body" sz="quarter" idx="22" hasCustomPrompt="1"/>
          </p:nvPr>
        </p:nvSpPr>
        <p:spPr>
          <a:xfrm>
            <a:off x="476251" y="931766"/>
            <a:ext cx="6648449" cy="276999"/>
          </a:xfrm>
          <a:prstGeom prst="rect">
            <a:avLst/>
          </a:prstGeom>
        </p:spPr>
        <p:txBody>
          <a:bodyPr wrap="square">
            <a:spAutoFit/>
          </a:bodyPr>
          <a:lstStyle>
            <a:lvl1pPr marL="0" indent="0" algn="l">
              <a:lnSpc>
                <a:spcPct val="100000"/>
              </a:lnSpc>
              <a:spcBef>
                <a:spcPts val="0"/>
              </a:spcBef>
              <a:buNone/>
              <a:defRPr sz="1200" b="0" i="0" spc="150"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SUBHEADING</a:t>
            </a:r>
          </a:p>
        </p:txBody>
      </p:sp>
      <p:sp>
        <p:nvSpPr>
          <p:cNvPr id="3" name="Text Placeholder 3">
            <a:extLst>
              <a:ext uri="{FF2B5EF4-FFF2-40B4-BE49-F238E27FC236}">
                <a16:creationId xmlns:a16="http://schemas.microsoft.com/office/drawing/2014/main" id="{01254DA1-5CD2-BCF7-4598-C75FA094FF39}"/>
              </a:ext>
            </a:extLst>
          </p:cNvPr>
          <p:cNvSpPr>
            <a:spLocks noGrp="1"/>
          </p:cNvSpPr>
          <p:nvPr>
            <p:ph type="body" sz="quarter" idx="23" hasCustomPrompt="1"/>
          </p:nvPr>
        </p:nvSpPr>
        <p:spPr>
          <a:xfrm>
            <a:off x="476251" y="387685"/>
            <a:ext cx="6648449" cy="461665"/>
          </a:xfrm>
          <a:prstGeom prst="rect">
            <a:avLst/>
          </a:prstGeom>
        </p:spPr>
        <p:txBody>
          <a:bodyPr wrap="square" anchor="b">
            <a:spAutoFit/>
          </a:bodyPr>
          <a:lstStyle>
            <a:lvl1pPr marL="0" indent="0" algn="l">
              <a:lnSpc>
                <a:spcPct val="100000"/>
              </a:lnSpc>
              <a:spcBef>
                <a:spcPts val="0"/>
              </a:spcBef>
              <a:buNone/>
              <a:defRPr sz="2400" b="1" i="0" cap="all" spc="500" baseline="0">
                <a:solidFill>
                  <a:schemeClr val="bg1"/>
                </a:soli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Heading</a:t>
            </a:r>
          </a:p>
        </p:txBody>
      </p:sp>
      <p:sp>
        <p:nvSpPr>
          <p:cNvPr id="4" name="Text Placeholder 3">
            <a:extLst>
              <a:ext uri="{FF2B5EF4-FFF2-40B4-BE49-F238E27FC236}">
                <a16:creationId xmlns:a16="http://schemas.microsoft.com/office/drawing/2014/main" id="{FD75C065-C88F-EB44-4972-D0C11BC6F8AD}"/>
              </a:ext>
            </a:extLst>
          </p:cNvPr>
          <p:cNvSpPr>
            <a:spLocks noGrp="1"/>
          </p:cNvSpPr>
          <p:nvPr>
            <p:ph type="body" sz="quarter" idx="19" hasCustomPrompt="1"/>
          </p:nvPr>
        </p:nvSpPr>
        <p:spPr>
          <a:xfrm>
            <a:off x="6965418" y="1240600"/>
            <a:ext cx="4886188" cy="400110"/>
          </a:xfrm>
          <a:prstGeom prst="rect">
            <a:avLst/>
          </a:prstGeom>
        </p:spPr>
        <p:txBody>
          <a:bodyPr wrap="square" anchor="ctr">
            <a:spAutoFit/>
          </a:bodyPr>
          <a:lstStyle>
            <a:lvl1pPr marL="0" indent="0" algn="l">
              <a:lnSpc>
                <a:spcPct val="100000"/>
              </a:lnSpc>
              <a:buNone/>
              <a:defRPr sz="2000" b="1" i="0" cap="all" spc="500" baseline="0">
                <a:gradFill flip="none" rotWithShape="1">
                  <a:gsLst>
                    <a:gs pos="49000">
                      <a:schemeClr val="accent1"/>
                    </a:gs>
                    <a:gs pos="0">
                      <a:schemeClr val="accent2"/>
                    </a:gs>
                    <a:gs pos="100000">
                      <a:schemeClr val="accent3"/>
                    </a:gs>
                  </a:gsLst>
                  <a:lin ang="0" scaled="1"/>
                  <a:tileRect/>
                </a:gra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Call out</a:t>
            </a:r>
          </a:p>
        </p:txBody>
      </p:sp>
      <p:grpSp>
        <p:nvGrpSpPr>
          <p:cNvPr id="5" name="Group 4">
            <a:extLst>
              <a:ext uri="{FF2B5EF4-FFF2-40B4-BE49-F238E27FC236}">
                <a16:creationId xmlns:a16="http://schemas.microsoft.com/office/drawing/2014/main" id="{57992127-8A92-72E7-16B3-EA5C35121E82}"/>
              </a:ext>
            </a:extLst>
          </p:cNvPr>
          <p:cNvGrpSpPr/>
          <p:nvPr userDrawn="1"/>
        </p:nvGrpSpPr>
        <p:grpSpPr>
          <a:xfrm>
            <a:off x="5841806" y="1219926"/>
            <a:ext cx="756132" cy="490193"/>
            <a:chOff x="23871169" y="8539260"/>
            <a:chExt cx="3639601" cy="2359442"/>
          </a:xfrm>
        </p:grpSpPr>
        <p:pic>
          <p:nvPicPr>
            <p:cNvPr id="6" name="Graphic 5">
              <a:extLst>
                <a:ext uri="{FF2B5EF4-FFF2-40B4-BE49-F238E27FC236}">
                  <a16:creationId xmlns:a16="http://schemas.microsoft.com/office/drawing/2014/main" id="{346D37EE-D745-1F90-CB2E-1522716290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3500000">
              <a:off x="23871169" y="8539261"/>
              <a:ext cx="2359441" cy="2359441"/>
            </a:xfrm>
            <a:prstGeom prst="rect">
              <a:avLst/>
            </a:prstGeom>
          </p:spPr>
        </p:pic>
        <p:pic>
          <p:nvPicPr>
            <p:cNvPr id="7" name="Graphic 6">
              <a:extLst>
                <a:ext uri="{FF2B5EF4-FFF2-40B4-BE49-F238E27FC236}">
                  <a16:creationId xmlns:a16="http://schemas.microsoft.com/office/drawing/2014/main" id="{9FCFA56F-9E23-5C4C-DB0F-107B3DAC5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3500000">
              <a:off x="25151329" y="8539260"/>
              <a:ext cx="2359441" cy="2359441"/>
            </a:xfrm>
            <a:prstGeom prst="rect">
              <a:avLst/>
            </a:prstGeom>
          </p:spPr>
        </p:pic>
      </p:grpSp>
      <p:sp>
        <p:nvSpPr>
          <p:cNvPr id="8" name="Picture Placeholder 6">
            <a:extLst>
              <a:ext uri="{FF2B5EF4-FFF2-40B4-BE49-F238E27FC236}">
                <a16:creationId xmlns:a16="http://schemas.microsoft.com/office/drawing/2014/main" id="{D47F2AC8-FCB7-520F-5AD4-BBEBBCAB154B}"/>
              </a:ext>
            </a:extLst>
          </p:cNvPr>
          <p:cNvSpPr>
            <a:spLocks noGrp="1"/>
          </p:cNvSpPr>
          <p:nvPr>
            <p:ph type="pic" sz="quarter" idx="16" hasCustomPrompt="1"/>
          </p:nvPr>
        </p:nvSpPr>
        <p:spPr>
          <a:xfrm>
            <a:off x="5353050" y="2562084"/>
            <a:ext cx="3033828" cy="2484281"/>
          </a:xfrm>
          <a:prstGeom prst="rect">
            <a:avLst/>
          </a:prstGeom>
        </p:spPr>
        <p:txBody>
          <a:bodyPr/>
          <a:lstStyle>
            <a:lvl1pPr marL="0" indent="0" algn="ctr">
              <a:buNone/>
              <a:defRPr sz="2000">
                <a:solidFill>
                  <a:schemeClr val="bg1"/>
                </a:solidFill>
              </a:defRPr>
            </a:lvl1pPr>
          </a:lstStyle>
          <a:p>
            <a:r>
              <a:rPr lang="en-US"/>
              <a:t>Screen Call-out</a:t>
            </a:r>
          </a:p>
        </p:txBody>
      </p:sp>
      <p:sp>
        <p:nvSpPr>
          <p:cNvPr id="9" name="Picture Placeholder 6">
            <a:extLst>
              <a:ext uri="{FF2B5EF4-FFF2-40B4-BE49-F238E27FC236}">
                <a16:creationId xmlns:a16="http://schemas.microsoft.com/office/drawing/2014/main" id="{40F027AE-8417-C6A0-086D-B2F9BD7D2BCC}"/>
              </a:ext>
            </a:extLst>
          </p:cNvPr>
          <p:cNvSpPr>
            <a:spLocks noGrp="1"/>
          </p:cNvSpPr>
          <p:nvPr>
            <p:ph type="pic" sz="quarter" idx="18" hasCustomPrompt="1"/>
          </p:nvPr>
        </p:nvSpPr>
        <p:spPr>
          <a:xfrm>
            <a:off x="8697553" y="2562084"/>
            <a:ext cx="3033828" cy="2484281"/>
          </a:xfrm>
          <a:prstGeom prst="rect">
            <a:avLst/>
          </a:prstGeom>
        </p:spPr>
        <p:txBody>
          <a:bodyPr/>
          <a:lstStyle>
            <a:lvl1pPr marL="0" indent="0" algn="ctr">
              <a:buNone/>
              <a:defRPr sz="2000">
                <a:solidFill>
                  <a:schemeClr val="bg1"/>
                </a:solidFill>
              </a:defRPr>
            </a:lvl1pPr>
          </a:lstStyle>
          <a:p>
            <a:r>
              <a:rPr lang="en-US"/>
              <a:t>Screen Call-out</a:t>
            </a:r>
          </a:p>
        </p:txBody>
      </p:sp>
      <p:sp>
        <p:nvSpPr>
          <p:cNvPr id="10" name="Picture Placeholder 6">
            <a:extLst>
              <a:ext uri="{FF2B5EF4-FFF2-40B4-BE49-F238E27FC236}">
                <a16:creationId xmlns:a16="http://schemas.microsoft.com/office/drawing/2014/main" id="{30B69838-7A9E-54FD-97C5-6108A6D25BED}"/>
              </a:ext>
            </a:extLst>
          </p:cNvPr>
          <p:cNvSpPr>
            <a:spLocks noGrp="1"/>
          </p:cNvSpPr>
          <p:nvPr>
            <p:ph type="pic" sz="quarter" idx="20" hasCustomPrompt="1"/>
          </p:nvPr>
        </p:nvSpPr>
        <p:spPr>
          <a:xfrm>
            <a:off x="340394" y="2558074"/>
            <a:ext cx="4422106" cy="2488291"/>
          </a:xfrm>
          <a:prstGeom prst="rect">
            <a:avLst/>
          </a:prstGeom>
        </p:spPr>
        <p:txBody>
          <a:bodyPr/>
          <a:lstStyle>
            <a:lvl1pPr marL="0" indent="0" algn="ctr">
              <a:buNone/>
              <a:defRPr sz="2000">
                <a:solidFill>
                  <a:schemeClr val="bg1"/>
                </a:solidFill>
              </a:defRPr>
            </a:lvl1pPr>
          </a:lstStyle>
          <a:p>
            <a:r>
              <a:rPr lang="en-US"/>
              <a:t>Screen Call-out</a:t>
            </a:r>
          </a:p>
        </p:txBody>
      </p:sp>
    </p:spTree>
    <p:extLst>
      <p:ext uri="{BB962C8B-B14F-4D97-AF65-F5344CB8AC3E}">
        <p14:creationId xmlns:p14="http://schemas.microsoft.com/office/powerpoint/2010/main" val="238198242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2_IN23_Content + image right">
    <p:spTree>
      <p:nvGrpSpPr>
        <p:cNvPr id="1" name=""/>
        <p:cNvGrpSpPr/>
        <p:nvPr/>
      </p:nvGrpSpPr>
      <p:grpSpPr>
        <a:xfrm>
          <a:off x="0" y="0"/>
          <a:ext cx="0" cy="0"/>
          <a:chOff x="0" y="0"/>
          <a:chExt cx="0" cy="0"/>
        </a:xfrm>
      </p:grpSpPr>
      <p:sp>
        <p:nvSpPr>
          <p:cNvPr id="24" name="Text Placeholder 3">
            <a:extLst>
              <a:ext uri="{FF2B5EF4-FFF2-40B4-BE49-F238E27FC236}">
                <a16:creationId xmlns:a16="http://schemas.microsoft.com/office/drawing/2014/main" id="{E37E9098-06F3-9570-77F7-4F0D9CB6EE28}"/>
              </a:ext>
            </a:extLst>
          </p:cNvPr>
          <p:cNvSpPr>
            <a:spLocks noGrp="1"/>
          </p:cNvSpPr>
          <p:nvPr>
            <p:ph type="body" sz="quarter" idx="19" hasCustomPrompt="1"/>
          </p:nvPr>
        </p:nvSpPr>
        <p:spPr>
          <a:xfrm>
            <a:off x="476252" y="1851325"/>
            <a:ext cx="4614407" cy="400110"/>
          </a:xfrm>
          <a:prstGeom prst="rect">
            <a:avLst/>
          </a:prstGeom>
        </p:spPr>
        <p:txBody>
          <a:bodyPr wrap="square" anchor="ctr">
            <a:spAutoFit/>
          </a:bodyPr>
          <a:lstStyle>
            <a:lvl1pPr marL="0" indent="0" algn="l">
              <a:lnSpc>
                <a:spcPct val="100000"/>
              </a:lnSpc>
              <a:buNone/>
              <a:defRPr sz="2000" b="1" i="0" cap="all" spc="500" baseline="0">
                <a:gradFill flip="none" rotWithShape="1">
                  <a:gsLst>
                    <a:gs pos="49000">
                      <a:schemeClr val="accent1"/>
                    </a:gs>
                    <a:gs pos="0">
                      <a:schemeClr val="accent2"/>
                    </a:gs>
                    <a:gs pos="100000">
                      <a:schemeClr val="accent3"/>
                    </a:gs>
                  </a:gsLst>
                  <a:lin ang="0" scaled="1"/>
                  <a:tileRect/>
                </a:gra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Call out</a:t>
            </a:r>
          </a:p>
        </p:txBody>
      </p:sp>
      <p:sp>
        <p:nvSpPr>
          <p:cNvPr id="2" name="Text Placeholder 7">
            <a:extLst>
              <a:ext uri="{FF2B5EF4-FFF2-40B4-BE49-F238E27FC236}">
                <a16:creationId xmlns:a16="http://schemas.microsoft.com/office/drawing/2014/main" id="{1A533BFB-92A6-07FD-A755-B96602829B2D}"/>
              </a:ext>
            </a:extLst>
          </p:cNvPr>
          <p:cNvSpPr>
            <a:spLocks noGrp="1"/>
          </p:cNvSpPr>
          <p:nvPr>
            <p:ph type="body" sz="quarter" idx="22" hasCustomPrompt="1"/>
          </p:nvPr>
        </p:nvSpPr>
        <p:spPr>
          <a:xfrm>
            <a:off x="476251" y="931766"/>
            <a:ext cx="6648449" cy="276999"/>
          </a:xfrm>
          <a:prstGeom prst="rect">
            <a:avLst/>
          </a:prstGeom>
        </p:spPr>
        <p:txBody>
          <a:bodyPr wrap="square">
            <a:spAutoFit/>
          </a:bodyPr>
          <a:lstStyle>
            <a:lvl1pPr marL="0" indent="0" algn="l">
              <a:lnSpc>
                <a:spcPct val="100000"/>
              </a:lnSpc>
              <a:spcBef>
                <a:spcPts val="0"/>
              </a:spcBef>
              <a:buNone/>
              <a:defRPr sz="1200" b="0" i="0" spc="150"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SUBHEADING</a:t>
            </a:r>
          </a:p>
        </p:txBody>
      </p:sp>
      <p:sp>
        <p:nvSpPr>
          <p:cNvPr id="3" name="Text Placeholder 3">
            <a:extLst>
              <a:ext uri="{FF2B5EF4-FFF2-40B4-BE49-F238E27FC236}">
                <a16:creationId xmlns:a16="http://schemas.microsoft.com/office/drawing/2014/main" id="{4AD59006-1193-C77C-CCA0-55581093C3F4}"/>
              </a:ext>
            </a:extLst>
          </p:cNvPr>
          <p:cNvSpPr>
            <a:spLocks noGrp="1"/>
          </p:cNvSpPr>
          <p:nvPr>
            <p:ph type="body" sz="quarter" idx="23" hasCustomPrompt="1"/>
          </p:nvPr>
        </p:nvSpPr>
        <p:spPr>
          <a:xfrm>
            <a:off x="476251" y="387685"/>
            <a:ext cx="6648449" cy="461665"/>
          </a:xfrm>
          <a:prstGeom prst="rect">
            <a:avLst/>
          </a:prstGeom>
        </p:spPr>
        <p:txBody>
          <a:bodyPr wrap="square" anchor="b">
            <a:spAutoFit/>
          </a:bodyPr>
          <a:lstStyle>
            <a:lvl1pPr marL="0" indent="0" algn="l">
              <a:lnSpc>
                <a:spcPct val="100000"/>
              </a:lnSpc>
              <a:spcBef>
                <a:spcPts val="0"/>
              </a:spcBef>
              <a:buNone/>
              <a:defRPr sz="2400" b="1" i="0" cap="all" spc="500" baseline="0">
                <a:solidFill>
                  <a:schemeClr val="bg1"/>
                </a:soli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Heading</a:t>
            </a:r>
          </a:p>
        </p:txBody>
      </p:sp>
    </p:spTree>
    <p:extLst>
      <p:ext uri="{BB962C8B-B14F-4D97-AF65-F5344CB8AC3E}">
        <p14:creationId xmlns:p14="http://schemas.microsoft.com/office/powerpoint/2010/main" val="277263708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2_IN23_Content + image right + icon">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72B411AD-CCFC-E088-ABE7-A21F0DC73A57}"/>
              </a:ext>
            </a:extLst>
          </p:cNvPr>
          <p:cNvSpPr>
            <a:spLocks noGrp="1"/>
          </p:cNvSpPr>
          <p:nvPr>
            <p:ph type="body" sz="quarter" idx="19" hasCustomPrompt="1"/>
          </p:nvPr>
        </p:nvSpPr>
        <p:spPr>
          <a:xfrm>
            <a:off x="6965418" y="1240600"/>
            <a:ext cx="4886188" cy="400110"/>
          </a:xfrm>
          <a:prstGeom prst="rect">
            <a:avLst/>
          </a:prstGeom>
        </p:spPr>
        <p:txBody>
          <a:bodyPr wrap="square" anchor="ctr">
            <a:spAutoFit/>
          </a:bodyPr>
          <a:lstStyle>
            <a:lvl1pPr marL="0" indent="0" algn="l">
              <a:lnSpc>
                <a:spcPct val="100000"/>
              </a:lnSpc>
              <a:buNone/>
              <a:defRPr sz="2000" b="1" i="0" cap="all" spc="500" baseline="0">
                <a:gradFill flip="none" rotWithShape="1">
                  <a:gsLst>
                    <a:gs pos="49000">
                      <a:schemeClr val="accent1"/>
                    </a:gs>
                    <a:gs pos="0">
                      <a:schemeClr val="accent2"/>
                    </a:gs>
                    <a:gs pos="100000">
                      <a:schemeClr val="accent3"/>
                    </a:gs>
                  </a:gsLst>
                  <a:lin ang="0" scaled="1"/>
                  <a:tileRect/>
                </a:gra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Call out</a:t>
            </a:r>
          </a:p>
        </p:txBody>
      </p:sp>
      <p:grpSp>
        <p:nvGrpSpPr>
          <p:cNvPr id="17" name="Group 16">
            <a:extLst>
              <a:ext uri="{FF2B5EF4-FFF2-40B4-BE49-F238E27FC236}">
                <a16:creationId xmlns:a16="http://schemas.microsoft.com/office/drawing/2014/main" id="{C6028023-2242-D519-7107-106D096B8CDD}"/>
              </a:ext>
            </a:extLst>
          </p:cNvPr>
          <p:cNvGrpSpPr/>
          <p:nvPr userDrawn="1"/>
        </p:nvGrpSpPr>
        <p:grpSpPr>
          <a:xfrm>
            <a:off x="5841806" y="1219926"/>
            <a:ext cx="756132" cy="490193"/>
            <a:chOff x="23871169" y="8539260"/>
            <a:chExt cx="3639601" cy="2359442"/>
          </a:xfrm>
        </p:grpSpPr>
        <p:pic>
          <p:nvPicPr>
            <p:cNvPr id="15" name="Graphic 14">
              <a:extLst>
                <a:ext uri="{FF2B5EF4-FFF2-40B4-BE49-F238E27FC236}">
                  <a16:creationId xmlns:a16="http://schemas.microsoft.com/office/drawing/2014/main" id="{FBEE2548-9F13-EC28-B8DA-CDBDCE7485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3500000">
              <a:off x="23871169" y="8539261"/>
              <a:ext cx="2359441" cy="2359441"/>
            </a:xfrm>
            <a:prstGeom prst="rect">
              <a:avLst/>
            </a:prstGeom>
          </p:spPr>
        </p:pic>
        <p:pic>
          <p:nvPicPr>
            <p:cNvPr id="16" name="Graphic 15">
              <a:extLst>
                <a:ext uri="{FF2B5EF4-FFF2-40B4-BE49-F238E27FC236}">
                  <a16:creationId xmlns:a16="http://schemas.microsoft.com/office/drawing/2014/main" id="{2D64D03E-041B-DFBC-0305-4F540DDD47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3500000">
              <a:off x="25151329" y="8539260"/>
              <a:ext cx="2359441" cy="2359441"/>
            </a:xfrm>
            <a:prstGeom prst="rect">
              <a:avLst/>
            </a:prstGeom>
          </p:spPr>
        </p:pic>
      </p:grpSp>
      <p:sp>
        <p:nvSpPr>
          <p:cNvPr id="3" name="Picture Placeholder 6">
            <a:extLst>
              <a:ext uri="{FF2B5EF4-FFF2-40B4-BE49-F238E27FC236}">
                <a16:creationId xmlns:a16="http://schemas.microsoft.com/office/drawing/2014/main" id="{B6079817-46BA-99D9-C746-781F5D1F5333}"/>
              </a:ext>
            </a:extLst>
          </p:cNvPr>
          <p:cNvSpPr>
            <a:spLocks noGrp="1"/>
          </p:cNvSpPr>
          <p:nvPr>
            <p:ph type="pic" sz="quarter" idx="21" hasCustomPrompt="1"/>
          </p:nvPr>
        </p:nvSpPr>
        <p:spPr>
          <a:xfrm>
            <a:off x="340394" y="438150"/>
            <a:ext cx="701343" cy="701365"/>
          </a:xfrm>
          <a:prstGeom prst="rect">
            <a:avLst/>
          </a:prstGeom>
        </p:spPr>
        <p:txBody>
          <a:bodyPr/>
          <a:lstStyle>
            <a:lvl1pPr marL="0" indent="0" algn="ctr">
              <a:buNone/>
              <a:defRPr>
                <a:solidFill>
                  <a:schemeClr val="bg1"/>
                </a:solidFill>
              </a:defRPr>
            </a:lvl1pPr>
          </a:lstStyle>
          <a:p>
            <a:r>
              <a:rPr lang="en-US"/>
              <a:t>icon</a:t>
            </a:r>
          </a:p>
        </p:txBody>
      </p:sp>
      <p:sp>
        <p:nvSpPr>
          <p:cNvPr id="4" name="Text Placeholder 7">
            <a:extLst>
              <a:ext uri="{FF2B5EF4-FFF2-40B4-BE49-F238E27FC236}">
                <a16:creationId xmlns:a16="http://schemas.microsoft.com/office/drawing/2014/main" id="{56B47448-8CAB-E1BF-EDBF-D18271A2CA5E}"/>
              </a:ext>
            </a:extLst>
          </p:cNvPr>
          <p:cNvSpPr>
            <a:spLocks noGrp="1"/>
          </p:cNvSpPr>
          <p:nvPr>
            <p:ph type="body" sz="quarter" idx="22" hasCustomPrompt="1"/>
          </p:nvPr>
        </p:nvSpPr>
        <p:spPr>
          <a:xfrm>
            <a:off x="1200150" y="931766"/>
            <a:ext cx="5397788" cy="276999"/>
          </a:xfrm>
          <a:prstGeom prst="rect">
            <a:avLst/>
          </a:prstGeom>
        </p:spPr>
        <p:txBody>
          <a:bodyPr wrap="square">
            <a:spAutoFit/>
          </a:bodyPr>
          <a:lstStyle>
            <a:lvl1pPr marL="0" indent="0" algn="l">
              <a:lnSpc>
                <a:spcPct val="100000"/>
              </a:lnSpc>
              <a:spcBef>
                <a:spcPts val="0"/>
              </a:spcBef>
              <a:buNone/>
              <a:defRPr sz="1200" b="0" i="0" spc="150"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SUBHEADING</a:t>
            </a:r>
          </a:p>
        </p:txBody>
      </p:sp>
      <p:sp>
        <p:nvSpPr>
          <p:cNvPr id="8" name="Text Placeholder 3">
            <a:extLst>
              <a:ext uri="{FF2B5EF4-FFF2-40B4-BE49-F238E27FC236}">
                <a16:creationId xmlns:a16="http://schemas.microsoft.com/office/drawing/2014/main" id="{481EC588-7EED-59A9-190D-71F35238363C}"/>
              </a:ext>
            </a:extLst>
          </p:cNvPr>
          <p:cNvSpPr>
            <a:spLocks noGrp="1"/>
          </p:cNvSpPr>
          <p:nvPr>
            <p:ph type="body" sz="quarter" idx="23" hasCustomPrompt="1"/>
          </p:nvPr>
        </p:nvSpPr>
        <p:spPr>
          <a:xfrm>
            <a:off x="1200150" y="387685"/>
            <a:ext cx="5397788" cy="461665"/>
          </a:xfrm>
          <a:prstGeom prst="rect">
            <a:avLst/>
          </a:prstGeom>
        </p:spPr>
        <p:txBody>
          <a:bodyPr wrap="square" anchor="b">
            <a:spAutoFit/>
          </a:bodyPr>
          <a:lstStyle>
            <a:lvl1pPr marL="0" indent="0" algn="l">
              <a:lnSpc>
                <a:spcPct val="100000"/>
              </a:lnSpc>
              <a:spcBef>
                <a:spcPts val="0"/>
              </a:spcBef>
              <a:buNone/>
              <a:defRPr sz="2400" b="1" i="0" cap="all" spc="500" baseline="0">
                <a:solidFill>
                  <a:schemeClr val="bg1"/>
                </a:soli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Heading</a:t>
            </a:r>
          </a:p>
        </p:txBody>
      </p:sp>
      <p:sp>
        <p:nvSpPr>
          <p:cNvPr id="9" name="Picture Placeholder 6">
            <a:extLst>
              <a:ext uri="{FF2B5EF4-FFF2-40B4-BE49-F238E27FC236}">
                <a16:creationId xmlns:a16="http://schemas.microsoft.com/office/drawing/2014/main" id="{40CC84DA-F3E6-EC8E-646E-21823063D3FA}"/>
              </a:ext>
            </a:extLst>
          </p:cNvPr>
          <p:cNvSpPr>
            <a:spLocks noGrp="1"/>
          </p:cNvSpPr>
          <p:nvPr>
            <p:ph type="pic" sz="quarter" idx="16" hasCustomPrompt="1"/>
          </p:nvPr>
        </p:nvSpPr>
        <p:spPr>
          <a:xfrm>
            <a:off x="5353050" y="2562084"/>
            <a:ext cx="3033828" cy="2484281"/>
          </a:xfrm>
          <a:prstGeom prst="rect">
            <a:avLst/>
          </a:prstGeom>
        </p:spPr>
        <p:txBody>
          <a:bodyPr/>
          <a:lstStyle>
            <a:lvl1pPr marL="0" indent="0" algn="ctr">
              <a:buNone/>
              <a:defRPr sz="2000">
                <a:solidFill>
                  <a:schemeClr val="bg1"/>
                </a:solidFill>
              </a:defRPr>
            </a:lvl1pPr>
          </a:lstStyle>
          <a:p>
            <a:r>
              <a:rPr lang="en-US"/>
              <a:t>Screen Call-out</a:t>
            </a:r>
          </a:p>
        </p:txBody>
      </p:sp>
      <p:sp>
        <p:nvSpPr>
          <p:cNvPr id="10" name="Picture Placeholder 6">
            <a:extLst>
              <a:ext uri="{FF2B5EF4-FFF2-40B4-BE49-F238E27FC236}">
                <a16:creationId xmlns:a16="http://schemas.microsoft.com/office/drawing/2014/main" id="{6F86BC6A-B65B-BB32-DC5C-E09310F28FA7}"/>
              </a:ext>
            </a:extLst>
          </p:cNvPr>
          <p:cNvSpPr>
            <a:spLocks noGrp="1"/>
          </p:cNvSpPr>
          <p:nvPr>
            <p:ph type="pic" sz="quarter" idx="18" hasCustomPrompt="1"/>
          </p:nvPr>
        </p:nvSpPr>
        <p:spPr>
          <a:xfrm>
            <a:off x="8697553" y="2562084"/>
            <a:ext cx="3033828" cy="2484281"/>
          </a:xfrm>
          <a:prstGeom prst="rect">
            <a:avLst/>
          </a:prstGeom>
        </p:spPr>
        <p:txBody>
          <a:bodyPr/>
          <a:lstStyle>
            <a:lvl1pPr marL="0" indent="0" algn="ctr">
              <a:buNone/>
              <a:defRPr sz="2000">
                <a:solidFill>
                  <a:schemeClr val="bg1"/>
                </a:solidFill>
              </a:defRPr>
            </a:lvl1pPr>
          </a:lstStyle>
          <a:p>
            <a:r>
              <a:rPr lang="en-US"/>
              <a:t>Screen Call-out</a:t>
            </a:r>
          </a:p>
        </p:txBody>
      </p:sp>
      <p:sp>
        <p:nvSpPr>
          <p:cNvPr id="11" name="Picture Placeholder 6">
            <a:extLst>
              <a:ext uri="{FF2B5EF4-FFF2-40B4-BE49-F238E27FC236}">
                <a16:creationId xmlns:a16="http://schemas.microsoft.com/office/drawing/2014/main" id="{87A531C3-EADD-B3F3-8B58-1E3C8DC15107}"/>
              </a:ext>
            </a:extLst>
          </p:cNvPr>
          <p:cNvSpPr>
            <a:spLocks noGrp="1"/>
          </p:cNvSpPr>
          <p:nvPr>
            <p:ph type="pic" sz="quarter" idx="20" hasCustomPrompt="1"/>
          </p:nvPr>
        </p:nvSpPr>
        <p:spPr>
          <a:xfrm>
            <a:off x="340394" y="2558074"/>
            <a:ext cx="4422106" cy="2488291"/>
          </a:xfrm>
          <a:prstGeom prst="rect">
            <a:avLst/>
          </a:prstGeom>
        </p:spPr>
        <p:txBody>
          <a:bodyPr/>
          <a:lstStyle>
            <a:lvl1pPr marL="0" indent="0" algn="ctr">
              <a:buNone/>
              <a:defRPr sz="2000">
                <a:solidFill>
                  <a:schemeClr val="bg1"/>
                </a:solidFill>
              </a:defRPr>
            </a:lvl1pPr>
          </a:lstStyle>
          <a:p>
            <a:r>
              <a:rPr lang="en-US"/>
              <a:t>Screen Call-out</a:t>
            </a:r>
          </a:p>
        </p:txBody>
      </p:sp>
    </p:spTree>
    <p:extLst>
      <p:ext uri="{BB962C8B-B14F-4D97-AF65-F5344CB8AC3E}">
        <p14:creationId xmlns:p14="http://schemas.microsoft.com/office/powerpoint/2010/main" val="60579921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4_IN23_Content + image right + icon">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72B411AD-CCFC-E088-ABE7-A21F0DC73A57}"/>
              </a:ext>
            </a:extLst>
          </p:cNvPr>
          <p:cNvSpPr>
            <a:spLocks noGrp="1"/>
          </p:cNvSpPr>
          <p:nvPr>
            <p:ph type="body" sz="quarter" idx="19" hasCustomPrompt="1"/>
          </p:nvPr>
        </p:nvSpPr>
        <p:spPr>
          <a:xfrm>
            <a:off x="5353050" y="1679875"/>
            <a:ext cx="6498556" cy="400110"/>
          </a:xfrm>
          <a:prstGeom prst="rect">
            <a:avLst/>
          </a:prstGeom>
        </p:spPr>
        <p:txBody>
          <a:bodyPr wrap="square" anchor="ctr">
            <a:spAutoFit/>
          </a:bodyPr>
          <a:lstStyle>
            <a:lvl1pPr marL="0" indent="0" algn="l">
              <a:lnSpc>
                <a:spcPct val="100000"/>
              </a:lnSpc>
              <a:buNone/>
              <a:defRPr sz="2000" b="1" i="0" cap="all" spc="500" baseline="0">
                <a:gradFill flip="none" rotWithShape="1">
                  <a:gsLst>
                    <a:gs pos="49000">
                      <a:schemeClr val="accent1"/>
                    </a:gs>
                    <a:gs pos="0">
                      <a:schemeClr val="accent2"/>
                    </a:gs>
                    <a:gs pos="100000">
                      <a:schemeClr val="accent3"/>
                    </a:gs>
                  </a:gsLst>
                  <a:lin ang="0" scaled="1"/>
                  <a:tileRect/>
                </a:gra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Call out</a:t>
            </a:r>
          </a:p>
        </p:txBody>
      </p:sp>
      <p:sp>
        <p:nvSpPr>
          <p:cNvPr id="2" name="Picture Placeholder 6">
            <a:extLst>
              <a:ext uri="{FF2B5EF4-FFF2-40B4-BE49-F238E27FC236}">
                <a16:creationId xmlns:a16="http://schemas.microsoft.com/office/drawing/2014/main" id="{8929AE5A-5650-BC6D-C041-18EA1184EBB4}"/>
              </a:ext>
            </a:extLst>
          </p:cNvPr>
          <p:cNvSpPr>
            <a:spLocks noGrp="1"/>
          </p:cNvSpPr>
          <p:nvPr>
            <p:ph type="pic" sz="quarter" idx="21" hasCustomPrompt="1"/>
          </p:nvPr>
        </p:nvSpPr>
        <p:spPr>
          <a:xfrm>
            <a:off x="340394" y="438150"/>
            <a:ext cx="701343" cy="701365"/>
          </a:xfrm>
          <a:prstGeom prst="rect">
            <a:avLst/>
          </a:prstGeom>
        </p:spPr>
        <p:txBody>
          <a:bodyPr/>
          <a:lstStyle>
            <a:lvl1pPr marL="0" indent="0" algn="ctr">
              <a:buNone/>
              <a:defRPr>
                <a:solidFill>
                  <a:schemeClr val="bg1"/>
                </a:solidFill>
              </a:defRPr>
            </a:lvl1pPr>
          </a:lstStyle>
          <a:p>
            <a:r>
              <a:rPr lang="en-US"/>
              <a:t>icon</a:t>
            </a:r>
          </a:p>
        </p:txBody>
      </p:sp>
      <p:sp>
        <p:nvSpPr>
          <p:cNvPr id="3" name="Text Placeholder 7">
            <a:extLst>
              <a:ext uri="{FF2B5EF4-FFF2-40B4-BE49-F238E27FC236}">
                <a16:creationId xmlns:a16="http://schemas.microsoft.com/office/drawing/2014/main" id="{3E486165-06C3-DDFA-A1C2-AD4F504197A2}"/>
              </a:ext>
            </a:extLst>
          </p:cNvPr>
          <p:cNvSpPr>
            <a:spLocks noGrp="1"/>
          </p:cNvSpPr>
          <p:nvPr>
            <p:ph type="body" sz="quarter" idx="22" hasCustomPrompt="1"/>
          </p:nvPr>
        </p:nvSpPr>
        <p:spPr>
          <a:xfrm>
            <a:off x="1200150" y="931766"/>
            <a:ext cx="5397788" cy="276999"/>
          </a:xfrm>
          <a:prstGeom prst="rect">
            <a:avLst/>
          </a:prstGeom>
        </p:spPr>
        <p:txBody>
          <a:bodyPr wrap="square">
            <a:spAutoFit/>
          </a:bodyPr>
          <a:lstStyle>
            <a:lvl1pPr marL="0" indent="0" algn="l">
              <a:lnSpc>
                <a:spcPct val="100000"/>
              </a:lnSpc>
              <a:spcBef>
                <a:spcPts val="0"/>
              </a:spcBef>
              <a:buNone/>
              <a:defRPr sz="1200" b="0" i="0" spc="150"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SUBHEADING</a:t>
            </a:r>
          </a:p>
        </p:txBody>
      </p:sp>
      <p:sp>
        <p:nvSpPr>
          <p:cNvPr id="4" name="Text Placeholder 3">
            <a:extLst>
              <a:ext uri="{FF2B5EF4-FFF2-40B4-BE49-F238E27FC236}">
                <a16:creationId xmlns:a16="http://schemas.microsoft.com/office/drawing/2014/main" id="{0DDF16F5-E7AE-E19B-A7EB-AEEB276A4B57}"/>
              </a:ext>
            </a:extLst>
          </p:cNvPr>
          <p:cNvSpPr>
            <a:spLocks noGrp="1"/>
          </p:cNvSpPr>
          <p:nvPr>
            <p:ph type="body" sz="quarter" idx="23" hasCustomPrompt="1"/>
          </p:nvPr>
        </p:nvSpPr>
        <p:spPr>
          <a:xfrm>
            <a:off x="1200150" y="387685"/>
            <a:ext cx="5397788" cy="461665"/>
          </a:xfrm>
          <a:prstGeom prst="rect">
            <a:avLst/>
          </a:prstGeom>
        </p:spPr>
        <p:txBody>
          <a:bodyPr wrap="square" anchor="b">
            <a:spAutoFit/>
          </a:bodyPr>
          <a:lstStyle>
            <a:lvl1pPr marL="0" indent="0" algn="l">
              <a:lnSpc>
                <a:spcPct val="100000"/>
              </a:lnSpc>
              <a:spcBef>
                <a:spcPts val="0"/>
              </a:spcBef>
              <a:buNone/>
              <a:defRPr sz="2400" b="1" i="0" cap="all" spc="500" baseline="0">
                <a:solidFill>
                  <a:schemeClr val="bg1"/>
                </a:soli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Heading</a:t>
            </a:r>
          </a:p>
        </p:txBody>
      </p:sp>
      <p:sp>
        <p:nvSpPr>
          <p:cNvPr id="8" name="Picture Placeholder 6">
            <a:extLst>
              <a:ext uri="{FF2B5EF4-FFF2-40B4-BE49-F238E27FC236}">
                <a16:creationId xmlns:a16="http://schemas.microsoft.com/office/drawing/2014/main" id="{FEDDFED4-649D-73F6-4AD0-700161963A30}"/>
              </a:ext>
            </a:extLst>
          </p:cNvPr>
          <p:cNvSpPr>
            <a:spLocks noGrp="1"/>
          </p:cNvSpPr>
          <p:nvPr>
            <p:ph type="pic" sz="quarter" idx="16" hasCustomPrompt="1"/>
          </p:nvPr>
        </p:nvSpPr>
        <p:spPr>
          <a:xfrm>
            <a:off x="5353050" y="2562084"/>
            <a:ext cx="3033828" cy="2484281"/>
          </a:xfrm>
          <a:prstGeom prst="rect">
            <a:avLst/>
          </a:prstGeom>
        </p:spPr>
        <p:txBody>
          <a:bodyPr/>
          <a:lstStyle>
            <a:lvl1pPr marL="0" indent="0" algn="ctr">
              <a:buNone/>
              <a:defRPr sz="2000">
                <a:solidFill>
                  <a:schemeClr val="bg1"/>
                </a:solidFill>
              </a:defRPr>
            </a:lvl1pPr>
          </a:lstStyle>
          <a:p>
            <a:r>
              <a:rPr lang="en-US"/>
              <a:t>Screen Call-out</a:t>
            </a:r>
          </a:p>
        </p:txBody>
      </p:sp>
      <p:sp>
        <p:nvSpPr>
          <p:cNvPr id="9" name="Picture Placeholder 6">
            <a:extLst>
              <a:ext uri="{FF2B5EF4-FFF2-40B4-BE49-F238E27FC236}">
                <a16:creationId xmlns:a16="http://schemas.microsoft.com/office/drawing/2014/main" id="{07F1AAA9-DA94-3D9A-4905-D040B3536C6C}"/>
              </a:ext>
            </a:extLst>
          </p:cNvPr>
          <p:cNvSpPr>
            <a:spLocks noGrp="1"/>
          </p:cNvSpPr>
          <p:nvPr>
            <p:ph type="pic" sz="quarter" idx="18" hasCustomPrompt="1"/>
          </p:nvPr>
        </p:nvSpPr>
        <p:spPr>
          <a:xfrm>
            <a:off x="8697553" y="2562084"/>
            <a:ext cx="3033828" cy="2484281"/>
          </a:xfrm>
          <a:prstGeom prst="rect">
            <a:avLst/>
          </a:prstGeom>
        </p:spPr>
        <p:txBody>
          <a:bodyPr/>
          <a:lstStyle>
            <a:lvl1pPr marL="0" indent="0" algn="ctr">
              <a:buNone/>
              <a:defRPr sz="2000">
                <a:solidFill>
                  <a:schemeClr val="bg1"/>
                </a:solidFill>
              </a:defRPr>
            </a:lvl1pPr>
          </a:lstStyle>
          <a:p>
            <a:r>
              <a:rPr lang="en-US"/>
              <a:t>Screen Call-out</a:t>
            </a:r>
          </a:p>
        </p:txBody>
      </p:sp>
      <p:sp>
        <p:nvSpPr>
          <p:cNvPr id="10" name="Picture Placeholder 6">
            <a:extLst>
              <a:ext uri="{FF2B5EF4-FFF2-40B4-BE49-F238E27FC236}">
                <a16:creationId xmlns:a16="http://schemas.microsoft.com/office/drawing/2014/main" id="{F8FCD13F-4830-917C-523D-BDC051981222}"/>
              </a:ext>
            </a:extLst>
          </p:cNvPr>
          <p:cNvSpPr>
            <a:spLocks noGrp="1"/>
          </p:cNvSpPr>
          <p:nvPr>
            <p:ph type="pic" sz="quarter" idx="20" hasCustomPrompt="1"/>
          </p:nvPr>
        </p:nvSpPr>
        <p:spPr>
          <a:xfrm>
            <a:off x="340394" y="2558074"/>
            <a:ext cx="4422106" cy="2488291"/>
          </a:xfrm>
          <a:prstGeom prst="rect">
            <a:avLst/>
          </a:prstGeom>
        </p:spPr>
        <p:txBody>
          <a:bodyPr/>
          <a:lstStyle>
            <a:lvl1pPr marL="0" indent="0" algn="ctr">
              <a:buNone/>
              <a:defRPr sz="2000">
                <a:solidFill>
                  <a:schemeClr val="bg1"/>
                </a:solidFill>
              </a:defRPr>
            </a:lvl1pPr>
          </a:lstStyle>
          <a:p>
            <a:r>
              <a:rPr lang="en-US"/>
              <a:t>Screen Call-out</a:t>
            </a:r>
          </a:p>
        </p:txBody>
      </p:sp>
    </p:spTree>
    <p:extLst>
      <p:ext uri="{BB962C8B-B14F-4D97-AF65-F5344CB8AC3E}">
        <p14:creationId xmlns:p14="http://schemas.microsoft.com/office/powerpoint/2010/main" val="400913509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5_IN23_Content + image right + icon">
    <p:spTree>
      <p:nvGrpSpPr>
        <p:cNvPr id="1" name=""/>
        <p:cNvGrpSpPr/>
        <p:nvPr/>
      </p:nvGrpSpPr>
      <p:grpSpPr>
        <a:xfrm>
          <a:off x="0" y="0"/>
          <a:ext cx="0" cy="0"/>
          <a:chOff x="0" y="0"/>
          <a:chExt cx="0" cy="0"/>
        </a:xfrm>
      </p:grpSpPr>
      <p:sp>
        <p:nvSpPr>
          <p:cNvPr id="19" name="Picture Placeholder 6">
            <a:extLst>
              <a:ext uri="{FF2B5EF4-FFF2-40B4-BE49-F238E27FC236}">
                <a16:creationId xmlns:a16="http://schemas.microsoft.com/office/drawing/2014/main" id="{DA279158-CD66-7F7D-0686-C146F7F91F79}"/>
              </a:ext>
            </a:extLst>
          </p:cNvPr>
          <p:cNvSpPr>
            <a:spLocks noGrp="1"/>
          </p:cNvSpPr>
          <p:nvPr>
            <p:ph type="pic" sz="quarter" idx="20" hasCustomPrompt="1"/>
          </p:nvPr>
        </p:nvSpPr>
        <p:spPr>
          <a:xfrm>
            <a:off x="4292827" y="1929747"/>
            <a:ext cx="7899174" cy="4443430"/>
          </a:xfrm>
          <a:prstGeom prst="rect">
            <a:avLst/>
          </a:prstGeom>
        </p:spPr>
        <p:txBody>
          <a:bodyPr/>
          <a:lstStyle>
            <a:lvl1pPr marL="0" indent="0" algn="ctr">
              <a:buNone/>
              <a:defRPr sz="2000">
                <a:solidFill>
                  <a:schemeClr val="bg1"/>
                </a:solidFill>
              </a:defRPr>
            </a:lvl1pPr>
          </a:lstStyle>
          <a:p>
            <a:r>
              <a:rPr lang="en-US"/>
              <a:t>Screenshot</a:t>
            </a:r>
          </a:p>
        </p:txBody>
      </p:sp>
      <p:sp>
        <p:nvSpPr>
          <p:cNvPr id="28" name="Rectangle 27">
            <a:extLst>
              <a:ext uri="{FF2B5EF4-FFF2-40B4-BE49-F238E27FC236}">
                <a16:creationId xmlns:a16="http://schemas.microsoft.com/office/drawing/2014/main" id="{365FBD03-7400-2F12-1577-5BBE22355F20}"/>
              </a:ext>
            </a:extLst>
          </p:cNvPr>
          <p:cNvSpPr/>
          <p:nvPr userDrawn="1"/>
        </p:nvSpPr>
        <p:spPr>
          <a:xfrm>
            <a:off x="4246072" y="3843814"/>
            <a:ext cx="7945928" cy="2633530"/>
          </a:xfrm>
          <a:prstGeom prst="rect">
            <a:avLst/>
          </a:prstGeom>
          <a:gradFill flip="none" rotWithShape="1">
            <a:gsLst>
              <a:gs pos="0">
                <a:schemeClr val="tx1">
                  <a:alpha val="0"/>
                </a:schemeClr>
              </a:gs>
              <a:gs pos="99000">
                <a:srgbClr val="000713"/>
              </a:gs>
            </a:gsLst>
            <a:lin ang="5400000" scaled="0"/>
            <a:tileRect/>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en-US" sz="2400" u="none" strike="noStrike" kern="1200" cap="none" spc="38" normalizeH="0" baseline="0" noProof="0">
              <a:ln>
                <a:noFill/>
              </a:ln>
              <a:solidFill>
                <a:schemeClr val="bg1"/>
              </a:solidFill>
              <a:effectLst/>
              <a:uLnTx/>
              <a:uFillTx/>
              <a:latin typeface="DT Flow Text V1.011 Medium" pitchFamily="2" charset="77"/>
              <a:ea typeface="+mn-ea"/>
              <a:cs typeface="+mn-cs"/>
            </a:endParaRPr>
          </a:p>
        </p:txBody>
      </p:sp>
      <p:sp>
        <p:nvSpPr>
          <p:cNvPr id="5" name="Text Placeholder 7">
            <a:extLst>
              <a:ext uri="{FF2B5EF4-FFF2-40B4-BE49-F238E27FC236}">
                <a16:creationId xmlns:a16="http://schemas.microsoft.com/office/drawing/2014/main" id="{098C8D73-3711-CF79-5DB8-A7296B881AC4}"/>
              </a:ext>
            </a:extLst>
          </p:cNvPr>
          <p:cNvSpPr>
            <a:spLocks noGrp="1"/>
          </p:cNvSpPr>
          <p:nvPr>
            <p:ph type="body" sz="quarter" idx="12" hasCustomPrompt="1"/>
          </p:nvPr>
        </p:nvSpPr>
        <p:spPr>
          <a:xfrm>
            <a:off x="476251" y="1284768"/>
            <a:ext cx="6121687" cy="461665"/>
          </a:xfrm>
          <a:prstGeom prst="rect">
            <a:avLst/>
          </a:prstGeom>
        </p:spPr>
        <p:txBody>
          <a:bodyPr wrap="square">
            <a:spAutoFit/>
          </a:bodyPr>
          <a:lstStyle>
            <a:lvl1pPr marL="0" indent="0" algn="l">
              <a:lnSpc>
                <a:spcPct val="100000"/>
              </a:lnSpc>
              <a:spcBef>
                <a:spcPts val="0"/>
              </a:spcBef>
              <a:buNone/>
              <a:defRPr sz="1200" b="0" i="0" spc="150"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SUBHEADING</a:t>
            </a:r>
          </a:p>
          <a:p>
            <a:pPr lvl="0"/>
            <a:r>
              <a:rPr lang="en-US">
                <a:effectLst/>
              </a:rPr>
              <a:t>DOWN HERE</a:t>
            </a:r>
          </a:p>
        </p:txBody>
      </p:sp>
      <p:sp>
        <p:nvSpPr>
          <p:cNvPr id="6" name="Text Placeholder 3">
            <a:extLst>
              <a:ext uri="{FF2B5EF4-FFF2-40B4-BE49-F238E27FC236}">
                <a16:creationId xmlns:a16="http://schemas.microsoft.com/office/drawing/2014/main" id="{AA15BCF4-3838-9997-7D81-945959637971}"/>
              </a:ext>
            </a:extLst>
          </p:cNvPr>
          <p:cNvSpPr>
            <a:spLocks noGrp="1"/>
          </p:cNvSpPr>
          <p:nvPr>
            <p:ph type="body" sz="quarter" idx="17" hasCustomPrompt="1"/>
          </p:nvPr>
        </p:nvSpPr>
        <p:spPr>
          <a:xfrm>
            <a:off x="476251" y="311406"/>
            <a:ext cx="8229599" cy="830997"/>
          </a:xfrm>
          <a:prstGeom prst="rect">
            <a:avLst/>
          </a:prstGeom>
        </p:spPr>
        <p:txBody>
          <a:bodyPr wrap="square" anchor="b">
            <a:spAutoFit/>
          </a:bodyPr>
          <a:lstStyle>
            <a:lvl1pPr marL="0" indent="0" algn="l">
              <a:lnSpc>
                <a:spcPct val="100000"/>
              </a:lnSpc>
              <a:spcBef>
                <a:spcPts val="0"/>
              </a:spcBef>
              <a:buNone/>
              <a:defRPr sz="2400" b="1" i="0" cap="all" spc="500" baseline="0">
                <a:solidFill>
                  <a:schemeClr val="bg1"/>
                </a:soli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Heading</a:t>
            </a:r>
          </a:p>
          <a:p>
            <a:pPr lvl="0"/>
            <a:r>
              <a:rPr lang="en-US"/>
              <a:t>Over here</a:t>
            </a:r>
          </a:p>
        </p:txBody>
      </p:sp>
      <p:grpSp>
        <p:nvGrpSpPr>
          <p:cNvPr id="4" name="Group 3">
            <a:extLst>
              <a:ext uri="{FF2B5EF4-FFF2-40B4-BE49-F238E27FC236}">
                <a16:creationId xmlns:a16="http://schemas.microsoft.com/office/drawing/2014/main" id="{44EEF5F7-1CC9-7ED5-CC38-C70A3003EBCE}"/>
              </a:ext>
            </a:extLst>
          </p:cNvPr>
          <p:cNvGrpSpPr/>
          <p:nvPr userDrawn="1"/>
        </p:nvGrpSpPr>
        <p:grpSpPr>
          <a:xfrm>
            <a:off x="4534238" y="5582861"/>
            <a:ext cx="756132" cy="490193"/>
            <a:chOff x="23871169" y="8539260"/>
            <a:chExt cx="3639601" cy="2359442"/>
          </a:xfrm>
        </p:grpSpPr>
        <p:pic>
          <p:nvPicPr>
            <p:cNvPr id="8" name="Graphic 7">
              <a:extLst>
                <a:ext uri="{FF2B5EF4-FFF2-40B4-BE49-F238E27FC236}">
                  <a16:creationId xmlns:a16="http://schemas.microsoft.com/office/drawing/2014/main" id="{1F496A16-60D4-0009-4714-103EA2761A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3500000">
              <a:off x="23871169" y="8539261"/>
              <a:ext cx="2359441" cy="2359441"/>
            </a:xfrm>
            <a:prstGeom prst="rect">
              <a:avLst/>
            </a:prstGeom>
          </p:spPr>
        </p:pic>
        <p:pic>
          <p:nvPicPr>
            <p:cNvPr id="9" name="Graphic 8">
              <a:extLst>
                <a:ext uri="{FF2B5EF4-FFF2-40B4-BE49-F238E27FC236}">
                  <a16:creationId xmlns:a16="http://schemas.microsoft.com/office/drawing/2014/main" id="{7FBE9439-3AA3-747B-A77A-B38B5B03D4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3500000">
              <a:off x="25151329" y="8539260"/>
              <a:ext cx="2359441" cy="2359441"/>
            </a:xfrm>
            <a:prstGeom prst="rect">
              <a:avLst/>
            </a:prstGeom>
          </p:spPr>
        </p:pic>
      </p:grpSp>
      <p:sp>
        <p:nvSpPr>
          <p:cNvPr id="10" name="Text Placeholder 3">
            <a:extLst>
              <a:ext uri="{FF2B5EF4-FFF2-40B4-BE49-F238E27FC236}">
                <a16:creationId xmlns:a16="http://schemas.microsoft.com/office/drawing/2014/main" id="{F6D3847B-B149-0856-1CB0-EB38004FE9F6}"/>
              </a:ext>
            </a:extLst>
          </p:cNvPr>
          <p:cNvSpPr>
            <a:spLocks noGrp="1"/>
          </p:cNvSpPr>
          <p:nvPr>
            <p:ph type="body" sz="quarter" idx="19" hasCustomPrompt="1"/>
          </p:nvPr>
        </p:nvSpPr>
        <p:spPr>
          <a:xfrm>
            <a:off x="5657850" y="5612515"/>
            <a:ext cx="4633170" cy="430887"/>
          </a:xfrm>
          <a:prstGeom prst="rect">
            <a:avLst/>
          </a:prstGeom>
        </p:spPr>
        <p:txBody>
          <a:bodyPr wrap="square" anchor="ctr">
            <a:spAutoFit/>
          </a:bodyPr>
          <a:lstStyle>
            <a:lvl1pPr marL="0" indent="0" algn="l">
              <a:lnSpc>
                <a:spcPct val="100000"/>
              </a:lnSpc>
              <a:buNone/>
              <a:defRPr sz="2200" b="1" i="0" cap="all" spc="500" baseline="0">
                <a:gradFill flip="none" rotWithShape="1">
                  <a:gsLst>
                    <a:gs pos="49000">
                      <a:schemeClr val="accent1"/>
                    </a:gs>
                    <a:gs pos="0">
                      <a:schemeClr val="accent2"/>
                    </a:gs>
                    <a:gs pos="100000">
                      <a:schemeClr val="accent3"/>
                    </a:gs>
                  </a:gsLst>
                  <a:lin ang="0" scaled="1"/>
                  <a:tileRect/>
                </a:gra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Call out</a:t>
            </a:r>
          </a:p>
        </p:txBody>
      </p:sp>
      <p:sp>
        <p:nvSpPr>
          <p:cNvPr id="15" name="Round Same-side Corner of Rectangle 14">
            <a:extLst>
              <a:ext uri="{FF2B5EF4-FFF2-40B4-BE49-F238E27FC236}">
                <a16:creationId xmlns:a16="http://schemas.microsoft.com/office/drawing/2014/main" id="{9BEA7958-B4E9-CB6E-4C76-75B808FC1323}"/>
              </a:ext>
            </a:extLst>
          </p:cNvPr>
          <p:cNvSpPr/>
          <p:nvPr userDrawn="1"/>
        </p:nvSpPr>
        <p:spPr>
          <a:xfrm>
            <a:off x="992168" y="1929747"/>
            <a:ext cx="2724150" cy="1650867"/>
          </a:xfrm>
          <a:prstGeom prst="round2SameRect">
            <a:avLst>
              <a:gd name="adj1" fmla="val 4940"/>
              <a:gd name="adj2" fmla="val 0"/>
            </a:avLst>
          </a:prstGeom>
          <a:solidFill>
            <a:srgbClr val="111222"/>
          </a:solidFill>
          <a:ln w="12700">
            <a:solidFill>
              <a:srgbClr val="4D565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en-US" sz="275" u="none" strike="noStrike" kern="1200" cap="none" spc="38" normalizeH="0" baseline="0" noProof="0" err="1">
              <a:ln>
                <a:noFill/>
              </a:ln>
              <a:solidFill>
                <a:schemeClr val="tx1"/>
              </a:solidFill>
              <a:effectLst/>
              <a:uLnTx/>
              <a:uFillTx/>
              <a:latin typeface="DT Flow Text V1.011 Medium" pitchFamily="2" charset="77"/>
              <a:ea typeface="+mn-ea"/>
              <a:cs typeface="+mn-cs"/>
            </a:endParaRPr>
          </a:p>
        </p:txBody>
      </p:sp>
      <p:sp>
        <p:nvSpPr>
          <p:cNvPr id="16" name="Picture Placeholder 6">
            <a:extLst>
              <a:ext uri="{FF2B5EF4-FFF2-40B4-BE49-F238E27FC236}">
                <a16:creationId xmlns:a16="http://schemas.microsoft.com/office/drawing/2014/main" id="{A0F020CC-EBB4-993D-30A4-2E17BF8112BA}"/>
              </a:ext>
            </a:extLst>
          </p:cNvPr>
          <p:cNvSpPr>
            <a:spLocks noGrp="1"/>
          </p:cNvSpPr>
          <p:nvPr>
            <p:ph type="pic" sz="quarter" idx="21" hasCustomPrompt="1"/>
          </p:nvPr>
        </p:nvSpPr>
        <p:spPr>
          <a:xfrm>
            <a:off x="1111393" y="2055438"/>
            <a:ext cx="2485701" cy="1398253"/>
          </a:xfrm>
          <a:prstGeom prst="rect">
            <a:avLst/>
          </a:prstGeom>
        </p:spPr>
        <p:txBody>
          <a:bodyPr/>
          <a:lstStyle>
            <a:lvl1pPr marL="0" indent="0" algn="ctr">
              <a:buNone/>
              <a:defRPr sz="2000">
                <a:solidFill>
                  <a:schemeClr val="bg1"/>
                </a:solidFill>
              </a:defRPr>
            </a:lvl1pPr>
          </a:lstStyle>
          <a:p>
            <a:r>
              <a:rPr lang="en-US"/>
              <a:t>Screenshot</a:t>
            </a:r>
          </a:p>
        </p:txBody>
      </p:sp>
      <p:grpSp>
        <p:nvGrpSpPr>
          <p:cNvPr id="17" name="Group 16">
            <a:extLst>
              <a:ext uri="{FF2B5EF4-FFF2-40B4-BE49-F238E27FC236}">
                <a16:creationId xmlns:a16="http://schemas.microsoft.com/office/drawing/2014/main" id="{64BEC546-F3D7-7711-9EA6-5D4018457689}"/>
              </a:ext>
            </a:extLst>
          </p:cNvPr>
          <p:cNvGrpSpPr/>
          <p:nvPr userDrawn="1"/>
        </p:nvGrpSpPr>
        <p:grpSpPr>
          <a:xfrm rot="10800000">
            <a:off x="983270" y="3506229"/>
            <a:ext cx="2741947" cy="492686"/>
            <a:chOff x="35809646" y="8548062"/>
            <a:chExt cx="2037806" cy="931822"/>
          </a:xfrm>
        </p:grpSpPr>
        <p:cxnSp>
          <p:nvCxnSpPr>
            <p:cNvPr id="18" name="Straight Connector 17">
              <a:extLst>
                <a:ext uri="{FF2B5EF4-FFF2-40B4-BE49-F238E27FC236}">
                  <a16:creationId xmlns:a16="http://schemas.microsoft.com/office/drawing/2014/main" id="{D0812373-4433-A66E-E8BB-1A8CADF9791B}"/>
                </a:ext>
              </a:extLst>
            </p:cNvPr>
            <p:cNvCxnSpPr/>
            <p:nvPr/>
          </p:nvCxnSpPr>
          <p:spPr>
            <a:xfrm flipV="1">
              <a:off x="35809647" y="8548062"/>
              <a:ext cx="0" cy="931817"/>
            </a:xfrm>
            <a:prstGeom prst="line">
              <a:avLst/>
            </a:prstGeom>
            <a:ln w="19050">
              <a:gradFill>
                <a:gsLst>
                  <a:gs pos="0">
                    <a:schemeClr val="accent1">
                      <a:lumMod val="5000"/>
                      <a:lumOff val="95000"/>
                      <a:alpha val="9803"/>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1959301-B612-B726-2BD3-DED7CB8A337A}"/>
                </a:ext>
              </a:extLst>
            </p:cNvPr>
            <p:cNvCxnSpPr/>
            <p:nvPr/>
          </p:nvCxnSpPr>
          <p:spPr>
            <a:xfrm flipV="1">
              <a:off x="37843362" y="8548067"/>
              <a:ext cx="0" cy="931817"/>
            </a:xfrm>
            <a:prstGeom prst="line">
              <a:avLst/>
            </a:prstGeom>
            <a:ln w="19050">
              <a:gradFill>
                <a:gsLst>
                  <a:gs pos="0">
                    <a:schemeClr val="accent1">
                      <a:lumMod val="5000"/>
                      <a:lumOff val="95000"/>
                      <a:alpha val="9803"/>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BB9477A-F0E1-6BD5-D482-370BE664EBBE}"/>
                </a:ext>
              </a:extLst>
            </p:cNvPr>
            <p:cNvCxnSpPr>
              <a:cxnSpLocks/>
            </p:cNvCxnSpPr>
            <p:nvPr/>
          </p:nvCxnSpPr>
          <p:spPr>
            <a:xfrm>
              <a:off x="35809646" y="8551817"/>
              <a:ext cx="203780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Text Placeholder 7">
            <a:extLst>
              <a:ext uri="{FF2B5EF4-FFF2-40B4-BE49-F238E27FC236}">
                <a16:creationId xmlns:a16="http://schemas.microsoft.com/office/drawing/2014/main" id="{D5FC31CF-2661-B923-7802-A9E6F53871A5}"/>
              </a:ext>
            </a:extLst>
          </p:cNvPr>
          <p:cNvSpPr>
            <a:spLocks noGrp="1"/>
          </p:cNvSpPr>
          <p:nvPr>
            <p:ph type="body" sz="quarter" idx="22" hasCustomPrompt="1"/>
          </p:nvPr>
        </p:nvSpPr>
        <p:spPr>
          <a:xfrm>
            <a:off x="1085836" y="3725919"/>
            <a:ext cx="2536814" cy="200055"/>
          </a:xfrm>
          <a:prstGeom prst="rect">
            <a:avLst/>
          </a:prstGeom>
        </p:spPr>
        <p:txBody>
          <a:bodyPr wrap="square">
            <a:spAutoFit/>
          </a:bodyPr>
          <a:lstStyle>
            <a:lvl1pPr marL="0" indent="0" algn="ctr">
              <a:lnSpc>
                <a:spcPct val="100000"/>
              </a:lnSpc>
              <a:spcBef>
                <a:spcPts val="0"/>
              </a:spcBef>
              <a:buNone/>
              <a:defRPr sz="700" b="0" i="0" spc="75"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Caption this</a:t>
            </a:r>
          </a:p>
        </p:txBody>
      </p:sp>
      <p:sp>
        <p:nvSpPr>
          <p:cNvPr id="38" name="Round Same-side Corner of Rectangle 37">
            <a:extLst>
              <a:ext uri="{FF2B5EF4-FFF2-40B4-BE49-F238E27FC236}">
                <a16:creationId xmlns:a16="http://schemas.microsoft.com/office/drawing/2014/main" id="{C2F537F0-4302-5665-CD8C-5A06C1E3EC50}"/>
              </a:ext>
            </a:extLst>
          </p:cNvPr>
          <p:cNvSpPr/>
          <p:nvPr userDrawn="1"/>
        </p:nvSpPr>
        <p:spPr>
          <a:xfrm>
            <a:off x="992168" y="4304015"/>
            <a:ext cx="2724150" cy="1650867"/>
          </a:xfrm>
          <a:prstGeom prst="round2SameRect">
            <a:avLst>
              <a:gd name="adj1" fmla="val 4940"/>
              <a:gd name="adj2" fmla="val 0"/>
            </a:avLst>
          </a:prstGeom>
          <a:solidFill>
            <a:srgbClr val="111222"/>
          </a:solidFill>
          <a:ln w="12700">
            <a:solidFill>
              <a:srgbClr val="4D565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en-US" sz="275" u="none" strike="noStrike" kern="1200" cap="none" spc="38" normalizeH="0" baseline="0" noProof="0" err="1">
              <a:ln>
                <a:noFill/>
              </a:ln>
              <a:solidFill>
                <a:schemeClr val="tx1"/>
              </a:solidFill>
              <a:effectLst/>
              <a:uLnTx/>
              <a:uFillTx/>
              <a:latin typeface="DT Flow Text V1.011 Medium" pitchFamily="2" charset="77"/>
              <a:ea typeface="+mn-ea"/>
              <a:cs typeface="+mn-cs"/>
            </a:endParaRPr>
          </a:p>
        </p:txBody>
      </p:sp>
      <p:sp>
        <p:nvSpPr>
          <p:cNvPr id="39" name="Picture Placeholder 6">
            <a:extLst>
              <a:ext uri="{FF2B5EF4-FFF2-40B4-BE49-F238E27FC236}">
                <a16:creationId xmlns:a16="http://schemas.microsoft.com/office/drawing/2014/main" id="{5472B1D9-31E7-2466-05F3-B39D1D8B0919}"/>
              </a:ext>
            </a:extLst>
          </p:cNvPr>
          <p:cNvSpPr>
            <a:spLocks noGrp="1"/>
          </p:cNvSpPr>
          <p:nvPr>
            <p:ph type="pic" sz="quarter" idx="23" hasCustomPrompt="1"/>
          </p:nvPr>
        </p:nvSpPr>
        <p:spPr>
          <a:xfrm>
            <a:off x="1111393" y="4429705"/>
            <a:ext cx="2485701" cy="1398253"/>
          </a:xfrm>
          <a:prstGeom prst="rect">
            <a:avLst/>
          </a:prstGeom>
        </p:spPr>
        <p:txBody>
          <a:bodyPr/>
          <a:lstStyle>
            <a:lvl1pPr marL="0" indent="0" algn="ctr">
              <a:buNone/>
              <a:defRPr sz="2000">
                <a:solidFill>
                  <a:schemeClr val="bg1"/>
                </a:solidFill>
              </a:defRPr>
            </a:lvl1pPr>
          </a:lstStyle>
          <a:p>
            <a:r>
              <a:rPr lang="en-US"/>
              <a:t>Screenshot</a:t>
            </a:r>
          </a:p>
        </p:txBody>
      </p:sp>
      <p:grpSp>
        <p:nvGrpSpPr>
          <p:cNvPr id="40" name="Group 39">
            <a:extLst>
              <a:ext uri="{FF2B5EF4-FFF2-40B4-BE49-F238E27FC236}">
                <a16:creationId xmlns:a16="http://schemas.microsoft.com/office/drawing/2014/main" id="{12F26A67-E881-177B-1BD9-5FEC82EC9ADF}"/>
              </a:ext>
            </a:extLst>
          </p:cNvPr>
          <p:cNvGrpSpPr/>
          <p:nvPr userDrawn="1"/>
        </p:nvGrpSpPr>
        <p:grpSpPr>
          <a:xfrm rot="10800000">
            <a:off x="983270" y="5880496"/>
            <a:ext cx="2741947" cy="492686"/>
            <a:chOff x="35809646" y="8548062"/>
            <a:chExt cx="2037806" cy="931822"/>
          </a:xfrm>
        </p:grpSpPr>
        <p:cxnSp>
          <p:nvCxnSpPr>
            <p:cNvPr id="41" name="Straight Connector 40">
              <a:extLst>
                <a:ext uri="{FF2B5EF4-FFF2-40B4-BE49-F238E27FC236}">
                  <a16:creationId xmlns:a16="http://schemas.microsoft.com/office/drawing/2014/main" id="{699AD8BF-7B6D-957E-E12C-F3CADFAC67D9}"/>
                </a:ext>
              </a:extLst>
            </p:cNvPr>
            <p:cNvCxnSpPr/>
            <p:nvPr/>
          </p:nvCxnSpPr>
          <p:spPr>
            <a:xfrm flipV="1">
              <a:off x="35809647" y="8548062"/>
              <a:ext cx="0" cy="931817"/>
            </a:xfrm>
            <a:prstGeom prst="line">
              <a:avLst/>
            </a:prstGeom>
            <a:ln w="19050">
              <a:gradFill>
                <a:gsLst>
                  <a:gs pos="0">
                    <a:schemeClr val="accent1">
                      <a:lumMod val="5000"/>
                      <a:lumOff val="95000"/>
                      <a:alpha val="9803"/>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5FFD6BD-BAC2-17F7-5313-D9BF4CD8AF14}"/>
                </a:ext>
              </a:extLst>
            </p:cNvPr>
            <p:cNvCxnSpPr/>
            <p:nvPr/>
          </p:nvCxnSpPr>
          <p:spPr>
            <a:xfrm flipV="1">
              <a:off x="37843362" y="8548067"/>
              <a:ext cx="0" cy="931817"/>
            </a:xfrm>
            <a:prstGeom prst="line">
              <a:avLst/>
            </a:prstGeom>
            <a:ln w="19050">
              <a:gradFill>
                <a:gsLst>
                  <a:gs pos="0">
                    <a:schemeClr val="accent1">
                      <a:lumMod val="5000"/>
                      <a:lumOff val="95000"/>
                      <a:alpha val="9803"/>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950AEE9-260A-C09A-7A64-FC3481096146}"/>
                </a:ext>
              </a:extLst>
            </p:cNvPr>
            <p:cNvCxnSpPr>
              <a:cxnSpLocks/>
            </p:cNvCxnSpPr>
            <p:nvPr/>
          </p:nvCxnSpPr>
          <p:spPr>
            <a:xfrm>
              <a:off x="35809646" y="8551817"/>
              <a:ext cx="203780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4" name="Text Placeholder 7">
            <a:extLst>
              <a:ext uri="{FF2B5EF4-FFF2-40B4-BE49-F238E27FC236}">
                <a16:creationId xmlns:a16="http://schemas.microsoft.com/office/drawing/2014/main" id="{6795BF76-9B71-2477-54E9-3C5F6479E215}"/>
              </a:ext>
            </a:extLst>
          </p:cNvPr>
          <p:cNvSpPr>
            <a:spLocks noGrp="1"/>
          </p:cNvSpPr>
          <p:nvPr>
            <p:ph type="body" sz="quarter" idx="24" hasCustomPrompt="1"/>
          </p:nvPr>
        </p:nvSpPr>
        <p:spPr>
          <a:xfrm>
            <a:off x="1085836" y="6100187"/>
            <a:ext cx="2536814" cy="200055"/>
          </a:xfrm>
          <a:prstGeom prst="rect">
            <a:avLst/>
          </a:prstGeom>
        </p:spPr>
        <p:txBody>
          <a:bodyPr wrap="square">
            <a:spAutoFit/>
          </a:bodyPr>
          <a:lstStyle>
            <a:lvl1pPr marL="0" indent="0" algn="ctr">
              <a:lnSpc>
                <a:spcPct val="100000"/>
              </a:lnSpc>
              <a:spcBef>
                <a:spcPts val="0"/>
              </a:spcBef>
              <a:buNone/>
              <a:defRPr sz="700" b="0" i="0" spc="75"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Caption this</a:t>
            </a:r>
          </a:p>
        </p:txBody>
      </p:sp>
    </p:spTree>
    <p:extLst>
      <p:ext uri="{BB962C8B-B14F-4D97-AF65-F5344CB8AC3E}">
        <p14:creationId xmlns:p14="http://schemas.microsoft.com/office/powerpoint/2010/main" val="299564593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_IN23_Content + image right + ic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48099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IN23_Content + image lef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59350C8C-0570-58B2-1DB9-960A4C626211}"/>
              </a:ext>
            </a:extLst>
          </p:cNvPr>
          <p:cNvSpPr>
            <a:spLocks noGrp="1"/>
          </p:cNvSpPr>
          <p:nvPr>
            <p:ph type="body" sz="quarter" idx="12" hasCustomPrompt="1"/>
          </p:nvPr>
        </p:nvSpPr>
        <p:spPr>
          <a:xfrm>
            <a:off x="5962650" y="3429000"/>
            <a:ext cx="5156734" cy="630942"/>
          </a:xfrm>
          <a:prstGeom prst="rect">
            <a:avLst/>
          </a:prstGeom>
        </p:spPr>
        <p:txBody>
          <a:bodyPr wrap="square">
            <a:spAutoFit/>
          </a:bodyPr>
          <a:lstStyle>
            <a:lvl1pPr marL="0" indent="0" algn="l">
              <a:lnSpc>
                <a:spcPct val="100000"/>
              </a:lnSpc>
              <a:buNone/>
              <a:defRPr sz="1750" spc="241" baseline="0">
                <a:solidFill>
                  <a:schemeClr val="bg1"/>
                </a:solidFill>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endParaRPr lang="en-US"/>
          </a:p>
        </p:txBody>
      </p:sp>
      <p:sp>
        <p:nvSpPr>
          <p:cNvPr id="4" name="Text Placeholder 3">
            <a:extLst>
              <a:ext uri="{FF2B5EF4-FFF2-40B4-BE49-F238E27FC236}">
                <a16:creationId xmlns:a16="http://schemas.microsoft.com/office/drawing/2014/main" id="{6A238846-4137-EC03-5DC6-9C02006FD768}"/>
              </a:ext>
            </a:extLst>
          </p:cNvPr>
          <p:cNvSpPr>
            <a:spLocks noGrp="1"/>
          </p:cNvSpPr>
          <p:nvPr>
            <p:ph type="body" sz="quarter" idx="17" hasCustomPrompt="1"/>
          </p:nvPr>
        </p:nvSpPr>
        <p:spPr>
          <a:xfrm>
            <a:off x="5962650" y="2685490"/>
            <a:ext cx="5156734" cy="692497"/>
          </a:xfrm>
          <a:prstGeom prst="rect">
            <a:avLst/>
          </a:prstGeom>
        </p:spPr>
        <p:txBody>
          <a:bodyPr wrap="square" anchor="b">
            <a:spAutoFit/>
          </a:bodyPr>
          <a:lstStyle>
            <a:lvl1pPr marL="0" indent="0" algn="l">
              <a:lnSpc>
                <a:spcPct val="100000"/>
              </a:lnSpc>
              <a:buNone/>
              <a:defRPr sz="3900" b="1" i="0" cap="all" spc="626" baseline="0">
                <a:solidFill>
                  <a:schemeClr val="bg1"/>
                </a:soli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
        <p:nvSpPr>
          <p:cNvPr id="8" name="Picture Placeholder 6">
            <a:extLst>
              <a:ext uri="{FF2B5EF4-FFF2-40B4-BE49-F238E27FC236}">
                <a16:creationId xmlns:a16="http://schemas.microsoft.com/office/drawing/2014/main" id="{A55B7002-C4E5-E95E-AA9C-826D3C5503B6}"/>
              </a:ext>
            </a:extLst>
          </p:cNvPr>
          <p:cNvSpPr>
            <a:spLocks noGrp="1"/>
          </p:cNvSpPr>
          <p:nvPr>
            <p:ph type="pic" sz="quarter" idx="16"/>
          </p:nvPr>
        </p:nvSpPr>
        <p:spPr>
          <a:xfrm>
            <a:off x="533400" y="2019300"/>
            <a:ext cx="5012104" cy="2819400"/>
          </a:xfrm>
          <a:prstGeom prst="rect">
            <a:avLst/>
          </a:prstGeom>
        </p:spPr>
        <p:txBody>
          <a:bodyPr/>
          <a:lstStyle>
            <a:lvl1pPr marL="0" indent="0"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2486375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9D1A68A1-5F7D-D578-1214-BC39F82BF30E}"/>
              </a:ext>
            </a:extLst>
          </p:cNvPr>
          <p:cNvSpPr>
            <a:spLocks/>
          </p:cNvSpPr>
          <p:nvPr userDrawn="1"/>
        </p:nvSpPr>
        <p:spPr>
          <a:xfrm rot="10800000">
            <a:off x="4231668" y="1545926"/>
            <a:ext cx="3701703" cy="4367509"/>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6" name="Rounded Rectangle 5">
            <a:extLst>
              <a:ext uri="{FF2B5EF4-FFF2-40B4-BE49-F238E27FC236}">
                <a16:creationId xmlns:a16="http://schemas.microsoft.com/office/drawing/2014/main" id="{BD9157B2-4E51-6DE9-CAA8-29AD62620431}"/>
              </a:ext>
            </a:extLst>
          </p:cNvPr>
          <p:cNvSpPr>
            <a:spLocks/>
          </p:cNvSpPr>
          <p:nvPr userDrawn="1"/>
        </p:nvSpPr>
        <p:spPr>
          <a:xfrm rot="10800000">
            <a:off x="381133" y="1545926"/>
            <a:ext cx="3701703" cy="4367509"/>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7" name="Rounded Rectangle 6">
            <a:extLst>
              <a:ext uri="{FF2B5EF4-FFF2-40B4-BE49-F238E27FC236}">
                <a16:creationId xmlns:a16="http://schemas.microsoft.com/office/drawing/2014/main" id="{01BEC223-2986-3383-7532-476D464EC48E}"/>
              </a:ext>
            </a:extLst>
          </p:cNvPr>
          <p:cNvSpPr>
            <a:spLocks/>
          </p:cNvSpPr>
          <p:nvPr userDrawn="1"/>
        </p:nvSpPr>
        <p:spPr>
          <a:xfrm rot="10800000">
            <a:off x="8045764" y="1603585"/>
            <a:ext cx="3701703" cy="4309850"/>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5" name="Title 24">
            <a:extLst>
              <a:ext uri="{FF2B5EF4-FFF2-40B4-BE49-F238E27FC236}">
                <a16:creationId xmlns:a16="http://schemas.microsoft.com/office/drawing/2014/main" id="{6357364B-CEAA-54E0-4325-09CDDB041FF0}"/>
              </a:ext>
            </a:extLst>
          </p:cNvPr>
          <p:cNvSpPr>
            <a:spLocks noGrp="1"/>
          </p:cNvSpPr>
          <p:nvPr>
            <p:ph type="title"/>
          </p:nvPr>
        </p:nvSpPr>
        <p:spPr/>
        <p:txBody>
          <a:bodyPr/>
          <a:lstStyle>
            <a:lvl1pPr algn="ctr">
              <a:defRPr/>
            </a:lvl1pPr>
          </a:lstStyle>
          <a:p>
            <a:r>
              <a:rPr lang="en-US"/>
              <a:t>Click to edit Master title style</a:t>
            </a:r>
            <a:endParaRPr lang="en-CA"/>
          </a:p>
        </p:txBody>
      </p:sp>
      <p:sp>
        <p:nvSpPr>
          <p:cNvPr id="8" name="Rectangle 14">
            <a:extLst>
              <a:ext uri="{FF2B5EF4-FFF2-40B4-BE49-F238E27FC236}">
                <a16:creationId xmlns:a16="http://schemas.microsoft.com/office/drawing/2014/main" id="{C8F49261-13AC-8796-D971-15F0480CCC22}"/>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24" name="Date Placeholder 18">
            <a:extLst>
              <a:ext uri="{FF2B5EF4-FFF2-40B4-BE49-F238E27FC236}">
                <a16:creationId xmlns:a16="http://schemas.microsoft.com/office/drawing/2014/main" id="{8F42231E-BFBA-F657-D917-DAC6CCBCC24C}"/>
              </a:ext>
            </a:extLst>
          </p:cNvPr>
          <p:cNvSpPr>
            <a:spLocks noGrp="1"/>
          </p:cNvSpPr>
          <p:nvPr>
            <p:ph type="dt" sz="half" idx="25"/>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grpSp>
        <p:nvGrpSpPr>
          <p:cNvPr id="19" name="Group 18">
            <a:extLst>
              <a:ext uri="{FF2B5EF4-FFF2-40B4-BE49-F238E27FC236}">
                <a16:creationId xmlns:a16="http://schemas.microsoft.com/office/drawing/2014/main" id="{285773A7-3EB6-7E35-6F5D-C4F09CEF0B2B}"/>
              </a:ext>
            </a:extLst>
          </p:cNvPr>
          <p:cNvGrpSpPr/>
          <p:nvPr userDrawn="1"/>
        </p:nvGrpSpPr>
        <p:grpSpPr>
          <a:xfrm>
            <a:off x="12427761" y="258184"/>
            <a:ext cx="1873503" cy="1596814"/>
            <a:chOff x="12429634" y="1603586"/>
            <a:chExt cx="1873503" cy="1596814"/>
          </a:xfrm>
          <a:solidFill>
            <a:schemeClr val="bg1"/>
          </a:solidFill>
        </p:grpSpPr>
        <p:grpSp>
          <p:nvGrpSpPr>
            <p:cNvPr id="3" name="Group 2">
              <a:extLst>
                <a:ext uri="{FF2B5EF4-FFF2-40B4-BE49-F238E27FC236}">
                  <a16:creationId xmlns:a16="http://schemas.microsoft.com/office/drawing/2014/main" id="{41F0B2BA-108B-E970-6ECB-33C997777C82}"/>
                </a:ext>
              </a:extLst>
            </p:cNvPr>
            <p:cNvGrpSpPr/>
            <p:nvPr userDrawn="1"/>
          </p:nvGrpSpPr>
          <p:grpSpPr>
            <a:xfrm>
              <a:off x="12429634" y="1603586"/>
              <a:ext cx="1873503" cy="1596814"/>
              <a:chOff x="12272640" y="5584054"/>
              <a:chExt cx="1432839" cy="1596814"/>
            </a:xfrm>
            <a:grpFill/>
          </p:grpSpPr>
          <p:sp>
            <p:nvSpPr>
              <p:cNvPr id="14" name="Rectangle 13">
                <a:extLst>
                  <a:ext uri="{FF2B5EF4-FFF2-40B4-BE49-F238E27FC236}">
                    <a16:creationId xmlns:a16="http://schemas.microsoft.com/office/drawing/2014/main" id="{A18546EB-6A13-606A-51D5-B8E744E76B37}"/>
                  </a:ext>
                </a:extLst>
              </p:cNvPr>
              <p:cNvSpPr/>
              <p:nvPr userDrawn="1"/>
            </p:nvSpPr>
            <p:spPr>
              <a:xfrm>
                <a:off x="12272640" y="5584054"/>
                <a:ext cx="1432839" cy="1596814"/>
              </a:xfrm>
              <a:prstGeom prst="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IBM Plex Sans" panose="020B0503050203000203" pitchFamily="34" charset="0"/>
                </a:endParaRPr>
              </a:p>
            </p:txBody>
          </p:sp>
          <p:sp>
            <p:nvSpPr>
              <p:cNvPr id="15" name="TextBox 14">
                <a:extLst>
                  <a:ext uri="{FF2B5EF4-FFF2-40B4-BE49-F238E27FC236}">
                    <a16:creationId xmlns:a16="http://schemas.microsoft.com/office/drawing/2014/main" id="{68A9A0F6-734D-B170-D149-BDAECA3C7AA5}"/>
                  </a:ext>
                </a:extLst>
              </p:cNvPr>
              <p:cNvSpPr txBox="1"/>
              <p:nvPr userDrawn="1"/>
            </p:nvSpPr>
            <p:spPr>
              <a:xfrm>
                <a:off x="12425440" y="6014608"/>
                <a:ext cx="1161546" cy="415498"/>
              </a:xfrm>
              <a:prstGeom prst="rect">
                <a:avLst/>
              </a:prstGeom>
              <a:grpFill/>
            </p:spPr>
            <p:txBody>
              <a:bodyPr vert="horz" wrap="square" lIns="0" tIns="0" rIns="0" bIns="0" rtlCol="0" anchor="t">
                <a:spAutoFit/>
              </a:bodyPr>
              <a:lstStyle/>
              <a:p>
                <a:pPr algn="l"/>
                <a:r>
                  <a:rPr lang="en-US" sz="900" b="0" i="0">
                    <a:latin typeface="Bernina Sans Offc" panose="02000000000000000000" pitchFamily="2" charset="77"/>
                    <a:ea typeface="Arial" charset="0"/>
                    <a:cs typeface="Arial" charset="0"/>
                  </a:rPr>
                  <a:t>Access programmed text formats by using the ‘Indent More’ button.</a:t>
                </a:r>
              </a:p>
            </p:txBody>
          </p:sp>
          <p:pic>
            <p:nvPicPr>
              <p:cNvPr id="16" name="Picture 15">
                <a:extLst>
                  <a:ext uri="{FF2B5EF4-FFF2-40B4-BE49-F238E27FC236}">
                    <a16:creationId xmlns:a16="http://schemas.microsoft.com/office/drawing/2014/main" id="{083B555B-F43A-5841-A22A-8EA0EC0FC1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12426082" y="5678187"/>
                <a:ext cx="196784" cy="228984"/>
              </a:xfrm>
              <a:prstGeom prst="roundRect">
                <a:avLst/>
              </a:prstGeom>
              <a:grpFill/>
              <a:ln>
                <a:solidFill>
                  <a:schemeClr val="accent1"/>
                </a:solidFill>
              </a:ln>
            </p:spPr>
          </p:pic>
        </p:grpSp>
        <p:pic>
          <p:nvPicPr>
            <p:cNvPr id="18" name="Picture 17" descr="Text&#10;&#10;Description automatically generated with medium confidence">
              <a:extLst>
                <a:ext uri="{FF2B5EF4-FFF2-40B4-BE49-F238E27FC236}">
                  <a16:creationId xmlns:a16="http://schemas.microsoft.com/office/drawing/2014/main" id="{F8E58D14-0A6D-D9B8-2648-9952C7535E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654930" y="2617350"/>
              <a:ext cx="1429060" cy="413516"/>
            </a:xfrm>
            <a:prstGeom prst="rect">
              <a:avLst/>
            </a:prstGeom>
            <a:grpFill/>
            <a:ln>
              <a:solidFill>
                <a:schemeClr val="bg2"/>
              </a:solidFill>
            </a:ln>
          </p:spPr>
        </p:pic>
      </p:grpSp>
      <p:sp>
        <p:nvSpPr>
          <p:cNvPr id="20" name="Footer Placeholder 19">
            <a:extLst>
              <a:ext uri="{FF2B5EF4-FFF2-40B4-BE49-F238E27FC236}">
                <a16:creationId xmlns:a16="http://schemas.microsoft.com/office/drawing/2014/main" id="{F665560D-9A23-D664-05DC-D92209F492ED}"/>
              </a:ext>
            </a:extLst>
          </p:cNvPr>
          <p:cNvSpPr>
            <a:spLocks noGrp="1"/>
          </p:cNvSpPr>
          <p:nvPr>
            <p:ph type="ftr" sz="quarter" idx="3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21" name="Slide Number Placeholder 20">
            <a:extLst>
              <a:ext uri="{FF2B5EF4-FFF2-40B4-BE49-F238E27FC236}">
                <a16:creationId xmlns:a16="http://schemas.microsoft.com/office/drawing/2014/main" id="{49BB74B4-0E2C-4040-195A-69D5FB668A0A}"/>
              </a:ext>
            </a:extLst>
          </p:cNvPr>
          <p:cNvSpPr>
            <a:spLocks noGrp="1"/>
          </p:cNvSpPr>
          <p:nvPr>
            <p:ph type="sldNum" sz="quarter" idx="3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9" name="Text Placeholder 25">
            <a:extLst>
              <a:ext uri="{FF2B5EF4-FFF2-40B4-BE49-F238E27FC236}">
                <a16:creationId xmlns:a16="http://schemas.microsoft.com/office/drawing/2014/main" id="{0914D27D-8C9C-3D22-BC49-5DEFCC9DC54C}"/>
              </a:ext>
            </a:extLst>
          </p:cNvPr>
          <p:cNvSpPr>
            <a:spLocks noGrp="1"/>
          </p:cNvSpPr>
          <p:nvPr>
            <p:ph type="body" sz="quarter" idx="33" hasCustomPrompt="1"/>
          </p:nvPr>
        </p:nvSpPr>
        <p:spPr>
          <a:xfrm>
            <a:off x="418734" y="1836581"/>
            <a:ext cx="3641076"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1" name="Text Placeholder 25">
            <a:extLst>
              <a:ext uri="{FF2B5EF4-FFF2-40B4-BE49-F238E27FC236}">
                <a16:creationId xmlns:a16="http://schemas.microsoft.com/office/drawing/2014/main" id="{58D7D8D1-1035-4418-7753-AE068635B634}"/>
              </a:ext>
            </a:extLst>
          </p:cNvPr>
          <p:cNvSpPr>
            <a:spLocks noGrp="1"/>
          </p:cNvSpPr>
          <p:nvPr>
            <p:ph type="body" sz="quarter" idx="35" hasCustomPrompt="1"/>
          </p:nvPr>
        </p:nvSpPr>
        <p:spPr>
          <a:xfrm>
            <a:off x="415356" y="2191868"/>
            <a:ext cx="3641076"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2" name="Text Placeholder 25">
            <a:extLst>
              <a:ext uri="{FF2B5EF4-FFF2-40B4-BE49-F238E27FC236}">
                <a16:creationId xmlns:a16="http://schemas.microsoft.com/office/drawing/2014/main" id="{78D48D42-8EA5-0F6E-93B9-26399BD7DBE7}"/>
              </a:ext>
            </a:extLst>
          </p:cNvPr>
          <p:cNvSpPr>
            <a:spLocks noGrp="1"/>
          </p:cNvSpPr>
          <p:nvPr>
            <p:ph type="body" sz="quarter" idx="36" hasCustomPrompt="1"/>
          </p:nvPr>
        </p:nvSpPr>
        <p:spPr>
          <a:xfrm>
            <a:off x="4259509" y="1836581"/>
            <a:ext cx="3641076"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3" name="Text Placeholder 25">
            <a:extLst>
              <a:ext uri="{FF2B5EF4-FFF2-40B4-BE49-F238E27FC236}">
                <a16:creationId xmlns:a16="http://schemas.microsoft.com/office/drawing/2014/main" id="{8AB924EE-7D80-4C22-D58B-47B4EEC554D5}"/>
              </a:ext>
            </a:extLst>
          </p:cNvPr>
          <p:cNvSpPr>
            <a:spLocks noGrp="1"/>
          </p:cNvSpPr>
          <p:nvPr>
            <p:ph type="body" sz="quarter" idx="37" hasCustomPrompt="1"/>
          </p:nvPr>
        </p:nvSpPr>
        <p:spPr>
          <a:xfrm>
            <a:off x="4266764" y="2191868"/>
            <a:ext cx="3641076"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7" name="Text Placeholder 25">
            <a:extLst>
              <a:ext uri="{FF2B5EF4-FFF2-40B4-BE49-F238E27FC236}">
                <a16:creationId xmlns:a16="http://schemas.microsoft.com/office/drawing/2014/main" id="{4EF4F3E6-0A52-B8BA-77C2-EB629E376F19}"/>
              </a:ext>
            </a:extLst>
          </p:cNvPr>
          <p:cNvSpPr>
            <a:spLocks noGrp="1"/>
          </p:cNvSpPr>
          <p:nvPr>
            <p:ph type="body" sz="quarter" idx="38" hasCustomPrompt="1"/>
          </p:nvPr>
        </p:nvSpPr>
        <p:spPr>
          <a:xfrm>
            <a:off x="8069395" y="1836581"/>
            <a:ext cx="3641076"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22" name="Text Placeholder 25">
            <a:extLst>
              <a:ext uri="{FF2B5EF4-FFF2-40B4-BE49-F238E27FC236}">
                <a16:creationId xmlns:a16="http://schemas.microsoft.com/office/drawing/2014/main" id="{D24ED2FD-97FA-FEC8-21E8-E0244C2A56FB}"/>
              </a:ext>
            </a:extLst>
          </p:cNvPr>
          <p:cNvSpPr>
            <a:spLocks noGrp="1"/>
          </p:cNvSpPr>
          <p:nvPr>
            <p:ph type="body" sz="quarter" idx="39" hasCustomPrompt="1"/>
          </p:nvPr>
        </p:nvSpPr>
        <p:spPr>
          <a:xfrm>
            <a:off x="8075444" y="2191868"/>
            <a:ext cx="3641076"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pic>
        <p:nvPicPr>
          <p:cNvPr id="31" name="Picture 30">
            <a:extLst>
              <a:ext uri="{FF2B5EF4-FFF2-40B4-BE49-F238E27FC236}">
                <a16:creationId xmlns:a16="http://schemas.microsoft.com/office/drawing/2014/main" id="{6CD1390F-8591-75A8-8754-77DA6867FEF1}"/>
              </a:ext>
            </a:extLst>
          </p:cNvPr>
          <p:cNvPicPr>
            <a:picLocks noChangeAspect="1"/>
          </p:cNvPicPr>
          <p:nvPr userDrawn="1"/>
        </p:nvPicPr>
        <p:blipFill rotWithShape="1">
          <a:blip r:embed="rId4"/>
          <a:srcRect l="11431" t="20506" r="34688" b="65953"/>
          <a:stretch/>
        </p:blipFill>
        <p:spPr>
          <a:xfrm rot="10800000">
            <a:off x="4233180" y="1552970"/>
            <a:ext cx="3700192" cy="112682"/>
          </a:xfrm>
          <a:prstGeom prst="rect">
            <a:avLst/>
          </a:prstGeom>
        </p:spPr>
      </p:pic>
      <p:pic>
        <p:nvPicPr>
          <p:cNvPr id="32" name="Picture 31">
            <a:extLst>
              <a:ext uri="{FF2B5EF4-FFF2-40B4-BE49-F238E27FC236}">
                <a16:creationId xmlns:a16="http://schemas.microsoft.com/office/drawing/2014/main" id="{0153D372-0DAC-1B16-0D0A-96DEEEDAA261}"/>
              </a:ext>
            </a:extLst>
          </p:cNvPr>
          <p:cNvPicPr>
            <a:picLocks noChangeAspect="1"/>
          </p:cNvPicPr>
          <p:nvPr userDrawn="1"/>
        </p:nvPicPr>
        <p:blipFill rotWithShape="1">
          <a:blip r:embed="rId5"/>
          <a:srcRect l="18353" t="43736" r="27233" b="49171"/>
          <a:stretch/>
        </p:blipFill>
        <p:spPr>
          <a:xfrm rot="10800000">
            <a:off x="8038175" y="1545926"/>
            <a:ext cx="3709291" cy="121282"/>
          </a:xfrm>
          <a:prstGeom prst="rect">
            <a:avLst/>
          </a:prstGeom>
        </p:spPr>
      </p:pic>
      <p:pic>
        <p:nvPicPr>
          <p:cNvPr id="41" name="Picture 40" descr="Shape, circle&#10;&#10;Description automatically generated">
            <a:extLst>
              <a:ext uri="{FF2B5EF4-FFF2-40B4-BE49-F238E27FC236}">
                <a16:creationId xmlns:a16="http://schemas.microsoft.com/office/drawing/2014/main" id="{FC24810D-E688-3742-362A-7ABD85D679EC}"/>
              </a:ext>
            </a:extLst>
          </p:cNvPr>
          <p:cNvPicPr>
            <a:picLocks noChangeAspect="1"/>
          </p:cNvPicPr>
          <p:nvPr userDrawn="1"/>
        </p:nvPicPr>
        <p:blipFill rotWithShape="1">
          <a:blip r:embed="rId6"/>
          <a:srcRect l="1" t="56662" r="37629" b="16412"/>
          <a:stretch/>
        </p:blipFill>
        <p:spPr>
          <a:xfrm>
            <a:off x="381133" y="1547109"/>
            <a:ext cx="3700192" cy="119727"/>
          </a:xfrm>
          <a:prstGeom prst="rect">
            <a:avLst/>
          </a:prstGeom>
        </p:spPr>
      </p:pic>
    </p:spTree>
    <p:extLst>
      <p:ext uri="{BB962C8B-B14F-4D97-AF65-F5344CB8AC3E}">
        <p14:creationId xmlns:p14="http://schemas.microsoft.com/office/powerpoint/2010/main" val="3524055528"/>
      </p:ext>
    </p:extLst>
  </p:cSld>
  <p:clrMapOvr>
    <a:masterClrMapping/>
  </p:clrMapOvr>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IN23_2 content block + icon">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1DDD900A-3887-AA3C-3736-11EDBA285F0F}"/>
              </a:ext>
            </a:extLst>
          </p:cNvPr>
          <p:cNvSpPr>
            <a:spLocks noGrp="1"/>
          </p:cNvSpPr>
          <p:nvPr>
            <p:ph type="body" sz="quarter" idx="23" hasCustomPrompt="1"/>
          </p:nvPr>
        </p:nvSpPr>
        <p:spPr>
          <a:xfrm>
            <a:off x="3235470" y="4022068"/>
            <a:ext cx="2362266" cy="600164"/>
          </a:xfrm>
          <a:prstGeom prst="rect">
            <a:avLst/>
          </a:prstGeom>
        </p:spPr>
        <p:txBody>
          <a:bodyPr wrap="square">
            <a:spAutoFit/>
          </a:bodyPr>
          <a:lstStyle>
            <a:lvl1pPr marL="0" indent="0" algn="ctr">
              <a:lnSpc>
                <a:spcPct val="100000"/>
              </a:lnSpc>
              <a:buNone/>
              <a:defRPr sz="1100" b="0" i="0" spc="241"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Lorem ipsum dolor sit </a:t>
            </a:r>
            <a:r>
              <a:rPr lang="en-US" err="1">
                <a:effectLst/>
              </a:rPr>
              <a:t>amet</a:t>
            </a:r>
            <a:r>
              <a:rPr lang="en-US">
                <a:effectLst/>
              </a:rPr>
              <a:t>, </a:t>
            </a:r>
            <a:r>
              <a:rPr lang="en-US" err="1">
                <a:effectLst/>
              </a:rPr>
              <a:t>consect</a:t>
            </a:r>
            <a:r>
              <a:rPr lang="en-US">
                <a:effectLst/>
              </a:rPr>
              <a:t> </a:t>
            </a:r>
            <a:r>
              <a:rPr lang="en-US" err="1">
                <a:effectLst/>
              </a:rPr>
              <a:t>etur</a:t>
            </a:r>
            <a:r>
              <a:rPr lang="en-US">
                <a:effectLst/>
              </a:rPr>
              <a:t> </a:t>
            </a:r>
            <a:r>
              <a:rPr lang="en-US" err="1">
                <a:effectLst/>
              </a:rPr>
              <a:t>adipiscing</a:t>
            </a:r>
            <a:r>
              <a:rPr lang="en-US">
                <a:effectLst/>
              </a:rPr>
              <a:t> </a:t>
            </a:r>
            <a:r>
              <a:rPr lang="en-US" err="1">
                <a:effectLst/>
              </a:rPr>
              <a:t>elit</a:t>
            </a:r>
            <a:endParaRPr lang="en-US"/>
          </a:p>
        </p:txBody>
      </p:sp>
      <p:sp>
        <p:nvSpPr>
          <p:cNvPr id="3" name="Text Placeholder 3">
            <a:extLst>
              <a:ext uri="{FF2B5EF4-FFF2-40B4-BE49-F238E27FC236}">
                <a16:creationId xmlns:a16="http://schemas.microsoft.com/office/drawing/2014/main" id="{21EE94B7-4999-E1CC-D402-938A94399D1D}"/>
              </a:ext>
            </a:extLst>
          </p:cNvPr>
          <p:cNvSpPr>
            <a:spLocks noGrp="1"/>
          </p:cNvSpPr>
          <p:nvPr>
            <p:ph type="body" sz="quarter" idx="24" hasCustomPrompt="1"/>
          </p:nvPr>
        </p:nvSpPr>
        <p:spPr>
          <a:xfrm>
            <a:off x="3235470" y="3612589"/>
            <a:ext cx="2362266" cy="300082"/>
          </a:xfrm>
          <a:prstGeom prst="rect">
            <a:avLst/>
          </a:prstGeom>
        </p:spPr>
        <p:txBody>
          <a:bodyPr wrap="square" anchor="b">
            <a:spAutoFit/>
          </a:bodyPr>
          <a:lstStyle>
            <a:lvl1pPr marL="0" indent="0" algn="ctr">
              <a:lnSpc>
                <a:spcPct val="100000"/>
              </a:lnSpc>
              <a:buNone/>
              <a:defRPr sz="1350" b="1" i="0" cap="all" spc="626" baseline="0">
                <a:solidFill>
                  <a:schemeClr val="bg1"/>
                </a:soli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
        <p:nvSpPr>
          <p:cNvPr id="4" name="Picture Placeholder 18">
            <a:extLst>
              <a:ext uri="{FF2B5EF4-FFF2-40B4-BE49-F238E27FC236}">
                <a16:creationId xmlns:a16="http://schemas.microsoft.com/office/drawing/2014/main" id="{DD302C26-7881-464A-9F33-A7E41DCDAC7E}"/>
              </a:ext>
            </a:extLst>
          </p:cNvPr>
          <p:cNvSpPr>
            <a:spLocks noGrp="1" noChangeAspect="1"/>
          </p:cNvSpPr>
          <p:nvPr>
            <p:ph type="pic" sz="quarter" idx="25" hasCustomPrompt="1"/>
          </p:nvPr>
        </p:nvSpPr>
        <p:spPr>
          <a:xfrm>
            <a:off x="3806500" y="2259474"/>
            <a:ext cx="1220205" cy="1220244"/>
          </a:xfrm>
          <a:prstGeom prst="rect">
            <a:avLst/>
          </a:prstGeom>
        </p:spPr>
        <p:txBody>
          <a:bodyPr/>
          <a:lstStyle>
            <a:lvl1pPr marL="0" indent="0">
              <a:buNone/>
              <a:defRPr>
                <a:solidFill>
                  <a:schemeClr val="bg1"/>
                </a:solidFill>
              </a:defRPr>
            </a:lvl1pPr>
          </a:lstStyle>
          <a:p>
            <a:pPr marL="0" marR="0" lvl="0" indent="0" algn="l" defTabSz="465381" rtl="0" eaLnBrk="1" fontAlgn="auto" latinLnBrk="0" hangingPunct="1">
              <a:lnSpc>
                <a:spcPct val="120000"/>
              </a:lnSpc>
              <a:spcBef>
                <a:spcPts val="611"/>
              </a:spcBef>
              <a:spcAft>
                <a:spcPts val="0"/>
              </a:spcAft>
              <a:buClr>
                <a:srgbClr val="2583EE"/>
              </a:buClr>
              <a:buSzTx/>
              <a:buFont typeface="Arial" panose="020B0604020202020204" pitchFamily="34" charset="0"/>
              <a:buNone/>
              <a:tabLst/>
              <a:defRPr/>
            </a:pPr>
            <a:r>
              <a:rPr lang="en-US"/>
              <a:t>icon</a:t>
            </a:r>
          </a:p>
          <a:p>
            <a:endParaRPr lang="en-US"/>
          </a:p>
        </p:txBody>
      </p:sp>
      <p:sp>
        <p:nvSpPr>
          <p:cNvPr id="8" name="Rectangle 7">
            <a:extLst>
              <a:ext uri="{FF2B5EF4-FFF2-40B4-BE49-F238E27FC236}">
                <a16:creationId xmlns:a16="http://schemas.microsoft.com/office/drawing/2014/main" id="{E96688A7-37AF-CE6F-6601-5F63A2F64FDE}"/>
              </a:ext>
            </a:extLst>
          </p:cNvPr>
          <p:cNvSpPr/>
          <p:nvPr userDrawn="1"/>
        </p:nvSpPr>
        <p:spPr>
          <a:xfrm>
            <a:off x="3066603" y="2079000"/>
            <a:ext cx="2700000" cy="270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2239" rtl="0" eaLnBrk="1" fontAlgn="auto" latinLnBrk="0" hangingPunct="1">
              <a:lnSpc>
                <a:spcPct val="100000"/>
              </a:lnSpc>
              <a:spcBef>
                <a:spcPts val="0"/>
              </a:spcBef>
              <a:spcAft>
                <a:spcPts val="0"/>
              </a:spcAft>
              <a:buClrTx/>
              <a:buSzTx/>
              <a:buFontTx/>
              <a:buNone/>
              <a:tabLst/>
              <a:defRPr/>
            </a:pPr>
            <a:endParaRPr kumimoji="0" lang="en-US" sz="38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 Placeholder 7">
            <a:extLst>
              <a:ext uri="{FF2B5EF4-FFF2-40B4-BE49-F238E27FC236}">
                <a16:creationId xmlns:a16="http://schemas.microsoft.com/office/drawing/2014/main" id="{0EE62C7D-BD63-B3BE-12AE-8AAA13160882}"/>
              </a:ext>
            </a:extLst>
          </p:cNvPr>
          <p:cNvSpPr>
            <a:spLocks noGrp="1"/>
          </p:cNvSpPr>
          <p:nvPr>
            <p:ph type="body" sz="quarter" idx="26" hasCustomPrompt="1"/>
          </p:nvPr>
        </p:nvSpPr>
        <p:spPr>
          <a:xfrm>
            <a:off x="6569667" y="4022068"/>
            <a:ext cx="2362266" cy="600164"/>
          </a:xfrm>
          <a:prstGeom prst="rect">
            <a:avLst/>
          </a:prstGeom>
        </p:spPr>
        <p:txBody>
          <a:bodyPr wrap="square">
            <a:spAutoFit/>
          </a:bodyPr>
          <a:lstStyle>
            <a:lvl1pPr marL="0" indent="0" algn="ctr">
              <a:lnSpc>
                <a:spcPct val="100000"/>
              </a:lnSpc>
              <a:buNone/>
              <a:defRPr sz="1100" b="0" i="0" spc="241"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Lorem ipsum dolor sit </a:t>
            </a:r>
            <a:r>
              <a:rPr lang="en-US" err="1">
                <a:effectLst/>
              </a:rPr>
              <a:t>amet</a:t>
            </a:r>
            <a:r>
              <a:rPr lang="en-US">
                <a:effectLst/>
              </a:rPr>
              <a:t>, </a:t>
            </a:r>
            <a:r>
              <a:rPr lang="en-US" err="1">
                <a:effectLst/>
              </a:rPr>
              <a:t>consect</a:t>
            </a:r>
            <a:r>
              <a:rPr lang="en-US">
                <a:effectLst/>
              </a:rPr>
              <a:t> </a:t>
            </a:r>
            <a:r>
              <a:rPr lang="en-US" err="1">
                <a:effectLst/>
              </a:rPr>
              <a:t>etur</a:t>
            </a:r>
            <a:r>
              <a:rPr lang="en-US">
                <a:effectLst/>
              </a:rPr>
              <a:t> </a:t>
            </a:r>
            <a:r>
              <a:rPr lang="en-US" err="1">
                <a:effectLst/>
              </a:rPr>
              <a:t>adipiscing</a:t>
            </a:r>
            <a:r>
              <a:rPr lang="en-US">
                <a:effectLst/>
              </a:rPr>
              <a:t> </a:t>
            </a:r>
            <a:r>
              <a:rPr lang="en-US" err="1">
                <a:effectLst/>
              </a:rPr>
              <a:t>elit</a:t>
            </a:r>
            <a:endParaRPr lang="en-US"/>
          </a:p>
        </p:txBody>
      </p:sp>
      <p:sp>
        <p:nvSpPr>
          <p:cNvPr id="19" name="Text Placeholder 3">
            <a:extLst>
              <a:ext uri="{FF2B5EF4-FFF2-40B4-BE49-F238E27FC236}">
                <a16:creationId xmlns:a16="http://schemas.microsoft.com/office/drawing/2014/main" id="{922F83AE-3726-94F3-BBA6-0960BC894D87}"/>
              </a:ext>
            </a:extLst>
          </p:cNvPr>
          <p:cNvSpPr>
            <a:spLocks noGrp="1"/>
          </p:cNvSpPr>
          <p:nvPr>
            <p:ph type="body" sz="quarter" idx="27" hasCustomPrompt="1"/>
          </p:nvPr>
        </p:nvSpPr>
        <p:spPr>
          <a:xfrm>
            <a:off x="6569667" y="3612589"/>
            <a:ext cx="2362266" cy="300082"/>
          </a:xfrm>
          <a:prstGeom prst="rect">
            <a:avLst/>
          </a:prstGeom>
        </p:spPr>
        <p:txBody>
          <a:bodyPr wrap="square" anchor="b">
            <a:spAutoFit/>
          </a:bodyPr>
          <a:lstStyle>
            <a:lvl1pPr marL="0" indent="0" algn="ctr">
              <a:lnSpc>
                <a:spcPct val="100000"/>
              </a:lnSpc>
              <a:buNone/>
              <a:defRPr sz="1350" b="1" i="0" cap="all" spc="626" baseline="0">
                <a:solidFill>
                  <a:schemeClr val="bg1"/>
                </a:soli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
        <p:nvSpPr>
          <p:cNvPr id="20" name="Picture Placeholder 18">
            <a:extLst>
              <a:ext uri="{FF2B5EF4-FFF2-40B4-BE49-F238E27FC236}">
                <a16:creationId xmlns:a16="http://schemas.microsoft.com/office/drawing/2014/main" id="{5993CBAB-096D-BD61-966F-05CF6FE2EB23}"/>
              </a:ext>
            </a:extLst>
          </p:cNvPr>
          <p:cNvSpPr>
            <a:spLocks noGrp="1" noChangeAspect="1"/>
          </p:cNvSpPr>
          <p:nvPr>
            <p:ph type="pic" sz="quarter" idx="28" hasCustomPrompt="1"/>
          </p:nvPr>
        </p:nvSpPr>
        <p:spPr>
          <a:xfrm>
            <a:off x="7140698" y="2259474"/>
            <a:ext cx="1220205" cy="1220244"/>
          </a:xfrm>
          <a:prstGeom prst="rect">
            <a:avLst/>
          </a:prstGeom>
        </p:spPr>
        <p:txBody>
          <a:bodyPr/>
          <a:lstStyle>
            <a:lvl1pPr marL="0" indent="0">
              <a:buNone/>
              <a:defRPr>
                <a:solidFill>
                  <a:schemeClr val="bg1"/>
                </a:solidFill>
              </a:defRPr>
            </a:lvl1pPr>
          </a:lstStyle>
          <a:p>
            <a:pPr marL="0" marR="0" lvl="0" indent="0" algn="l" defTabSz="465381" rtl="0" eaLnBrk="1" fontAlgn="auto" latinLnBrk="0" hangingPunct="1">
              <a:lnSpc>
                <a:spcPct val="120000"/>
              </a:lnSpc>
              <a:spcBef>
                <a:spcPts val="611"/>
              </a:spcBef>
              <a:spcAft>
                <a:spcPts val="0"/>
              </a:spcAft>
              <a:buClr>
                <a:srgbClr val="2583EE"/>
              </a:buClr>
              <a:buSzTx/>
              <a:buFont typeface="Arial" panose="020B0604020202020204" pitchFamily="34" charset="0"/>
              <a:buNone/>
              <a:tabLst/>
              <a:defRPr/>
            </a:pPr>
            <a:r>
              <a:rPr lang="en-US"/>
              <a:t>icon</a:t>
            </a:r>
          </a:p>
          <a:p>
            <a:endParaRPr lang="en-US"/>
          </a:p>
        </p:txBody>
      </p:sp>
      <p:sp>
        <p:nvSpPr>
          <p:cNvPr id="21" name="Rectangle 20">
            <a:extLst>
              <a:ext uri="{FF2B5EF4-FFF2-40B4-BE49-F238E27FC236}">
                <a16:creationId xmlns:a16="http://schemas.microsoft.com/office/drawing/2014/main" id="{86903DF4-B595-C0E5-9159-C0EE498308C5}"/>
              </a:ext>
            </a:extLst>
          </p:cNvPr>
          <p:cNvSpPr/>
          <p:nvPr userDrawn="1"/>
        </p:nvSpPr>
        <p:spPr>
          <a:xfrm>
            <a:off x="6400800" y="2079000"/>
            <a:ext cx="2700000" cy="270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2239" rtl="0" eaLnBrk="1" fontAlgn="auto" latinLnBrk="0" hangingPunct="1">
              <a:lnSpc>
                <a:spcPct val="100000"/>
              </a:lnSpc>
              <a:spcBef>
                <a:spcPts val="0"/>
              </a:spcBef>
              <a:spcAft>
                <a:spcPts val="0"/>
              </a:spcAft>
              <a:buClrTx/>
              <a:buSzTx/>
              <a:buFontTx/>
              <a:buNone/>
              <a:tabLst/>
              <a:defRPr/>
            </a:pPr>
            <a:endParaRPr kumimoji="0" lang="en-US" sz="385"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4343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IN23_3 content blocks + icon">
    <p:spTree>
      <p:nvGrpSpPr>
        <p:cNvPr id="1" name=""/>
        <p:cNvGrpSpPr/>
        <p:nvPr/>
      </p:nvGrpSpPr>
      <p:grpSpPr>
        <a:xfrm>
          <a:off x="0" y="0"/>
          <a:ext cx="0" cy="0"/>
          <a:chOff x="0" y="0"/>
          <a:chExt cx="0" cy="0"/>
        </a:xfrm>
      </p:grpSpPr>
      <p:sp>
        <p:nvSpPr>
          <p:cNvPr id="19" name="Text Placeholder 7">
            <a:extLst>
              <a:ext uri="{FF2B5EF4-FFF2-40B4-BE49-F238E27FC236}">
                <a16:creationId xmlns:a16="http://schemas.microsoft.com/office/drawing/2014/main" id="{0D3D1ED7-73B8-A4FF-E366-56A3041CF670}"/>
              </a:ext>
            </a:extLst>
          </p:cNvPr>
          <p:cNvSpPr>
            <a:spLocks noGrp="1"/>
          </p:cNvSpPr>
          <p:nvPr>
            <p:ph type="body" sz="quarter" idx="23" hasCustomPrompt="1"/>
          </p:nvPr>
        </p:nvSpPr>
        <p:spPr>
          <a:xfrm>
            <a:off x="1580670" y="4022068"/>
            <a:ext cx="2362266" cy="600164"/>
          </a:xfrm>
          <a:prstGeom prst="rect">
            <a:avLst/>
          </a:prstGeom>
        </p:spPr>
        <p:txBody>
          <a:bodyPr wrap="square">
            <a:spAutoFit/>
          </a:bodyPr>
          <a:lstStyle>
            <a:lvl1pPr marL="0" indent="0" algn="ctr">
              <a:lnSpc>
                <a:spcPct val="100000"/>
              </a:lnSpc>
              <a:buNone/>
              <a:defRPr sz="1100" b="0" i="0" spc="241"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Lorem ipsum dolor sit </a:t>
            </a:r>
            <a:r>
              <a:rPr lang="en-US" err="1">
                <a:effectLst/>
              </a:rPr>
              <a:t>amet</a:t>
            </a:r>
            <a:r>
              <a:rPr lang="en-US">
                <a:effectLst/>
              </a:rPr>
              <a:t>, </a:t>
            </a:r>
            <a:r>
              <a:rPr lang="en-US" err="1">
                <a:effectLst/>
              </a:rPr>
              <a:t>consect</a:t>
            </a:r>
            <a:r>
              <a:rPr lang="en-US">
                <a:effectLst/>
              </a:rPr>
              <a:t> </a:t>
            </a:r>
            <a:r>
              <a:rPr lang="en-US" err="1">
                <a:effectLst/>
              </a:rPr>
              <a:t>etur</a:t>
            </a:r>
            <a:r>
              <a:rPr lang="en-US">
                <a:effectLst/>
              </a:rPr>
              <a:t> </a:t>
            </a:r>
            <a:r>
              <a:rPr lang="en-US" err="1">
                <a:effectLst/>
              </a:rPr>
              <a:t>adipiscing</a:t>
            </a:r>
            <a:r>
              <a:rPr lang="en-US">
                <a:effectLst/>
              </a:rPr>
              <a:t> </a:t>
            </a:r>
            <a:r>
              <a:rPr lang="en-US" err="1">
                <a:effectLst/>
              </a:rPr>
              <a:t>elit</a:t>
            </a:r>
            <a:endParaRPr lang="en-US"/>
          </a:p>
        </p:txBody>
      </p:sp>
      <p:sp>
        <p:nvSpPr>
          <p:cNvPr id="20" name="Text Placeholder 3">
            <a:extLst>
              <a:ext uri="{FF2B5EF4-FFF2-40B4-BE49-F238E27FC236}">
                <a16:creationId xmlns:a16="http://schemas.microsoft.com/office/drawing/2014/main" id="{B7D9584B-E3CF-CCBE-F521-DEAE08C45EFA}"/>
              </a:ext>
            </a:extLst>
          </p:cNvPr>
          <p:cNvSpPr>
            <a:spLocks noGrp="1"/>
          </p:cNvSpPr>
          <p:nvPr>
            <p:ph type="body" sz="quarter" idx="24" hasCustomPrompt="1"/>
          </p:nvPr>
        </p:nvSpPr>
        <p:spPr>
          <a:xfrm>
            <a:off x="1580670" y="3612589"/>
            <a:ext cx="2362266" cy="300082"/>
          </a:xfrm>
          <a:prstGeom prst="rect">
            <a:avLst/>
          </a:prstGeom>
        </p:spPr>
        <p:txBody>
          <a:bodyPr wrap="square" anchor="b">
            <a:spAutoFit/>
          </a:bodyPr>
          <a:lstStyle>
            <a:lvl1pPr marL="0" indent="0" algn="ctr">
              <a:lnSpc>
                <a:spcPct val="100000"/>
              </a:lnSpc>
              <a:buNone/>
              <a:defRPr sz="1350" b="1" i="0" cap="all" spc="626" baseline="0">
                <a:solidFill>
                  <a:schemeClr val="bg1"/>
                </a:soli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
        <p:nvSpPr>
          <p:cNvPr id="21" name="Picture Placeholder 18">
            <a:extLst>
              <a:ext uri="{FF2B5EF4-FFF2-40B4-BE49-F238E27FC236}">
                <a16:creationId xmlns:a16="http://schemas.microsoft.com/office/drawing/2014/main" id="{56D27DCE-5884-7C8B-077B-FE443210DE60}"/>
              </a:ext>
            </a:extLst>
          </p:cNvPr>
          <p:cNvSpPr>
            <a:spLocks noGrp="1" noChangeAspect="1"/>
          </p:cNvSpPr>
          <p:nvPr>
            <p:ph type="pic" sz="quarter" idx="25" hasCustomPrompt="1"/>
          </p:nvPr>
        </p:nvSpPr>
        <p:spPr>
          <a:xfrm>
            <a:off x="2151700" y="2259474"/>
            <a:ext cx="1220205" cy="1220244"/>
          </a:xfrm>
          <a:prstGeom prst="rect">
            <a:avLst/>
          </a:prstGeom>
        </p:spPr>
        <p:txBody>
          <a:bodyPr/>
          <a:lstStyle>
            <a:lvl1pPr marL="0" indent="0">
              <a:buNone/>
              <a:defRPr>
                <a:solidFill>
                  <a:schemeClr val="bg1"/>
                </a:solidFill>
              </a:defRPr>
            </a:lvl1pPr>
          </a:lstStyle>
          <a:p>
            <a:pPr marL="0" marR="0" lvl="0" indent="0" algn="l" defTabSz="465381" rtl="0" eaLnBrk="1" fontAlgn="auto" latinLnBrk="0" hangingPunct="1">
              <a:lnSpc>
                <a:spcPct val="120000"/>
              </a:lnSpc>
              <a:spcBef>
                <a:spcPts val="611"/>
              </a:spcBef>
              <a:spcAft>
                <a:spcPts val="0"/>
              </a:spcAft>
              <a:buClr>
                <a:srgbClr val="2583EE"/>
              </a:buClr>
              <a:buSzTx/>
              <a:buFont typeface="Arial" panose="020B0604020202020204" pitchFamily="34" charset="0"/>
              <a:buNone/>
              <a:tabLst/>
              <a:defRPr/>
            </a:pPr>
            <a:r>
              <a:rPr lang="en-US"/>
              <a:t>icon</a:t>
            </a:r>
          </a:p>
          <a:p>
            <a:endParaRPr lang="en-US"/>
          </a:p>
        </p:txBody>
      </p:sp>
      <p:sp>
        <p:nvSpPr>
          <p:cNvPr id="22" name="Rectangle 21">
            <a:extLst>
              <a:ext uri="{FF2B5EF4-FFF2-40B4-BE49-F238E27FC236}">
                <a16:creationId xmlns:a16="http://schemas.microsoft.com/office/drawing/2014/main" id="{4351D030-46F7-35F1-79DA-364A1F302E74}"/>
              </a:ext>
            </a:extLst>
          </p:cNvPr>
          <p:cNvSpPr/>
          <p:nvPr userDrawn="1"/>
        </p:nvSpPr>
        <p:spPr>
          <a:xfrm>
            <a:off x="1411803" y="2079000"/>
            <a:ext cx="2700000" cy="270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2239" rtl="0" eaLnBrk="1" fontAlgn="auto" latinLnBrk="0" hangingPunct="1">
              <a:lnSpc>
                <a:spcPct val="100000"/>
              </a:lnSpc>
              <a:spcBef>
                <a:spcPts val="0"/>
              </a:spcBef>
              <a:spcAft>
                <a:spcPts val="0"/>
              </a:spcAft>
              <a:buClrTx/>
              <a:buSzTx/>
              <a:buFontTx/>
              <a:buNone/>
              <a:tabLst/>
              <a:defRPr/>
            </a:pPr>
            <a:endParaRPr kumimoji="0" lang="en-US" sz="38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7">
            <a:extLst>
              <a:ext uri="{FF2B5EF4-FFF2-40B4-BE49-F238E27FC236}">
                <a16:creationId xmlns:a16="http://schemas.microsoft.com/office/drawing/2014/main" id="{3CCD51DD-5E85-FCF8-16C0-FDFE99251006}"/>
              </a:ext>
            </a:extLst>
          </p:cNvPr>
          <p:cNvSpPr>
            <a:spLocks noGrp="1"/>
          </p:cNvSpPr>
          <p:nvPr>
            <p:ph type="body" sz="quarter" idx="26" hasCustomPrompt="1"/>
          </p:nvPr>
        </p:nvSpPr>
        <p:spPr>
          <a:xfrm>
            <a:off x="4914867" y="4022068"/>
            <a:ext cx="2362266" cy="600164"/>
          </a:xfrm>
          <a:prstGeom prst="rect">
            <a:avLst/>
          </a:prstGeom>
        </p:spPr>
        <p:txBody>
          <a:bodyPr wrap="square">
            <a:spAutoFit/>
          </a:bodyPr>
          <a:lstStyle>
            <a:lvl1pPr marL="0" indent="0" algn="ctr">
              <a:lnSpc>
                <a:spcPct val="100000"/>
              </a:lnSpc>
              <a:buNone/>
              <a:defRPr sz="1100" b="0" i="0" spc="241"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Lorem ipsum dolor sit </a:t>
            </a:r>
            <a:r>
              <a:rPr lang="en-US" err="1">
                <a:effectLst/>
              </a:rPr>
              <a:t>amet</a:t>
            </a:r>
            <a:r>
              <a:rPr lang="en-US">
                <a:effectLst/>
              </a:rPr>
              <a:t>, </a:t>
            </a:r>
            <a:r>
              <a:rPr lang="en-US" err="1">
                <a:effectLst/>
              </a:rPr>
              <a:t>consect</a:t>
            </a:r>
            <a:r>
              <a:rPr lang="en-US">
                <a:effectLst/>
              </a:rPr>
              <a:t> </a:t>
            </a:r>
            <a:r>
              <a:rPr lang="en-US" err="1">
                <a:effectLst/>
              </a:rPr>
              <a:t>etur</a:t>
            </a:r>
            <a:r>
              <a:rPr lang="en-US">
                <a:effectLst/>
              </a:rPr>
              <a:t> </a:t>
            </a:r>
            <a:r>
              <a:rPr lang="en-US" err="1">
                <a:effectLst/>
              </a:rPr>
              <a:t>adipiscing</a:t>
            </a:r>
            <a:r>
              <a:rPr lang="en-US">
                <a:effectLst/>
              </a:rPr>
              <a:t> </a:t>
            </a:r>
            <a:r>
              <a:rPr lang="en-US" err="1">
                <a:effectLst/>
              </a:rPr>
              <a:t>elit</a:t>
            </a:r>
            <a:endParaRPr lang="en-US"/>
          </a:p>
        </p:txBody>
      </p:sp>
      <p:sp>
        <p:nvSpPr>
          <p:cNvPr id="5" name="Text Placeholder 3">
            <a:extLst>
              <a:ext uri="{FF2B5EF4-FFF2-40B4-BE49-F238E27FC236}">
                <a16:creationId xmlns:a16="http://schemas.microsoft.com/office/drawing/2014/main" id="{E7DD3896-9794-89F1-5FF4-EF5B5CF37EEB}"/>
              </a:ext>
            </a:extLst>
          </p:cNvPr>
          <p:cNvSpPr>
            <a:spLocks noGrp="1"/>
          </p:cNvSpPr>
          <p:nvPr>
            <p:ph type="body" sz="quarter" idx="27" hasCustomPrompt="1"/>
          </p:nvPr>
        </p:nvSpPr>
        <p:spPr>
          <a:xfrm>
            <a:off x="4914867" y="3612589"/>
            <a:ext cx="2362266" cy="300082"/>
          </a:xfrm>
          <a:prstGeom prst="rect">
            <a:avLst/>
          </a:prstGeom>
        </p:spPr>
        <p:txBody>
          <a:bodyPr wrap="square" anchor="b">
            <a:spAutoFit/>
          </a:bodyPr>
          <a:lstStyle>
            <a:lvl1pPr marL="0" indent="0" algn="ctr">
              <a:lnSpc>
                <a:spcPct val="100000"/>
              </a:lnSpc>
              <a:buNone/>
              <a:defRPr sz="1350" b="1" i="0" cap="all" spc="626" baseline="0">
                <a:solidFill>
                  <a:schemeClr val="bg1"/>
                </a:soli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
        <p:nvSpPr>
          <p:cNvPr id="6" name="Picture Placeholder 18">
            <a:extLst>
              <a:ext uri="{FF2B5EF4-FFF2-40B4-BE49-F238E27FC236}">
                <a16:creationId xmlns:a16="http://schemas.microsoft.com/office/drawing/2014/main" id="{C29D4770-3FF9-3BFA-C664-02DC1E76D0DB}"/>
              </a:ext>
            </a:extLst>
          </p:cNvPr>
          <p:cNvSpPr>
            <a:spLocks noGrp="1" noChangeAspect="1"/>
          </p:cNvSpPr>
          <p:nvPr>
            <p:ph type="pic" sz="quarter" idx="28" hasCustomPrompt="1"/>
          </p:nvPr>
        </p:nvSpPr>
        <p:spPr>
          <a:xfrm>
            <a:off x="5485898" y="2259474"/>
            <a:ext cx="1220205" cy="1220244"/>
          </a:xfrm>
          <a:prstGeom prst="rect">
            <a:avLst/>
          </a:prstGeom>
        </p:spPr>
        <p:txBody>
          <a:bodyPr/>
          <a:lstStyle>
            <a:lvl1pPr marL="0" indent="0">
              <a:buNone/>
              <a:defRPr>
                <a:solidFill>
                  <a:schemeClr val="bg1"/>
                </a:solidFill>
              </a:defRPr>
            </a:lvl1pPr>
          </a:lstStyle>
          <a:p>
            <a:pPr marL="0" marR="0" lvl="0" indent="0" algn="l" defTabSz="465381" rtl="0" eaLnBrk="1" fontAlgn="auto" latinLnBrk="0" hangingPunct="1">
              <a:lnSpc>
                <a:spcPct val="120000"/>
              </a:lnSpc>
              <a:spcBef>
                <a:spcPts val="611"/>
              </a:spcBef>
              <a:spcAft>
                <a:spcPts val="0"/>
              </a:spcAft>
              <a:buClr>
                <a:srgbClr val="2583EE"/>
              </a:buClr>
              <a:buSzTx/>
              <a:buFont typeface="Arial" panose="020B0604020202020204" pitchFamily="34" charset="0"/>
              <a:buNone/>
              <a:tabLst/>
              <a:defRPr/>
            </a:pPr>
            <a:r>
              <a:rPr lang="en-US"/>
              <a:t>icon</a:t>
            </a:r>
          </a:p>
          <a:p>
            <a:endParaRPr lang="en-US"/>
          </a:p>
        </p:txBody>
      </p:sp>
      <p:sp>
        <p:nvSpPr>
          <p:cNvPr id="7" name="Rectangle 6">
            <a:extLst>
              <a:ext uri="{FF2B5EF4-FFF2-40B4-BE49-F238E27FC236}">
                <a16:creationId xmlns:a16="http://schemas.microsoft.com/office/drawing/2014/main" id="{43AFF1DD-79F6-E99C-DAA2-0B737350067D}"/>
              </a:ext>
            </a:extLst>
          </p:cNvPr>
          <p:cNvSpPr/>
          <p:nvPr userDrawn="1"/>
        </p:nvSpPr>
        <p:spPr>
          <a:xfrm>
            <a:off x="4746000" y="2079000"/>
            <a:ext cx="2700000" cy="270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2239" rtl="0" eaLnBrk="1" fontAlgn="auto" latinLnBrk="0" hangingPunct="1">
              <a:lnSpc>
                <a:spcPct val="100000"/>
              </a:lnSpc>
              <a:spcBef>
                <a:spcPts val="0"/>
              </a:spcBef>
              <a:spcAft>
                <a:spcPts val="0"/>
              </a:spcAft>
              <a:buClrTx/>
              <a:buSzTx/>
              <a:buFontTx/>
              <a:buNone/>
              <a:tabLst/>
              <a:defRPr/>
            </a:pPr>
            <a:endParaRPr kumimoji="0" lang="en-US" sz="38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7">
            <a:extLst>
              <a:ext uri="{FF2B5EF4-FFF2-40B4-BE49-F238E27FC236}">
                <a16:creationId xmlns:a16="http://schemas.microsoft.com/office/drawing/2014/main" id="{F871B303-1333-E29E-CC80-1E5D3238B2C0}"/>
              </a:ext>
            </a:extLst>
          </p:cNvPr>
          <p:cNvSpPr>
            <a:spLocks noGrp="1"/>
          </p:cNvSpPr>
          <p:nvPr>
            <p:ph type="body" sz="quarter" idx="29" hasCustomPrompt="1"/>
          </p:nvPr>
        </p:nvSpPr>
        <p:spPr>
          <a:xfrm>
            <a:off x="8249065" y="4022068"/>
            <a:ext cx="2362266" cy="600164"/>
          </a:xfrm>
          <a:prstGeom prst="rect">
            <a:avLst/>
          </a:prstGeom>
        </p:spPr>
        <p:txBody>
          <a:bodyPr wrap="square">
            <a:spAutoFit/>
          </a:bodyPr>
          <a:lstStyle>
            <a:lvl1pPr marL="0" indent="0" algn="ctr">
              <a:lnSpc>
                <a:spcPct val="100000"/>
              </a:lnSpc>
              <a:buNone/>
              <a:defRPr sz="1100" b="0" i="0" spc="241"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Lorem ipsum dolor sit </a:t>
            </a:r>
            <a:r>
              <a:rPr lang="en-US" err="1">
                <a:effectLst/>
              </a:rPr>
              <a:t>amet</a:t>
            </a:r>
            <a:r>
              <a:rPr lang="en-US">
                <a:effectLst/>
              </a:rPr>
              <a:t>, </a:t>
            </a:r>
            <a:r>
              <a:rPr lang="en-US" err="1">
                <a:effectLst/>
              </a:rPr>
              <a:t>consect</a:t>
            </a:r>
            <a:r>
              <a:rPr lang="en-US">
                <a:effectLst/>
              </a:rPr>
              <a:t> </a:t>
            </a:r>
            <a:r>
              <a:rPr lang="en-US" err="1">
                <a:effectLst/>
              </a:rPr>
              <a:t>etur</a:t>
            </a:r>
            <a:r>
              <a:rPr lang="en-US">
                <a:effectLst/>
              </a:rPr>
              <a:t> </a:t>
            </a:r>
            <a:r>
              <a:rPr lang="en-US" err="1">
                <a:effectLst/>
              </a:rPr>
              <a:t>adipiscing</a:t>
            </a:r>
            <a:r>
              <a:rPr lang="en-US">
                <a:effectLst/>
              </a:rPr>
              <a:t> </a:t>
            </a:r>
            <a:r>
              <a:rPr lang="en-US" err="1">
                <a:effectLst/>
              </a:rPr>
              <a:t>elit</a:t>
            </a:r>
            <a:endParaRPr lang="en-US"/>
          </a:p>
        </p:txBody>
      </p:sp>
      <p:sp>
        <p:nvSpPr>
          <p:cNvPr id="10" name="Text Placeholder 3">
            <a:extLst>
              <a:ext uri="{FF2B5EF4-FFF2-40B4-BE49-F238E27FC236}">
                <a16:creationId xmlns:a16="http://schemas.microsoft.com/office/drawing/2014/main" id="{F742CDBB-4D39-D892-55C2-6282A77B2CF3}"/>
              </a:ext>
            </a:extLst>
          </p:cNvPr>
          <p:cNvSpPr>
            <a:spLocks noGrp="1"/>
          </p:cNvSpPr>
          <p:nvPr>
            <p:ph type="body" sz="quarter" idx="30" hasCustomPrompt="1"/>
          </p:nvPr>
        </p:nvSpPr>
        <p:spPr>
          <a:xfrm>
            <a:off x="8249065" y="3612589"/>
            <a:ext cx="2362266" cy="300082"/>
          </a:xfrm>
          <a:prstGeom prst="rect">
            <a:avLst/>
          </a:prstGeom>
        </p:spPr>
        <p:txBody>
          <a:bodyPr wrap="square" anchor="b">
            <a:spAutoFit/>
          </a:bodyPr>
          <a:lstStyle>
            <a:lvl1pPr marL="0" indent="0" algn="ctr">
              <a:lnSpc>
                <a:spcPct val="100000"/>
              </a:lnSpc>
              <a:buNone/>
              <a:defRPr sz="1350" b="1" i="0" cap="all" spc="626" baseline="0">
                <a:solidFill>
                  <a:schemeClr val="bg1"/>
                </a:soli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LOREM IPSUM</a:t>
            </a:r>
          </a:p>
        </p:txBody>
      </p:sp>
      <p:sp>
        <p:nvSpPr>
          <p:cNvPr id="11" name="Picture Placeholder 18">
            <a:extLst>
              <a:ext uri="{FF2B5EF4-FFF2-40B4-BE49-F238E27FC236}">
                <a16:creationId xmlns:a16="http://schemas.microsoft.com/office/drawing/2014/main" id="{8F5A39C5-D720-34D7-A254-7673967AF8CA}"/>
              </a:ext>
            </a:extLst>
          </p:cNvPr>
          <p:cNvSpPr>
            <a:spLocks noGrp="1" noChangeAspect="1"/>
          </p:cNvSpPr>
          <p:nvPr>
            <p:ph type="pic" sz="quarter" idx="31" hasCustomPrompt="1"/>
          </p:nvPr>
        </p:nvSpPr>
        <p:spPr>
          <a:xfrm>
            <a:off x="8820095" y="2259474"/>
            <a:ext cx="1220205" cy="1220244"/>
          </a:xfrm>
          <a:prstGeom prst="rect">
            <a:avLst/>
          </a:prstGeom>
        </p:spPr>
        <p:txBody>
          <a:bodyPr/>
          <a:lstStyle>
            <a:lvl1pPr marL="0" indent="0">
              <a:buNone/>
              <a:defRPr>
                <a:solidFill>
                  <a:schemeClr val="bg1"/>
                </a:solidFill>
              </a:defRPr>
            </a:lvl1pPr>
          </a:lstStyle>
          <a:p>
            <a:pPr marL="0" marR="0" lvl="0" indent="0" algn="l" defTabSz="465381" rtl="0" eaLnBrk="1" fontAlgn="auto" latinLnBrk="0" hangingPunct="1">
              <a:lnSpc>
                <a:spcPct val="120000"/>
              </a:lnSpc>
              <a:spcBef>
                <a:spcPts val="611"/>
              </a:spcBef>
              <a:spcAft>
                <a:spcPts val="0"/>
              </a:spcAft>
              <a:buClr>
                <a:srgbClr val="2583EE"/>
              </a:buClr>
              <a:buSzTx/>
              <a:buFont typeface="Arial" panose="020B0604020202020204" pitchFamily="34" charset="0"/>
              <a:buNone/>
              <a:tabLst/>
              <a:defRPr/>
            </a:pPr>
            <a:r>
              <a:rPr lang="en-US"/>
              <a:t>icon</a:t>
            </a:r>
          </a:p>
          <a:p>
            <a:endParaRPr lang="en-US"/>
          </a:p>
        </p:txBody>
      </p:sp>
      <p:sp>
        <p:nvSpPr>
          <p:cNvPr id="12" name="Rectangle 11">
            <a:extLst>
              <a:ext uri="{FF2B5EF4-FFF2-40B4-BE49-F238E27FC236}">
                <a16:creationId xmlns:a16="http://schemas.microsoft.com/office/drawing/2014/main" id="{CC53DBEE-D7DC-78A5-307E-6010BC5E6FAF}"/>
              </a:ext>
            </a:extLst>
          </p:cNvPr>
          <p:cNvSpPr/>
          <p:nvPr userDrawn="1"/>
        </p:nvSpPr>
        <p:spPr>
          <a:xfrm>
            <a:off x="8080198" y="2079000"/>
            <a:ext cx="2700000" cy="270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2239" rtl="0" eaLnBrk="1" fontAlgn="auto" latinLnBrk="0" hangingPunct="1">
              <a:lnSpc>
                <a:spcPct val="100000"/>
              </a:lnSpc>
              <a:spcBef>
                <a:spcPts val="0"/>
              </a:spcBef>
              <a:spcAft>
                <a:spcPts val="0"/>
              </a:spcAft>
              <a:buClrTx/>
              <a:buSzTx/>
              <a:buFontTx/>
              <a:buNone/>
              <a:tabLst/>
              <a:defRPr/>
            </a:pPr>
            <a:endParaRPr kumimoji="0" lang="en-US" sz="385"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86892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IN23_Full Image">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CC180434-7F42-0257-0AAB-3DD3D254318F}"/>
              </a:ext>
            </a:extLst>
          </p:cNvPr>
          <p:cNvSpPr>
            <a:spLocks noGrp="1"/>
          </p:cNvSpPr>
          <p:nvPr>
            <p:ph type="pic" sz="quarter" idx="10" hasCustomPrompt="1"/>
          </p:nvPr>
        </p:nvSpPr>
        <p:spPr>
          <a:xfrm>
            <a:off x="338668" y="323850"/>
            <a:ext cx="11519625" cy="6229350"/>
          </a:xfrm>
          <a:prstGeom prst="rect">
            <a:avLst/>
          </a:prstGeom>
        </p:spPr>
        <p:txBody>
          <a:bodyPr anchor="ctr"/>
          <a:lstStyle>
            <a:lvl1pPr marL="0" indent="0">
              <a:buNone/>
              <a:defRPr>
                <a:solidFill>
                  <a:schemeClr val="bg1"/>
                </a:solidFill>
              </a:defRPr>
            </a:lvl1pPr>
          </a:lstStyle>
          <a:p>
            <a:r>
              <a:rPr lang="en-US"/>
              <a:t>Picture</a:t>
            </a:r>
          </a:p>
        </p:txBody>
      </p:sp>
    </p:spTree>
    <p:extLst>
      <p:ext uri="{BB962C8B-B14F-4D97-AF65-F5344CB8AC3E}">
        <p14:creationId xmlns:p14="http://schemas.microsoft.com/office/powerpoint/2010/main" val="236695470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IN2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8816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IN23_Blank">
    <p:spTree>
      <p:nvGrpSpPr>
        <p:cNvPr id="1" name=""/>
        <p:cNvGrpSpPr/>
        <p:nvPr/>
      </p:nvGrpSpPr>
      <p:grpSpPr>
        <a:xfrm>
          <a:off x="0" y="0"/>
          <a:ext cx="0" cy="0"/>
          <a:chOff x="0" y="0"/>
          <a:chExt cx="0" cy="0"/>
        </a:xfrm>
      </p:grpSpPr>
      <p:sp>
        <p:nvSpPr>
          <p:cNvPr id="31" name="Picture Placeholder 6">
            <a:extLst>
              <a:ext uri="{FF2B5EF4-FFF2-40B4-BE49-F238E27FC236}">
                <a16:creationId xmlns:a16="http://schemas.microsoft.com/office/drawing/2014/main" id="{C511A4BC-066B-3F76-2D8F-F1DEB0F694C7}"/>
              </a:ext>
            </a:extLst>
          </p:cNvPr>
          <p:cNvSpPr>
            <a:spLocks noGrp="1"/>
          </p:cNvSpPr>
          <p:nvPr>
            <p:ph type="pic" sz="quarter" idx="20" hasCustomPrompt="1"/>
          </p:nvPr>
        </p:nvSpPr>
        <p:spPr>
          <a:xfrm>
            <a:off x="3969579" y="1543050"/>
            <a:ext cx="8222422" cy="4625263"/>
          </a:xfrm>
          <a:prstGeom prst="rect">
            <a:avLst/>
          </a:prstGeom>
        </p:spPr>
        <p:txBody>
          <a:bodyPr/>
          <a:lstStyle>
            <a:lvl1pPr marL="0" indent="0" algn="ctr">
              <a:buNone/>
              <a:defRPr sz="2000">
                <a:solidFill>
                  <a:schemeClr val="bg1"/>
                </a:solidFill>
              </a:defRPr>
            </a:lvl1pPr>
          </a:lstStyle>
          <a:p>
            <a:r>
              <a:rPr lang="en-US"/>
              <a:t>Screenshot</a:t>
            </a:r>
          </a:p>
        </p:txBody>
      </p:sp>
      <p:sp>
        <p:nvSpPr>
          <p:cNvPr id="24" name="Picture Placeholder 6">
            <a:extLst>
              <a:ext uri="{FF2B5EF4-FFF2-40B4-BE49-F238E27FC236}">
                <a16:creationId xmlns:a16="http://schemas.microsoft.com/office/drawing/2014/main" id="{E2785D60-C881-90CF-8540-9BE1D055D229}"/>
              </a:ext>
            </a:extLst>
          </p:cNvPr>
          <p:cNvSpPr>
            <a:spLocks noGrp="1"/>
          </p:cNvSpPr>
          <p:nvPr>
            <p:ph type="pic" sz="quarter" idx="21" hasCustomPrompt="1"/>
          </p:nvPr>
        </p:nvSpPr>
        <p:spPr>
          <a:xfrm>
            <a:off x="495491" y="438150"/>
            <a:ext cx="701343" cy="701365"/>
          </a:xfrm>
          <a:prstGeom prst="rect">
            <a:avLst/>
          </a:prstGeom>
        </p:spPr>
        <p:txBody>
          <a:bodyPr/>
          <a:lstStyle>
            <a:lvl1pPr marL="0" indent="0" algn="ctr">
              <a:buNone/>
              <a:defRPr>
                <a:solidFill>
                  <a:schemeClr val="bg1"/>
                </a:solidFill>
              </a:defRPr>
            </a:lvl1pPr>
          </a:lstStyle>
          <a:p>
            <a:r>
              <a:rPr lang="en-US"/>
              <a:t>icon</a:t>
            </a:r>
          </a:p>
        </p:txBody>
      </p:sp>
      <p:sp>
        <p:nvSpPr>
          <p:cNvPr id="25" name="Text Placeholder 7">
            <a:extLst>
              <a:ext uri="{FF2B5EF4-FFF2-40B4-BE49-F238E27FC236}">
                <a16:creationId xmlns:a16="http://schemas.microsoft.com/office/drawing/2014/main" id="{2C4D94EA-E047-F07C-F6A9-113242FA5A01}"/>
              </a:ext>
            </a:extLst>
          </p:cNvPr>
          <p:cNvSpPr>
            <a:spLocks noGrp="1"/>
          </p:cNvSpPr>
          <p:nvPr>
            <p:ph type="body" sz="quarter" idx="22" hasCustomPrompt="1"/>
          </p:nvPr>
        </p:nvSpPr>
        <p:spPr>
          <a:xfrm>
            <a:off x="1355247" y="931766"/>
            <a:ext cx="6743334" cy="276999"/>
          </a:xfrm>
          <a:prstGeom prst="rect">
            <a:avLst/>
          </a:prstGeom>
        </p:spPr>
        <p:txBody>
          <a:bodyPr wrap="square">
            <a:spAutoFit/>
          </a:bodyPr>
          <a:lstStyle>
            <a:lvl1pPr marL="0" indent="0" algn="l">
              <a:lnSpc>
                <a:spcPct val="100000"/>
              </a:lnSpc>
              <a:spcBef>
                <a:spcPts val="0"/>
              </a:spcBef>
              <a:buNone/>
              <a:defRPr sz="1200" b="0" i="0" spc="150"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SUBHEADING</a:t>
            </a:r>
          </a:p>
        </p:txBody>
      </p:sp>
      <p:sp>
        <p:nvSpPr>
          <p:cNvPr id="26" name="Text Placeholder 3">
            <a:extLst>
              <a:ext uri="{FF2B5EF4-FFF2-40B4-BE49-F238E27FC236}">
                <a16:creationId xmlns:a16="http://schemas.microsoft.com/office/drawing/2014/main" id="{43AD216B-C2CF-D3DA-FFF1-4C214FEED60E}"/>
              </a:ext>
            </a:extLst>
          </p:cNvPr>
          <p:cNvSpPr>
            <a:spLocks noGrp="1"/>
          </p:cNvSpPr>
          <p:nvPr>
            <p:ph type="body" sz="quarter" idx="23" hasCustomPrompt="1"/>
          </p:nvPr>
        </p:nvSpPr>
        <p:spPr>
          <a:xfrm>
            <a:off x="1355247" y="387685"/>
            <a:ext cx="6743334" cy="461665"/>
          </a:xfrm>
          <a:prstGeom prst="rect">
            <a:avLst/>
          </a:prstGeom>
        </p:spPr>
        <p:txBody>
          <a:bodyPr wrap="square" anchor="b">
            <a:spAutoFit/>
          </a:bodyPr>
          <a:lstStyle>
            <a:lvl1pPr marL="0" indent="0" algn="l">
              <a:lnSpc>
                <a:spcPct val="100000"/>
              </a:lnSpc>
              <a:spcBef>
                <a:spcPts val="0"/>
              </a:spcBef>
              <a:buNone/>
              <a:defRPr sz="2400" b="1" i="0" cap="all" spc="500" baseline="0">
                <a:solidFill>
                  <a:schemeClr val="bg1"/>
                </a:soli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Heading</a:t>
            </a:r>
          </a:p>
        </p:txBody>
      </p:sp>
      <p:sp>
        <p:nvSpPr>
          <p:cNvPr id="30" name="Text Placeholder 3">
            <a:extLst>
              <a:ext uri="{FF2B5EF4-FFF2-40B4-BE49-F238E27FC236}">
                <a16:creationId xmlns:a16="http://schemas.microsoft.com/office/drawing/2014/main" id="{3158B758-5B7F-032B-CFEB-80342F91F7E8}"/>
              </a:ext>
            </a:extLst>
          </p:cNvPr>
          <p:cNvSpPr>
            <a:spLocks noGrp="1"/>
          </p:cNvSpPr>
          <p:nvPr>
            <p:ph type="body" sz="quarter" idx="19" hasCustomPrompt="1"/>
          </p:nvPr>
        </p:nvSpPr>
        <p:spPr>
          <a:xfrm>
            <a:off x="1464006" y="5952870"/>
            <a:ext cx="6634575" cy="430887"/>
          </a:xfrm>
          <a:prstGeom prst="rect">
            <a:avLst/>
          </a:prstGeom>
        </p:spPr>
        <p:txBody>
          <a:bodyPr wrap="square" anchor="ctr">
            <a:spAutoFit/>
          </a:bodyPr>
          <a:lstStyle>
            <a:lvl1pPr marL="0" indent="0" algn="l">
              <a:lnSpc>
                <a:spcPct val="100000"/>
              </a:lnSpc>
              <a:buNone/>
              <a:defRPr sz="2200" b="1" i="0" cap="all" spc="500" baseline="0">
                <a:gradFill flip="none" rotWithShape="1">
                  <a:gsLst>
                    <a:gs pos="49000">
                      <a:schemeClr val="accent1"/>
                    </a:gs>
                    <a:gs pos="0">
                      <a:schemeClr val="accent2"/>
                    </a:gs>
                    <a:gs pos="100000">
                      <a:schemeClr val="accent3"/>
                    </a:gs>
                  </a:gsLst>
                  <a:lin ang="0" scaled="1"/>
                  <a:tileRect/>
                </a:gra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Call out</a:t>
            </a:r>
          </a:p>
        </p:txBody>
      </p:sp>
      <p:sp>
        <p:nvSpPr>
          <p:cNvPr id="34" name="Text Placeholder 7">
            <a:extLst>
              <a:ext uri="{FF2B5EF4-FFF2-40B4-BE49-F238E27FC236}">
                <a16:creationId xmlns:a16="http://schemas.microsoft.com/office/drawing/2014/main" id="{2902B912-87E8-39DF-A217-B65B2F0A62FE}"/>
              </a:ext>
            </a:extLst>
          </p:cNvPr>
          <p:cNvSpPr>
            <a:spLocks noGrp="1"/>
          </p:cNvSpPr>
          <p:nvPr>
            <p:ph type="body" sz="quarter" idx="24" hasCustomPrompt="1"/>
          </p:nvPr>
        </p:nvSpPr>
        <p:spPr>
          <a:xfrm>
            <a:off x="495491" y="2299607"/>
            <a:ext cx="3124009" cy="780959"/>
          </a:xfrm>
          <a:prstGeom prst="rect">
            <a:avLst/>
          </a:prstGeom>
          <a:ln w="38100">
            <a:solidFill>
              <a:schemeClr val="bg1"/>
            </a:solidFill>
          </a:ln>
        </p:spPr>
        <p:txBody>
          <a:bodyPr wrap="square" lIns="360000" tIns="360000" rIns="360000" bIns="360000" anchor="ctr">
            <a:noAutofit/>
          </a:bodyPr>
          <a:lstStyle>
            <a:lvl1pPr marL="0" indent="0" algn="ctr">
              <a:lnSpc>
                <a:spcPct val="100000"/>
              </a:lnSpc>
              <a:buNone/>
              <a:defRPr sz="1100" b="0" i="0" spc="241"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Lorem ipsum dolor sit </a:t>
            </a:r>
            <a:r>
              <a:rPr lang="en-US" err="1">
                <a:effectLst/>
              </a:rPr>
              <a:t>amet</a:t>
            </a:r>
            <a:r>
              <a:rPr lang="en-US">
                <a:effectLst/>
              </a:rPr>
              <a:t>, </a:t>
            </a:r>
            <a:r>
              <a:rPr lang="en-US" err="1">
                <a:effectLst/>
              </a:rPr>
              <a:t>consect</a:t>
            </a:r>
            <a:r>
              <a:rPr lang="en-US">
                <a:effectLst/>
              </a:rPr>
              <a:t> </a:t>
            </a:r>
            <a:r>
              <a:rPr lang="en-US" err="1">
                <a:effectLst/>
              </a:rPr>
              <a:t>etur</a:t>
            </a:r>
            <a:r>
              <a:rPr lang="en-US">
                <a:effectLst/>
              </a:rPr>
              <a:t> </a:t>
            </a:r>
            <a:r>
              <a:rPr lang="en-US" err="1">
                <a:effectLst/>
              </a:rPr>
              <a:t>adipiscing</a:t>
            </a:r>
            <a:r>
              <a:rPr lang="en-US">
                <a:effectLst/>
              </a:rPr>
              <a:t> </a:t>
            </a:r>
            <a:r>
              <a:rPr lang="en-US" err="1">
                <a:effectLst/>
              </a:rPr>
              <a:t>elit</a:t>
            </a:r>
            <a:endParaRPr lang="en-US"/>
          </a:p>
        </p:txBody>
      </p:sp>
      <p:sp>
        <p:nvSpPr>
          <p:cNvPr id="2" name="Text Placeholder 7">
            <a:extLst>
              <a:ext uri="{FF2B5EF4-FFF2-40B4-BE49-F238E27FC236}">
                <a16:creationId xmlns:a16="http://schemas.microsoft.com/office/drawing/2014/main" id="{C76D17E8-53B3-5E25-943B-5B7F7EFE0CB8}"/>
              </a:ext>
            </a:extLst>
          </p:cNvPr>
          <p:cNvSpPr>
            <a:spLocks noGrp="1"/>
          </p:cNvSpPr>
          <p:nvPr>
            <p:ph type="body" sz="quarter" idx="25" hasCustomPrompt="1"/>
          </p:nvPr>
        </p:nvSpPr>
        <p:spPr>
          <a:xfrm>
            <a:off x="495491" y="3295650"/>
            <a:ext cx="3124009" cy="780959"/>
          </a:xfrm>
          <a:prstGeom prst="rect">
            <a:avLst/>
          </a:prstGeom>
          <a:ln w="38100">
            <a:solidFill>
              <a:schemeClr val="bg1"/>
            </a:solidFill>
          </a:ln>
        </p:spPr>
        <p:txBody>
          <a:bodyPr wrap="square" lIns="360000" tIns="360000" rIns="360000" bIns="360000" anchor="ctr">
            <a:noAutofit/>
          </a:bodyPr>
          <a:lstStyle>
            <a:lvl1pPr marL="0" indent="0" algn="ctr">
              <a:lnSpc>
                <a:spcPct val="100000"/>
              </a:lnSpc>
              <a:buNone/>
              <a:defRPr sz="1100" b="0" i="0" spc="241"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Lorem ipsum dolor sit </a:t>
            </a:r>
            <a:r>
              <a:rPr lang="en-US" err="1">
                <a:effectLst/>
              </a:rPr>
              <a:t>amet</a:t>
            </a:r>
            <a:r>
              <a:rPr lang="en-US">
                <a:effectLst/>
              </a:rPr>
              <a:t>, </a:t>
            </a:r>
            <a:r>
              <a:rPr lang="en-US" err="1">
                <a:effectLst/>
              </a:rPr>
              <a:t>consect</a:t>
            </a:r>
            <a:r>
              <a:rPr lang="en-US">
                <a:effectLst/>
              </a:rPr>
              <a:t> </a:t>
            </a:r>
            <a:r>
              <a:rPr lang="en-US" err="1">
                <a:effectLst/>
              </a:rPr>
              <a:t>etur</a:t>
            </a:r>
            <a:r>
              <a:rPr lang="en-US">
                <a:effectLst/>
              </a:rPr>
              <a:t> </a:t>
            </a:r>
            <a:r>
              <a:rPr lang="en-US" err="1">
                <a:effectLst/>
              </a:rPr>
              <a:t>adipiscing</a:t>
            </a:r>
            <a:r>
              <a:rPr lang="en-US">
                <a:effectLst/>
              </a:rPr>
              <a:t> </a:t>
            </a:r>
            <a:r>
              <a:rPr lang="en-US" err="1">
                <a:effectLst/>
              </a:rPr>
              <a:t>elit</a:t>
            </a:r>
            <a:endParaRPr lang="en-US"/>
          </a:p>
        </p:txBody>
      </p:sp>
      <p:sp>
        <p:nvSpPr>
          <p:cNvPr id="3" name="Text Placeholder 7">
            <a:extLst>
              <a:ext uri="{FF2B5EF4-FFF2-40B4-BE49-F238E27FC236}">
                <a16:creationId xmlns:a16="http://schemas.microsoft.com/office/drawing/2014/main" id="{A22D272A-D9EC-931D-98DE-6125C1E9A3CB}"/>
              </a:ext>
            </a:extLst>
          </p:cNvPr>
          <p:cNvSpPr>
            <a:spLocks noGrp="1"/>
          </p:cNvSpPr>
          <p:nvPr>
            <p:ph type="body" sz="quarter" idx="26" hasCustomPrompt="1"/>
          </p:nvPr>
        </p:nvSpPr>
        <p:spPr>
          <a:xfrm>
            <a:off x="495491" y="4291693"/>
            <a:ext cx="3124009" cy="780959"/>
          </a:xfrm>
          <a:prstGeom prst="rect">
            <a:avLst/>
          </a:prstGeom>
          <a:ln w="38100">
            <a:solidFill>
              <a:schemeClr val="bg1"/>
            </a:solidFill>
          </a:ln>
        </p:spPr>
        <p:txBody>
          <a:bodyPr wrap="square" lIns="360000" tIns="360000" rIns="360000" bIns="360000" anchor="ctr">
            <a:noAutofit/>
          </a:bodyPr>
          <a:lstStyle>
            <a:lvl1pPr marL="0" indent="0" algn="ctr">
              <a:lnSpc>
                <a:spcPct val="100000"/>
              </a:lnSpc>
              <a:buNone/>
              <a:defRPr sz="1100" b="0" i="0" spc="241"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Lorem ipsum dolor sit </a:t>
            </a:r>
            <a:r>
              <a:rPr lang="en-US" err="1">
                <a:effectLst/>
              </a:rPr>
              <a:t>amet</a:t>
            </a:r>
            <a:r>
              <a:rPr lang="en-US">
                <a:effectLst/>
              </a:rPr>
              <a:t>, </a:t>
            </a:r>
            <a:r>
              <a:rPr lang="en-US" err="1">
                <a:effectLst/>
              </a:rPr>
              <a:t>consect</a:t>
            </a:r>
            <a:r>
              <a:rPr lang="en-US">
                <a:effectLst/>
              </a:rPr>
              <a:t> </a:t>
            </a:r>
            <a:r>
              <a:rPr lang="en-US" err="1">
                <a:effectLst/>
              </a:rPr>
              <a:t>etur</a:t>
            </a:r>
            <a:r>
              <a:rPr lang="en-US">
                <a:effectLst/>
              </a:rPr>
              <a:t> </a:t>
            </a:r>
            <a:r>
              <a:rPr lang="en-US" err="1">
                <a:effectLst/>
              </a:rPr>
              <a:t>adipiscing</a:t>
            </a:r>
            <a:r>
              <a:rPr lang="en-US">
                <a:effectLst/>
              </a:rPr>
              <a:t> </a:t>
            </a:r>
            <a:r>
              <a:rPr lang="en-US" err="1">
                <a:effectLst/>
              </a:rPr>
              <a:t>elit</a:t>
            </a:r>
            <a:endParaRPr lang="en-US"/>
          </a:p>
        </p:txBody>
      </p:sp>
    </p:spTree>
    <p:extLst>
      <p:ext uri="{BB962C8B-B14F-4D97-AF65-F5344CB8AC3E}">
        <p14:creationId xmlns:p14="http://schemas.microsoft.com/office/powerpoint/2010/main" val="421874046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2_IN23_Blank">
    <p:spTree>
      <p:nvGrpSpPr>
        <p:cNvPr id="1" name=""/>
        <p:cNvGrpSpPr/>
        <p:nvPr/>
      </p:nvGrpSpPr>
      <p:grpSpPr>
        <a:xfrm>
          <a:off x="0" y="0"/>
          <a:ext cx="0" cy="0"/>
          <a:chOff x="0" y="0"/>
          <a:chExt cx="0" cy="0"/>
        </a:xfrm>
      </p:grpSpPr>
      <p:sp>
        <p:nvSpPr>
          <p:cNvPr id="31" name="Picture Placeholder 6">
            <a:extLst>
              <a:ext uri="{FF2B5EF4-FFF2-40B4-BE49-F238E27FC236}">
                <a16:creationId xmlns:a16="http://schemas.microsoft.com/office/drawing/2014/main" id="{C511A4BC-066B-3F76-2D8F-F1DEB0F694C7}"/>
              </a:ext>
            </a:extLst>
          </p:cNvPr>
          <p:cNvSpPr>
            <a:spLocks noGrp="1"/>
          </p:cNvSpPr>
          <p:nvPr>
            <p:ph type="pic" sz="quarter" idx="20" hasCustomPrompt="1"/>
          </p:nvPr>
        </p:nvSpPr>
        <p:spPr>
          <a:xfrm>
            <a:off x="3969579" y="1543050"/>
            <a:ext cx="8222422" cy="4625263"/>
          </a:xfrm>
          <a:prstGeom prst="rect">
            <a:avLst/>
          </a:prstGeom>
        </p:spPr>
        <p:txBody>
          <a:bodyPr/>
          <a:lstStyle>
            <a:lvl1pPr marL="0" indent="0" algn="ctr">
              <a:buNone/>
              <a:defRPr sz="2000">
                <a:solidFill>
                  <a:schemeClr val="bg1"/>
                </a:solidFill>
              </a:defRPr>
            </a:lvl1pPr>
          </a:lstStyle>
          <a:p>
            <a:r>
              <a:rPr lang="en-US"/>
              <a:t>Screenshot</a:t>
            </a:r>
          </a:p>
        </p:txBody>
      </p:sp>
      <p:sp>
        <p:nvSpPr>
          <p:cNvPr id="24" name="Picture Placeholder 6">
            <a:extLst>
              <a:ext uri="{FF2B5EF4-FFF2-40B4-BE49-F238E27FC236}">
                <a16:creationId xmlns:a16="http://schemas.microsoft.com/office/drawing/2014/main" id="{E2785D60-C881-90CF-8540-9BE1D055D229}"/>
              </a:ext>
            </a:extLst>
          </p:cNvPr>
          <p:cNvSpPr>
            <a:spLocks noGrp="1"/>
          </p:cNvSpPr>
          <p:nvPr>
            <p:ph type="pic" sz="quarter" idx="21" hasCustomPrompt="1"/>
          </p:nvPr>
        </p:nvSpPr>
        <p:spPr>
          <a:xfrm>
            <a:off x="495491" y="438150"/>
            <a:ext cx="701343" cy="701365"/>
          </a:xfrm>
          <a:prstGeom prst="rect">
            <a:avLst/>
          </a:prstGeom>
        </p:spPr>
        <p:txBody>
          <a:bodyPr/>
          <a:lstStyle>
            <a:lvl1pPr marL="0" indent="0" algn="ctr">
              <a:buNone/>
              <a:defRPr>
                <a:solidFill>
                  <a:schemeClr val="bg1"/>
                </a:solidFill>
              </a:defRPr>
            </a:lvl1pPr>
          </a:lstStyle>
          <a:p>
            <a:r>
              <a:rPr lang="en-US"/>
              <a:t>icon</a:t>
            </a:r>
          </a:p>
        </p:txBody>
      </p:sp>
      <p:sp>
        <p:nvSpPr>
          <p:cNvPr id="25" name="Text Placeholder 7">
            <a:extLst>
              <a:ext uri="{FF2B5EF4-FFF2-40B4-BE49-F238E27FC236}">
                <a16:creationId xmlns:a16="http://schemas.microsoft.com/office/drawing/2014/main" id="{2C4D94EA-E047-F07C-F6A9-113242FA5A01}"/>
              </a:ext>
            </a:extLst>
          </p:cNvPr>
          <p:cNvSpPr>
            <a:spLocks noGrp="1"/>
          </p:cNvSpPr>
          <p:nvPr>
            <p:ph type="body" sz="quarter" idx="22" hasCustomPrompt="1"/>
          </p:nvPr>
        </p:nvSpPr>
        <p:spPr>
          <a:xfrm>
            <a:off x="1355247" y="931766"/>
            <a:ext cx="6743334" cy="276999"/>
          </a:xfrm>
          <a:prstGeom prst="rect">
            <a:avLst/>
          </a:prstGeom>
        </p:spPr>
        <p:txBody>
          <a:bodyPr wrap="square">
            <a:spAutoFit/>
          </a:bodyPr>
          <a:lstStyle>
            <a:lvl1pPr marL="0" indent="0" algn="l">
              <a:lnSpc>
                <a:spcPct val="100000"/>
              </a:lnSpc>
              <a:spcBef>
                <a:spcPts val="0"/>
              </a:spcBef>
              <a:buNone/>
              <a:defRPr sz="1200" b="0" i="0" spc="150"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SUBHEADING</a:t>
            </a:r>
          </a:p>
        </p:txBody>
      </p:sp>
      <p:sp>
        <p:nvSpPr>
          <p:cNvPr id="26" name="Text Placeholder 3">
            <a:extLst>
              <a:ext uri="{FF2B5EF4-FFF2-40B4-BE49-F238E27FC236}">
                <a16:creationId xmlns:a16="http://schemas.microsoft.com/office/drawing/2014/main" id="{43AD216B-C2CF-D3DA-FFF1-4C214FEED60E}"/>
              </a:ext>
            </a:extLst>
          </p:cNvPr>
          <p:cNvSpPr>
            <a:spLocks noGrp="1"/>
          </p:cNvSpPr>
          <p:nvPr>
            <p:ph type="body" sz="quarter" idx="23" hasCustomPrompt="1"/>
          </p:nvPr>
        </p:nvSpPr>
        <p:spPr>
          <a:xfrm>
            <a:off x="1355247" y="387685"/>
            <a:ext cx="6743334" cy="461665"/>
          </a:xfrm>
          <a:prstGeom prst="rect">
            <a:avLst/>
          </a:prstGeom>
        </p:spPr>
        <p:txBody>
          <a:bodyPr wrap="square" anchor="b">
            <a:spAutoFit/>
          </a:bodyPr>
          <a:lstStyle>
            <a:lvl1pPr marL="0" indent="0" algn="l">
              <a:lnSpc>
                <a:spcPct val="100000"/>
              </a:lnSpc>
              <a:spcBef>
                <a:spcPts val="0"/>
              </a:spcBef>
              <a:buNone/>
              <a:defRPr sz="2400" b="1" i="0" cap="all" spc="500" baseline="0">
                <a:solidFill>
                  <a:schemeClr val="bg1"/>
                </a:solidFill>
                <a:latin typeface="Bernina Sans Offc Extrabold" panose="02000000000000000000" pitchFamily="2" charset="77"/>
              </a:defRPr>
            </a:lvl1pPr>
            <a:lvl2pPr algn="ctr">
              <a:defRPr sz="1734"/>
            </a:lvl2pPr>
            <a:lvl3pPr algn="ctr">
              <a:defRPr sz="1589"/>
            </a:lvl3pPr>
            <a:lvl4pPr algn="ctr">
              <a:defRPr sz="1445"/>
            </a:lvl4pPr>
            <a:lvl5pPr algn="ctr">
              <a:defRPr sz="1445"/>
            </a:lvl5pPr>
          </a:lstStyle>
          <a:p>
            <a:pPr lvl="0"/>
            <a:r>
              <a:rPr lang="en-US"/>
              <a:t>Heading</a:t>
            </a:r>
          </a:p>
        </p:txBody>
      </p:sp>
      <p:sp>
        <p:nvSpPr>
          <p:cNvPr id="34" name="Text Placeholder 7">
            <a:extLst>
              <a:ext uri="{FF2B5EF4-FFF2-40B4-BE49-F238E27FC236}">
                <a16:creationId xmlns:a16="http://schemas.microsoft.com/office/drawing/2014/main" id="{2902B912-87E8-39DF-A217-B65B2F0A62FE}"/>
              </a:ext>
            </a:extLst>
          </p:cNvPr>
          <p:cNvSpPr>
            <a:spLocks noGrp="1"/>
          </p:cNvSpPr>
          <p:nvPr>
            <p:ph type="body" sz="quarter" idx="24" hasCustomPrompt="1"/>
          </p:nvPr>
        </p:nvSpPr>
        <p:spPr>
          <a:xfrm>
            <a:off x="495491" y="2299607"/>
            <a:ext cx="3124009" cy="780959"/>
          </a:xfrm>
          <a:prstGeom prst="rect">
            <a:avLst/>
          </a:prstGeom>
          <a:ln w="38100">
            <a:solidFill>
              <a:schemeClr val="bg1"/>
            </a:solidFill>
          </a:ln>
        </p:spPr>
        <p:txBody>
          <a:bodyPr wrap="square" lIns="360000" tIns="360000" rIns="360000" bIns="360000" anchor="ctr">
            <a:noAutofit/>
          </a:bodyPr>
          <a:lstStyle>
            <a:lvl1pPr marL="0" indent="0" algn="ctr">
              <a:lnSpc>
                <a:spcPct val="100000"/>
              </a:lnSpc>
              <a:buNone/>
              <a:defRPr sz="1100" b="0" i="0" spc="241"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Lorem ipsum dolor sit </a:t>
            </a:r>
            <a:r>
              <a:rPr lang="en-US" err="1">
                <a:effectLst/>
              </a:rPr>
              <a:t>amet</a:t>
            </a:r>
            <a:r>
              <a:rPr lang="en-US">
                <a:effectLst/>
              </a:rPr>
              <a:t>, </a:t>
            </a:r>
            <a:r>
              <a:rPr lang="en-US" err="1">
                <a:effectLst/>
              </a:rPr>
              <a:t>consect</a:t>
            </a:r>
            <a:r>
              <a:rPr lang="en-US">
                <a:effectLst/>
              </a:rPr>
              <a:t> </a:t>
            </a:r>
            <a:r>
              <a:rPr lang="en-US" err="1">
                <a:effectLst/>
              </a:rPr>
              <a:t>etur</a:t>
            </a:r>
            <a:r>
              <a:rPr lang="en-US">
                <a:effectLst/>
              </a:rPr>
              <a:t> </a:t>
            </a:r>
            <a:r>
              <a:rPr lang="en-US" err="1">
                <a:effectLst/>
              </a:rPr>
              <a:t>adipiscing</a:t>
            </a:r>
            <a:r>
              <a:rPr lang="en-US">
                <a:effectLst/>
              </a:rPr>
              <a:t> </a:t>
            </a:r>
            <a:r>
              <a:rPr lang="en-US" err="1">
                <a:effectLst/>
              </a:rPr>
              <a:t>elit</a:t>
            </a:r>
            <a:endParaRPr lang="en-US"/>
          </a:p>
        </p:txBody>
      </p:sp>
      <p:sp>
        <p:nvSpPr>
          <p:cNvPr id="2" name="Text Placeholder 7">
            <a:extLst>
              <a:ext uri="{FF2B5EF4-FFF2-40B4-BE49-F238E27FC236}">
                <a16:creationId xmlns:a16="http://schemas.microsoft.com/office/drawing/2014/main" id="{C76D17E8-53B3-5E25-943B-5B7F7EFE0CB8}"/>
              </a:ext>
            </a:extLst>
          </p:cNvPr>
          <p:cNvSpPr>
            <a:spLocks noGrp="1"/>
          </p:cNvSpPr>
          <p:nvPr>
            <p:ph type="body" sz="quarter" idx="25" hasCustomPrompt="1"/>
          </p:nvPr>
        </p:nvSpPr>
        <p:spPr>
          <a:xfrm>
            <a:off x="495491" y="3295650"/>
            <a:ext cx="3124009" cy="780959"/>
          </a:xfrm>
          <a:prstGeom prst="rect">
            <a:avLst/>
          </a:prstGeom>
          <a:ln w="38100">
            <a:solidFill>
              <a:schemeClr val="bg1"/>
            </a:solidFill>
          </a:ln>
        </p:spPr>
        <p:txBody>
          <a:bodyPr wrap="square" lIns="360000" tIns="360000" rIns="360000" bIns="360000" anchor="ctr">
            <a:noAutofit/>
          </a:bodyPr>
          <a:lstStyle>
            <a:lvl1pPr marL="0" indent="0" algn="ctr">
              <a:lnSpc>
                <a:spcPct val="100000"/>
              </a:lnSpc>
              <a:buNone/>
              <a:defRPr sz="1100" b="0" i="0" spc="241"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Lorem ipsum dolor sit </a:t>
            </a:r>
            <a:r>
              <a:rPr lang="en-US" err="1">
                <a:effectLst/>
              </a:rPr>
              <a:t>amet</a:t>
            </a:r>
            <a:r>
              <a:rPr lang="en-US">
                <a:effectLst/>
              </a:rPr>
              <a:t>, </a:t>
            </a:r>
            <a:r>
              <a:rPr lang="en-US" err="1">
                <a:effectLst/>
              </a:rPr>
              <a:t>consect</a:t>
            </a:r>
            <a:r>
              <a:rPr lang="en-US">
                <a:effectLst/>
              </a:rPr>
              <a:t> </a:t>
            </a:r>
            <a:r>
              <a:rPr lang="en-US" err="1">
                <a:effectLst/>
              </a:rPr>
              <a:t>etur</a:t>
            </a:r>
            <a:r>
              <a:rPr lang="en-US">
                <a:effectLst/>
              </a:rPr>
              <a:t> </a:t>
            </a:r>
            <a:r>
              <a:rPr lang="en-US" err="1">
                <a:effectLst/>
              </a:rPr>
              <a:t>adipiscing</a:t>
            </a:r>
            <a:r>
              <a:rPr lang="en-US">
                <a:effectLst/>
              </a:rPr>
              <a:t> </a:t>
            </a:r>
            <a:r>
              <a:rPr lang="en-US" err="1">
                <a:effectLst/>
              </a:rPr>
              <a:t>elit</a:t>
            </a:r>
            <a:endParaRPr lang="en-US"/>
          </a:p>
        </p:txBody>
      </p:sp>
      <p:sp>
        <p:nvSpPr>
          <p:cNvPr id="3" name="Text Placeholder 7">
            <a:extLst>
              <a:ext uri="{FF2B5EF4-FFF2-40B4-BE49-F238E27FC236}">
                <a16:creationId xmlns:a16="http://schemas.microsoft.com/office/drawing/2014/main" id="{A22D272A-D9EC-931D-98DE-6125C1E9A3CB}"/>
              </a:ext>
            </a:extLst>
          </p:cNvPr>
          <p:cNvSpPr>
            <a:spLocks noGrp="1"/>
          </p:cNvSpPr>
          <p:nvPr>
            <p:ph type="body" sz="quarter" idx="26" hasCustomPrompt="1"/>
          </p:nvPr>
        </p:nvSpPr>
        <p:spPr>
          <a:xfrm>
            <a:off x="495491" y="4291693"/>
            <a:ext cx="3124009" cy="780959"/>
          </a:xfrm>
          <a:prstGeom prst="rect">
            <a:avLst/>
          </a:prstGeom>
          <a:ln w="38100">
            <a:solidFill>
              <a:schemeClr val="bg1"/>
            </a:solidFill>
          </a:ln>
        </p:spPr>
        <p:txBody>
          <a:bodyPr wrap="square" lIns="360000" tIns="360000" rIns="360000" bIns="360000" anchor="ctr">
            <a:noAutofit/>
          </a:bodyPr>
          <a:lstStyle>
            <a:lvl1pPr marL="0" indent="0" algn="ctr">
              <a:lnSpc>
                <a:spcPct val="100000"/>
              </a:lnSpc>
              <a:buNone/>
              <a:defRPr sz="1100" b="0" i="0" spc="241" baseline="0">
                <a:solidFill>
                  <a:schemeClr val="bg1"/>
                </a:solidFill>
                <a:latin typeface="Bernina Sans Offc" panose="02000000000000000000" pitchFamily="2" charset="77"/>
              </a:defRPr>
            </a:lvl1pPr>
            <a:lvl2pPr marL="232689" indent="0" algn="ctr">
              <a:buNone/>
              <a:defRPr sz="1927"/>
            </a:lvl2pPr>
            <a:lvl3pPr marL="465381" indent="0" algn="ctr">
              <a:buNone/>
              <a:defRPr sz="1734"/>
            </a:lvl3pPr>
            <a:lvl4pPr marL="698070" indent="0" algn="ctr">
              <a:buNone/>
              <a:defRPr sz="1589"/>
            </a:lvl4pPr>
            <a:lvl5pPr marL="930760" indent="0" algn="ctr">
              <a:buNone/>
              <a:defRPr sz="1589"/>
            </a:lvl5pPr>
          </a:lstStyle>
          <a:p>
            <a:pPr lvl="0"/>
            <a:r>
              <a:rPr lang="en-US">
                <a:effectLst/>
              </a:rPr>
              <a:t>Lorem ipsum dolor sit </a:t>
            </a:r>
            <a:r>
              <a:rPr lang="en-US" err="1">
                <a:effectLst/>
              </a:rPr>
              <a:t>amet</a:t>
            </a:r>
            <a:r>
              <a:rPr lang="en-US">
                <a:effectLst/>
              </a:rPr>
              <a:t>, </a:t>
            </a:r>
            <a:r>
              <a:rPr lang="en-US" err="1">
                <a:effectLst/>
              </a:rPr>
              <a:t>consect</a:t>
            </a:r>
            <a:r>
              <a:rPr lang="en-US">
                <a:effectLst/>
              </a:rPr>
              <a:t> </a:t>
            </a:r>
            <a:r>
              <a:rPr lang="en-US" err="1">
                <a:effectLst/>
              </a:rPr>
              <a:t>etur</a:t>
            </a:r>
            <a:r>
              <a:rPr lang="en-US">
                <a:effectLst/>
              </a:rPr>
              <a:t> </a:t>
            </a:r>
            <a:r>
              <a:rPr lang="en-US" err="1">
                <a:effectLst/>
              </a:rPr>
              <a:t>adipiscing</a:t>
            </a:r>
            <a:r>
              <a:rPr lang="en-US">
                <a:effectLst/>
              </a:rPr>
              <a:t> </a:t>
            </a:r>
            <a:r>
              <a:rPr lang="en-US" err="1">
                <a:effectLst/>
              </a:rPr>
              <a:t>elit</a:t>
            </a:r>
            <a:endParaRPr lang="en-US"/>
          </a:p>
        </p:txBody>
      </p:sp>
    </p:spTree>
    <p:extLst>
      <p:ext uri="{BB962C8B-B14F-4D97-AF65-F5344CB8AC3E}">
        <p14:creationId xmlns:p14="http://schemas.microsoft.com/office/powerpoint/2010/main" val="40208929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Dark: blank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2D0D4A-281A-0291-99B6-20C64F68DA03}"/>
              </a:ext>
            </a:extLst>
          </p:cNvPr>
          <p:cNvSpPr/>
          <p:nvPr userDrawn="1"/>
        </p:nvSpPr>
        <p:spPr>
          <a:xfrm>
            <a:off x="0" y="0"/>
            <a:ext cx="12192000" cy="6858000"/>
          </a:xfrm>
          <a:prstGeom prst="rect">
            <a:avLst/>
          </a:prstGeom>
          <a:solidFill>
            <a:srgbClr val="030C16"/>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1"/>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3" y="6487291"/>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1D6CB594-4CF5-B1D7-5D6C-3F2936591BAB}"/>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C93B2CD-CD48-CEF3-5729-FE49A94DF0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12" name="Rectangle 11">
            <a:extLst>
              <a:ext uri="{FF2B5EF4-FFF2-40B4-BE49-F238E27FC236}">
                <a16:creationId xmlns:a16="http://schemas.microsoft.com/office/drawing/2014/main" id="{1E5A65C2-37EA-5B47-5B9E-683A857F100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4094502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457EA6E8-4C91-7151-A35B-7014D8ED044C}"/>
              </a:ext>
            </a:extLst>
          </p:cNvPr>
          <p:cNvSpPr>
            <a:spLocks/>
          </p:cNvSpPr>
          <p:nvPr userDrawn="1"/>
        </p:nvSpPr>
        <p:spPr>
          <a:xfrm rot="10800000">
            <a:off x="381133" y="1603585"/>
            <a:ext cx="2798531" cy="4309850"/>
          </a:xfrm>
          <a:prstGeom prst="roundRect">
            <a:avLst>
              <a:gd name="adj" fmla="val 0"/>
            </a:avLst>
          </a:prstGeom>
          <a:solidFill>
            <a:schemeClr val="bg1"/>
          </a:solidFill>
          <a:ln>
            <a:noFill/>
          </a:ln>
          <a:effectLst>
            <a:outerShdw blurRad="235545" sx="110282" sy="110282" algn="ctr" rotWithShape="0">
              <a:srgbClr val="000000">
                <a:alpha val="5623"/>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2" name="Rounded Rectangle 11">
            <a:extLst>
              <a:ext uri="{FF2B5EF4-FFF2-40B4-BE49-F238E27FC236}">
                <a16:creationId xmlns:a16="http://schemas.microsoft.com/office/drawing/2014/main" id="{13F9FEC6-A736-B71A-7D17-10955C582122}"/>
              </a:ext>
            </a:extLst>
          </p:cNvPr>
          <p:cNvSpPr>
            <a:spLocks/>
          </p:cNvSpPr>
          <p:nvPr userDrawn="1"/>
        </p:nvSpPr>
        <p:spPr>
          <a:xfrm rot="10800000">
            <a:off x="3260680" y="1603585"/>
            <a:ext cx="2798531" cy="4309850"/>
          </a:xfrm>
          <a:prstGeom prst="roundRect">
            <a:avLst>
              <a:gd name="adj" fmla="val 0"/>
            </a:avLst>
          </a:prstGeom>
          <a:solidFill>
            <a:schemeClr val="bg1"/>
          </a:solidFill>
          <a:ln>
            <a:noFill/>
          </a:ln>
          <a:effectLst>
            <a:outerShdw blurRad="235545" sx="104000" sy="104000" algn="ctr" rotWithShape="0">
              <a:srgbClr val="000000">
                <a:alpha val="6269"/>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3" name="Rounded Rectangle 12">
            <a:extLst>
              <a:ext uri="{FF2B5EF4-FFF2-40B4-BE49-F238E27FC236}">
                <a16:creationId xmlns:a16="http://schemas.microsoft.com/office/drawing/2014/main" id="{853DDC7F-D4A6-8617-188C-F15900634FC8}"/>
              </a:ext>
            </a:extLst>
          </p:cNvPr>
          <p:cNvSpPr>
            <a:spLocks/>
          </p:cNvSpPr>
          <p:nvPr userDrawn="1"/>
        </p:nvSpPr>
        <p:spPr>
          <a:xfrm rot="10800000">
            <a:off x="6140225" y="1603585"/>
            <a:ext cx="2798531" cy="4309850"/>
          </a:xfrm>
          <a:prstGeom prst="roundRect">
            <a:avLst>
              <a:gd name="adj" fmla="val 0"/>
            </a:avLst>
          </a:prstGeom>
          <a:solidFill>
            <a:schemeClr val="bg1"/>
          </a:solidFill>
          <a:ln>
            <a:noFill/>
          </a:ln>
          <a:effectLst>
            <a:outerShdw blurRad="235545" sx="104000" sy="104000" algn="ctr" rotWithShape="0">
              <a:srgbClr val="000000">
                <a:alpha val="5922"/>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4" name="Rounded Rectangle 13">
            <a:extLst>
              <a:ext uri="{FF2B5EF4-FFF2-40B4-BE49-F238E27FC236}">
                <a16:creationId xmlns:a16="http://schemas.microsoft.com/office/drawing/2014/main" id="{EC0DC43F-0C5A-2B65-96D2-2530B0F5A0C1}"/>
              </a:ext>
            </a:extLst>
          </p:cNvPr>
          <p:cNvSpPr>
            <a:spLocks/>
          </p:cNvSpPr>
          <p:nvPr userDrawn="1"/>
        </p:nvSpPr>
        <p:spPr>
          <a:xfrm rot="10800000">
            <a:off x="9019770" y="1600964"/>
            <a:ext cx="2798531" cy="4309850"/>
          </a:xfrm>
          <a:prstGeom prst="roundRect">
            <a:avLst>
              <a:gd name="adj" fmla="val 0"/>
            </a:avLst>
          </a:prstGeom>
          <a:solidFill>
            <a:schemeClr val="bg1"/>
          </a:solidFill>
          <a:ln>
            <a:noFill/>
          </a:ln>
          <a:effectLst>
            <a:outerShdw blurRad="235545" sx="104000" sy="104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5" name="Title 24">
            <a:extLst>
              <a:ext uri="{FF2B5EF4-FFF2-40B4-BE49-F238E27FC236}">
                <a16:creationId xmlns:a16="http://schemas.microsoft.com/office/drawing/2014/main" id="{6357364B-CEAA-54E0-4325-09CDDB041FF0}"/>
              </a:ext>
            </a:extLst>
          </p:cNvPr>
          <p:cNvSpPr>
            <a:spLocks noGrp="1"/>
          </p:cNvSpPr>
          <p:nvPr userDrawn="1">
            <p:ph type="title"/>
          </p:nvPr>
        </p:nvSpPr>
        <p:spPr/>
        <p:txBody>
          <a:bodyPr/>
          <a:lstStyle>
            <a:lvl1pPr algn="ctr">
              <a:defRPr/>
            </a:lvl1pPr>
          </a:lstStyle>
          <a:p>
            <a:r>
              <a:rPr lang="en-US"/>
              <a:t>Click to edit Master title style</a:t>
            </a:r>
            <a:endParaRPr lang="en-CA"/>
          </a:p>
        </p:txBody>
      </p:sp>
      <p:sp>
        <p:nvSpPr>
          <p:cNvPr id="38" name="Date Placeholder 37">
            <a:extLst>
              <a:ext uri="{FF2B5EF4-FFF2-40B4-BE49-F238E27FC236}">
                <a16:creationId xmlns:a16="http://schemas.microsoft.com/office/drawing/2014/main" id="{7BBE1667-D207-7F74-B678-937962C97165}"/>
              </a:ext>
            </a:extLst>
          </p:cNvPr>
          <p:cNvSpPr>
            <a:spLocks noGrp="1"/>
          </p:cNvSpPr>
          <p:nvPr>
            <p:ph type="dt" sz="half" idx="36"/>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9" name="Footer Placeholder 38">
            <a:extLst>
              <a:ext uri="{FF2B5EF4-FFF2-40B4-BE49-F238E27FC236}">
                <a16:creationId xmlns:a16="http://schemas.microsoft.com/office/drawing/2014/main" id="{CD9BD250-9387-5A26-4149-69A189D0E4ED}"/>
              </a:ext>
            </a:extLst>
          </p:cNvPr>
          <p:cNvSpPr>
            <a:spLocks noGrp="1"/>
          </p:cNvSpPr>
          <p:nvPr>
            <p:ph type="ftr" sz="quarter" idx="37"/>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40" name="Slide Number Placeholder 39">
            <a:extLst>
              <a:ext uri="{FF2B5EF4-FFF2-40B4-BE49-F238E27FC236}">
                <a16:creationId xmlns:a16="http://schemas.microsoft.com/office/drawing/2014/main" id="{AEEDA682-5F2B-85F5-653A-271741D495C8}"/>
              </a:ext>
            </a:extLst>
          </p:cNvPr>
          <p:cNvSpPr>
            <a:spLocks noGrp="1"/>
          </p:cNvSpPr>
          <p:nvPr>
            <p:ph type="sldNum" sz="quarter" idx="38"/>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16" name="Text Placeholder 25">
            <a:extLst>
              <a:ext uri="{FF2B5EF4-FFF2-40B4-BE49-F238E27FC236}">
                <a16:creationId xmlns:a16="http://schemas.microsoft.com/office/drawing/2014/main" id="{EF38CDBE-6859-3D56-5AAD-455C7E17AB2D}"/>
              </a:ext>
            </a:extLst>
          </p:cNvPr>
          <p:cNvSpPr>
            <a:spLocks noGrp="1"/>
          </p:cNvSpPr>
          <p:nvPr>
            <p:ph type="body" sz="quarter" idx="33" hasCustomPrompt="1"/>
          </p:nvPr>
        </p:nvSpPr>
        <p:spPr>
          <a:xfrm>
            <a:off x="403758" y="1823907"/>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7" name="Text Placeholder 25">
            <a:extLst>
              <a:ext uri="{FF2B5EF4-FFF2-40B4-BE49-F238E27FC236}">
                <a16:creationId xmlns:a16="http://schemas.microsoft.com/office/drawing/2014/main" id="{309D28BF-4030-F73D-BC74-05738A370A0A}"/>
              </a:ext>
            </a:extLst>
          </p:cNvPr>
          <p:cNvSpPr>
            <a:spLocks noGrp="1"/>
          </p:cNvSpPr>
          <p:nvPr>
            <p:ph type="body" sz="quarter" idx="35" hasCustomPrompt="1"/>
          </p:nvPr>
        </p:nvSpPr>
        <p:spPr>
          <a:xfrm>
            <a:off x="400380" y="2179194"/>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8" name="Text Placeholder 25">
            <a:extLst>
              <a:ext uri="{FF2B5EF4-FFF2-40B4-BE49-F238E27FC236}">
                <a16:creationId xmlns:a16="http://schemas.microsoft.com/office/drawing/2014/main" id="{AE028DF3-AC30-4580-FAA0-E8B980484888}"/>
              </a:ext>
            </a:extLst>
          </p:cNvPr>
          <p:cNvSpPr>
            <a:spLocks noGrp="1"/>
          </p:cNvSpPr>
          <p:nvPr>
            <p:ph type="body" sz="quarter" idx="39" hasCustomPrompt="1"/>
          </p:nvPr>
        </p:nvSpPr>
        <p:spPr>
          <a:xfrm>
            <a:off x="3272671" y="1826825"/>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9" name="Text Placeholder 25">
            <a:extLst>
              <a:ext uri="{FF2B5EF4-FFF2-40B4-BE49-F238E27FC236}">
                <a16:creationId xmlns:a16="http://schemas.microsoft.com/office/drawing/2014/main" id="{F4E431D4-5050-8A33-F373-B1A45812107D}"/>
              </a:ext>
            </a:extLst>
          </p:cNvPr>
          <p:cNvSpPr>
            <a:spLocks noGrp="1"/>
          </p:cNvSpPr>
          <p:nvPr>
            <p:ph type="body" sz="quarter" idx="40" hasCustomPrompt="1"/>
          </p:nvPr>
        </p:nvSpPr>
        <p:spPr>
          <a:xfrm>
            <a:off x="3279926" y="2182112"/>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0" name="Text Placeholder 25">
            <a:extLst>
              <a:ext uri="{FF2B5EF4-FFF2-40B4-BE49-F238E27FC236}">
                <a16:creationId xmlns:a16="http://schemas.microsoft.com/office/drawing/2014/main" id="{B2AA7736-1D1A-1D64-D3C3-B0F74AEF68A8}"/>
              </a:ext>
            </a:extLst>
          </p:cNvPr>
          <p:cNvSpPr>
            <a:spLocks noGrp="1"/>
          </p:cNvSpPr>
          <p:nvPr>
            <p:ph type="body" sz="quarter" idx="41" hasCustomPrompt="1"/>
          </p:nvPr>
        </p:nvSpPr>
        <p:spPr>
          <a:xfrm>
            <a:off x="6156853" y="1836476"/>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21" name="Text Placeholder 25">
            <a:extLst>
              <a:ext uri="{FF2B5EF4-FFF2-40B4-BE49-F238E27FC236}">
                <a16:creationId xmlns:a16="http://schemas.microsoft.com/office/drawing/2014/main" id="{88215765-85B4-D122-9344-79F62D611687}"/>
              </a:ext>
            </a:extLst>
          </p:cNvPr>
          <p:cNvSpPr>
            <a:spLocks noGrp="1"/>
          </p:cNvSpPr>
          <p:nvPr>
            <p:ph type="body" sz="quarter" idx="42" hasCustomPrompt="1"/>
          </p:nvPr>
        </p:nvSpPr>
        <p:spPr>
          <a:xfrm>
            <a:off x="6153475" y="2191763"/>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2" name="Text Placeholder 25">
            <a:extLst>
              <a:ext uri="{FF2B5EF4-FFF2-40B4-BE49-F238E27FC236}">
                <a16:creationId xmlns:a16="http://schemas.microsoft.com/office/drawing/2014/main" id="{74CFCC5E-2F79-E9A8-0599-7BA9A7968E54}"/>
              </a:ext>
            </a:extLst>
          </p:cNvPr>
          <p:cNvSpPr>
            <a:spLocks noGrp="1"/>
          </p:cNvSpPr>
          <p:nvPr>
            <p:ph type="body" sz="quarter" idx="43" hasCustomPrompt="1"/>
          </p:nvPr>
        </p:nvSpPr>
        <p:spPr>
          <a:xfrm>
            <a:off x="9042216" y="1836476"/>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23" name="Text Placeholder 25">
            <a:extLst>
              <a:ext uri="{FF2B5EF4-FFF2-40B4-BE49-F238E27FC236}">
                <a16:creationId xmlns:a16="http://schemas.microsoft.com/office/drawing/2014/main" id="{BE1A8351-DE6C-EFE5-B710-431190EEBA58}"/>
              </a:ext>
            </a:extLst>
          </p:cNvPr>
          <p:cNvSpPr>
            <a:spLocks noGrp="1"/>
          </p:cNvSpPr>
          <p:nvPr>
            <p:ph type="body" sz="quarter" idx="44" hasCustomPrompt="1"/>
          </p:nvPr>
        </p:nvSpPr>
        <p:spPr>
          <a:xfrm>
            <a:off x="9038838" y="2191763"/>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8" name="Rectangle 14">
            <a:extLst>
              <a:ext uri="{FF2B5EF4-FFF2-40B4-BE49-F238E27FC236}">
                <a16:creationId xmlns:a16="http://schemas.microsoft.com/office/drawing/2014/main" id="{F1AD59E5-7366-DBD8-E6B8-E62D219CAE36}"/>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grpSp>
        <p:nvGrpSpPr>
          <p:cNvPr id="30" name="Group 29">
            <a:extLst>
              <a:ext uri="{FF2B5EF4-FFF2-40B4-BE49-F238E27FC236}">
                <a16:creationId xmlns:a16="http://schemas.microsoft.com/office/drawing/2014/main" id="{A2E3D78C-73A3-8275-7069-215FBE81644C}"/>
              </a:ext>
            </a:extLst>
          </p:cNvPr>
          <p:cNvGrpSpPr/>
          <p:nvPr userDrawn="1"/>
        </p:nvGrpSpPr>
        <p:grpSpPr>
          <a:xfrm>
            <a:off x="12427761" y="258184"/>
            <a:ext cx="1873503" cy="1596814"/>
            <a:chOff x="12429634" y="1603586"/>
            <a:chExt cx="1873503" cy="1596814"/>
          </a:xfrm>
          <a:solidFill>
            <a:schemeClr val="bg1"/>
          </a:solidFill>
        </p:grpSpPr>
        <p:grpSp>
          <p:nvGrpSpPr>
            <p:cNvPr id="31" name="Group 30">
              <a:extLst>
                <a:ext uri="{FF2B5EF4-FFF2-40B4-BE49-F238E27FC236}">
                  <a16:creationId xmlns:a16="http://schemas.microsoft.com/office/drawing/2014/main" id="{4C603B30-E5CA-4862-623F-C17C01019354}"/>
                </a:ext>
              </a:extLst>
            </p:cNvPr>
            <p:cNvGrpSpPr/>
            <p:nvPr userDrawn="1"/>
          </p:nvGrpSpPr>
          <p:grpSpPr>
            <a:xfrm>
              <a:off x="12429634" y="1603586"/>
              <a:ext cx="1873503" cy="1596814"/>
              <a:chOff x="12272640" y="5584054"/>
              <a:chExt cx="1432839" cy="1596814"/>
            </a:xfrm>
            <a:grpFill/>
          </p:grpSpPr>
          <p:sp>
            <p:nvSpPr>
              <p:cNvPr id="35" name="Rectangle 34">
                <a:extLst>
                  <a:ext uri="{FF2B5EF4-FFF2-40B4-BE49-F238E27FC236}">
                    <a16:creationId xmlns:a16="http://schemas.microsoft.com/office/drawing/2014/main" id="{F0EAC9C7-5714-BFC0-304D-3B217508BEF1}"/>
                  </a:ext>
                </a:extLst>
              </p:cNvPr>
              <p:cNvSpPr/>
              <p:nvPr userDrawn="1"/>
            </p:nvSpPr>
            <p:spPr>
              <a:xfrm>
                <a:off x="12272640" y="5584054"/>
                <a:ext cx="1432839" cy="1596814"/>
              </a:xfrm>
              <a:prstGeom prst="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IBM Plex Sans" panose="020B0503050203000203" pitchFamily="34" charset="0"/>
                </a:endParaRPr>
              </a:p>
            </p:txBody>
          </p:sp>
          <p:sp>
            <p:nvSpPr>
              <p:cNvPr id="36" name="TextBox 35">
                <a:extLst>
                  <a:ext uri="{FF2B5EF4-FFF2-40B4-BE49-F238E27FC236}">
                    <a16:creationId xmlns:a16="http://schemas.microsoft.com/office/drawing/2014/main" id="{12939C05-B003-6C19-591E-A418B98E76EC}"/>
                  </a:ext>
                </a:extLst>
              </p:cNvPr>
              <p:cNvSpPr txBox="1"/>
              <p:nvPr userDrawn="1"/>
            </p:nvSpPr>
            <p:spPr>
              <a:xfrm>
                <a:off x="12425440" y="6014608"/>
                <a:ext cx="1161546" cy="415498"/>
              </a:xfrm>
              <a:prstGeom prst="rect">
                <a:avLst/>
              </a:prstGeom>
              <a:grpFill/>
            </p:spPr>
            <p:txBody>
              <a:bodyPr vert="horz" wrap="square" lIns="0" tIns="0" rIns="0" bIns="0" rtlCol="0" anchor="t">
                <a:spAutoFit/>
              </a:bodyPr>
              <a:lstStyle/>
              <a:p>
                <a:pPr algn="l"/>
                <a:r>
                  <a:rPr lang="en-US" sz="900" b="0" i="0">
                    <a:latin typeface="Bernina Sans Offc" panose="02000000000000000000" pitchFamily="2" charset="77"/>
                    <a:ea typeface="Arial" charset="0"/>
                    <a:cs typeface="Arial" charset="0"/>
                  </a:rPr>
                  <a:t>Access programmed text formats by using the ‘Indent More’ button.</a:t>
                </a:r>
              </a:p>
            </p:txBody>
          </p:sp>
          <p:pic>
            <p:nvPicPr>
              <p:cNvPr id="37" name="Picture 36">
                <a:extLst>
                  <a:ext uri="{FF2B5EF4-FFF2-40B4-BE49-F238E27FC236}">
                    <a16:creationId xmlns:a16="http://schemas.microsoft.com/office/drawing/2014/main" id="{B9E6C93C-C610-6281-84C0-847E5009AD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12426082" y="5678187"/>
                <a:ext cx="196784" cy="228984"/>
              </a:xfrm>
              <a:prstGeom prst="roundRect">
                <a:avLst/>
              </a:prstGeom>
              <a:grpFill/>
              <a:ln>
                <a:solidFill>
                  <a:schemeClr val="accent1"/>
                </a:solidFill>
              </a:ln>
            </p:spPr>
          </p:pic>
        </p:grpSp>
        <p:pic>
          <p:nvPicPr>
            <p:cNvPr id="32" name="Picture 31" descr="Text&#10;&#10;Description automatically generated with medium confidence">
              <a:extLst>
                <a:ext uri="{FF2B5EF4-FFF2-40B4-BE49-F238E27FC236}">
                  <a16:creationId xmlns:a16="http://schemas.microsoft.com/office/drawing/2014/main" id="{7CBC0B94-F5D6-419F-17FD-173DA44F102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654930" y="2617350"/>
              <a:ext cx="1429060" cy="413516"/>
            </a:xfrm>
            <a:prstGeom prst="rect">
              <a:avLst/>
            </a:prstGeom>
            <a:grpFill/>
            <a:ln>
              <a:solidFill>
                <a:schemeClr val="bg2"/>
              </a:solidFill>
            </a:ln>
          </p:spPr>
        </p:pic>
      </p:grpSp>
      <p:pic>
        <p:nvPicPr>
          <p:cNvPr id="15" name="Picture 14">
            <a:extLst>
              <a:ext uri="{FF2B5EF4-FFF2-40B4-BE49-F238E27FC236}">
                <a16:creationId xmlns:a16="http://schemas.microsoft.com/office/drawing/2014/main" id="{E0955868-CFCC-69E4-7561-3B73EFDF4705}"/>
              </a:ext>
            </a:extLst>
          </p:cNvPr>
          <p:cNvPicPr>
            <a:picLocks noChangeAspect="1"/>
          </p:cNvPicPr>
          <p:nvPr userDrawn="1"/>
        </p:nvPicPr>
        <p:blipFill rotWithShape="1">
          <a:blip r:embed="rId4"/>
          <a:srcRect l="18353" t="43736" r="27233" b="49171"/>
          <a:stretch/>
        </p:blipFill>
        <p:spPr>
          <a:xfrm rot="10800000">
            <a:off x="381101" y="1512578"/>
            <a:ext cx="2787928" cy="106105"/>
          </a:xfrm>
          <a:prstGeom prst="rect">
            <a:avLst/>
          </a:prstGeom>
        </p:spPr>
      </p:pic>
      <p:pic>
        <p:nvPicPr>
          <p:cNvPr id="24" name="Picture 23">
            <a:extLst>
              <a:ext uri="{FF2B5EF4-FFF2-40B4-BE49-F238E27FC236}">
                <a16:creationId xmlns:a16="http://schemas.microsoft.com/office/drawing/2014/main" id="{2C4EFD7D-B202-105A-BCD6-DD69BCE76A88}"/>
              </a:ext>
            </a:extLst>
          </p:cNvPr>
          <p:cNvPicPr>
            <a:picLocks noChangeAspect="1"/>
          </p:cNvPicPr>
          <p:nvPr userDrawn="1"/>
        </p:nvPicPr>
        <p:blipFill rotWithShape="1">
          <a:blip r:embed="rId5"/>
          <a:srcRect l="11431" t="20506" r="34688" b="65953"/>
          <a:stretch/>
        </p:blipFill>
        <p:spPr>
          <a:xfrm rot="10800000">
            <a:off x="3260677" y="1514103"/>
            <a:ext cx="2798530" cy="108707"/>
          </a:xfrm>
          <a:prstGeom prst="rect">
            <a:avLst/>
          </a:prstGeom>
        </p:spPr>
      </p:pic>
      <p:pic>
        <p:nvPicPr>
          <p:cNvPr id="26" name="Picture 25">
            <a:extLst>
              <a:ext uri="{FF2B5EF4-FFF2-40B4-BE49-F238E27FC236}">
                <a16:creationId xmlns:a16="http://schemas.microsoft.com/office/drawing/2014/main" id="{5FE50E42-3DCA-E51B-06B8-825375BA4DE3}"/>
              </a:ext>
            </a:extLst>
          </p:cNvPr>
          <p:cNvPicPr>
            <a:picLocks noChangeAspect="1"/>
          </p:cNvPicPr>
          <p:nvPr userDrawn="1"/>
        </p:nvPicPr>
        <p:blipFill rotWithShape="1">
          <a:blip r:embed="rId4"/>
          <a:srcRect l="18353" t="43736" r="27233" b="49171"/>
          <a:stretch/>
        </p:blipFill>
        <p:spPr>
          <a:xfrm rot="10800000">
            <a:off x="6140212" y="1512994"/>
            <a:ext cx="2798528" cy="103768"/>
          </a:xfrm>
          <a:prstGeom prst="rect">
            <a:avLst/>
          </a:prstGeom>
        </p:spPr>
      </p:pic>
      <p:pic>
        <p:nvPicPr>
          <p:cNvPr id="27" name="Picture 26">
            <a:extLst>
              <a:ext uri="{FF2B5EF4-FFF2-40B4-BE49-F238E27FC236}">
                <a16:creationId xmlns:a16="http://schemas.microsoft.com/office/drawing/2014/main" id="{60821C38-9852-BAB0-8A20-AF954D13D8A3}"/>
              </a:ext>
            </a:extLst>
          </p:cNvPr>
          <p:cNvPicPr>
            <a:picLocks noChangeAspect="1"/>
          </p:cNvPicPr>
          <p:nvPr userDrawn="1"/>
        </p:nvPicPr>
        <p:blipFill rotWithShape="1">
          <a:blip r:embed="rId5"/>
          <a:srcRect l="11431" t="20506" r="34688" b="65953"/>
          <a:stretch/>
        </p:blipFill>
        <p:spPr>
          <a:xfrm rot="10800000">
            <a:off x="9019741" y="1514360"/>
            <a:ext cx="2798530" cy="108707"/>
          </a:xfrm>
          <a:prstGeom prst="rect">
            <a:avLst/>
          </a:prstGeom>
        </p:spPr>
      </p:pic>
    </p:spTree>
    <p:extLst>
      <p:ext uri="{BB962C8B-B14F-4D97-AF65-F5344CB8AC3E}">
        <p14:creationId xmlns:p14="http://schemas.microsoft.com/office/powerpoint/2010/main" val="3747158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oint series: 1">
    <p:spTree>
      <p:nvGrpSpPr>
        <p:cNvPr id="1" name=""/>
        <p:cNvGrpSpPr/>
        <p:nvPr/>
      </p:nvGrpSpPr>
      <p:grpSpPr>
        <a:xfrm>
          <a:off x="0" y="0"/>
          <a:ext cx="0" cy="0"/>
          <a:chOff x="0" y="0"/>
          <a:chExt cx="0" cy="0"/>
        </a:xfrm>
      </p:grpSpPr>
      <p:pic>
        <p:nvPicPr>
          <p:cNvPr id="10" name="Picture 9" descr="A picture containing light, silhouette, vector graphics&#10;&#10;Description automatically generated">
            <a:extLst>
              <a:ext uri="{FF2B5EF4-FFF2-40B4-BE49-F238E27FC236}">
                <a16:creationId xmlns:a16="http://schemas.microsoft.com/office/drawing/2014/main" id="{EB611391-A525-F769-DC02-5EBDD96DED2A}"/>
              </a:ext>
            </a:extLst>
          </p:cNvPr>
          <p:cNvPicPr>
            <a:picLocks noChangeAspect="1"/>
          </p:cNvPicPr>
          <p:nvPr userDrawn="1"/>
        </p:nvPicPr>
        <p:blipFill rotWithShape="1">
          <a:blip r:embed="rId2"/>
          <a:srcRect l="60312" t="8694" r="13337" b="33579"/>
          <a:stretch/>
        </p:blipFill>
        <p:spPr>
          <a:xfrm>
            <a:off x="0" y="0"/>
            <a:ext cx="2337371" cy="6858000"/>
          </a:xfrm>
          <a:prstGeom prst="rect">
            <a:avLst/>
          </a:prstGeom>
        </p:spPr>
      </p:pic>
      <p:pic>
        <p:nvPicPr>
          <p:cNvPr id="9" name="Picture 8" hidden="1">
            <a:extLst>
              <a:ext uri="{FF2B5EF4-FFF2-40B4-BE49-F238E27FC236}">
                <a16:creationId xmlns:a16="http://schemas.microsoft.com/office/drawing/2014/main" id="{626661B9-4783-1103-B6E9-0EF335BA3B04}"/>
              </a:ext>
            </a:extLst>
          </p:cNvPr>
          <p:cNvPicPr>
            <a:picLocks/>
          </p:cNvPicPr>
          <p:nvPr userDrawn="1"/>
        </p:nvPicPr>
        <p:blipFill rotWithShape="1">
          <a:blip r:embed="rId3"/>
          <a:srcRect l="442" t="-473" r="13628" b="-103"/>
          <a:stretch/>
        </p:blipFill>
        <p:spPr>
          <a:xfrm>
            <a:off x="-5044440" y="-962931"/>
            <a:ext cx="7381811" cy="12149091"/>
          </a:xfrm>
          <a:prstGeom prst="rect">
            <a:avLst/>
          </a:prstGeom>
          <a:ln>
            <a:noFill/>
          </a:ln>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376313"/>
            <a:ext cx="9126378"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2" name="Rectangle 21">
            <a:extLst>
              <a:ext uri="{FF2B5EF4-FFF2-40B4-BE49-F238E27FC236}">
                <a16:creationId xmlns:a16="http://schemas.microsoft.com/office/drawing/2014/main" id="{CEA57E0C-AC74-B938-940E-411544EB3CD5}"/>
              </a:ext>
            </a:extLst>
          </p:cNvPr>
          <p:cNvSpPr/>
          <p:nvPr userDrawn="1"/>
        </p:nvSpPr>
        <p:spPr>
          <a:xfrm>
            <a:off x="2793181"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23" name="Rectangle 22">
            <a:extLst>
              <a:ext uri="{FF2B5EF4-FFF2-40B4-BE49-F238E27FC236}">
                <a16:creationId xmlns:a16="http://schemas.microsoft.com/office/drawing/2014/main" id="{92461B84-17D7-68A6-AA63-C003951967D1}"/>
              </a:ext>
            </a:extLst>
          </p:cNvPr>
          <p:cNvSpPr/>
          <p:nvPr userDrawn="1"/>
        </p:nvSpPr>
        <p:spPr>
          <a:xfrm>
            <a:off x="283226" y="1528628"/>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3" name="Content Placeholder 30">
            <a:extLst>
              <a:ext uri="{FF2B5EF4-FFF2-40B4-BE49-F238E27FC236}">
                <a16:creationId xmlns:a16="http://schemas.microsoft.com/office/drawing/2014/main" id="{EBCD1A46-120A-9987-30C4-0616B8DD3851}"/>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2</a:t>
            </a:r>
          </a:p>
        </p:txBody>
      </p:sp>
      <p:sp>
        <p:nvSpPr>
          <p:cNvPr id="14" name="Content Placeholder 30">
            <a:extLst>
              <a:ext uri="{FF2B5EF4-FFF2-40B4-BE49-F238E27FC236}">
                <a16:creationId xmlns:a16="http://schemas.microsoft.com/office/drawing/2014/main" id="{0D4D4B93-7ACE-668B-AC68-9A93ADD7F857}"/>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3</a:t>
            </a:r>
          </a:p>
        </p:txBody>
      </p:sp>
      <p:sp>
        <p:nvSpPr>
          <p:cNvPr id="15" name="Content Placeholder 30">
            <a:extLst>
              <a:ext uri="{FF2B5EF4-FFF2-40B4-BE49-F238E27FC236}">
                <a16:creationId xmlns:a16="http://schemas.microsoft.com/office/drawing/2014/main" id="{889C19EB-92E2-080D-83A7-57CFFB073109}"/>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4</a:t>
            </a:r>
          </a:p>
        </p:txBody>
      </p:sp>
      <p:sp>
        <p:nvSpPr>
          <p:cNvPr id="16" name="Content Placeholder 30">
            <a:extLst>
              <a:ext uri="{FF2B5EF4-FFF2-40B4-BE49-F238E27FC236}">
                <a16:creationId xmlns:a16="http://schemas.microsoft.com/office/drawing/2014/main" id="{0BDD25E2-B74F-8A61-6DBD-AD742C64D1DA}"/>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solidFill>
                <a:latin typeface="Bernina Sans Offc Extrabold" panose="02000000000000000000" pitchFamily="2" charset="77"/>
              </a:defRPr>
            </a:lvl1pPr>
          </a:lstStyle>
          <a:p>
            <a:pPr lvl="0"/>
            <a:r>
              <a:rPr lang="en-US"/>
              <a:t>Point 1</a:t>
            </a:r>
          </a:p>
        </p:txBody>
      </p:sp>
    </p:spTree>
    <p:extLst>
      <p:ext uri="{BB962C8B-B14F-4D97-AF65-F5344CB8AC3E}">
        <p14:creationId xmlns:p14="http://schemas.microsoft.com/office/powerpoint/2010/main" val="5724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oint series: 2">
    <p:spTree>
      <p:nvGrpSpPr>
        <p:cNvPr id="1" name=""/>
        <p:cNvGrpSpPr/>
        <p:nvPr/>
      </p:nvGrpSpPr>
      <p:grpSpPr>
        <a:xfrm>
          <a:off x="0" y="0"/>
          <a:ext cx="0" cy="0"/>
          <a:chOff x="0" y="0"/>
          <a:chExt cx="0" cy="0"/>
        </a:xfrm>
      </p:grpSpPr>
      <p:pic>
        <p:nvPicPr>
          <p:cNvPr id="8" name="Picture 7" descr="A picture containing light, silhouette, vector graphics&#10;&#10;Description automatically generated">
            <a:extLst>
              <a:ext uri="{FF2B5EF4-FFF2-40B4-BE49-F238E27FC236}">
                <a16:creationId xmlns:a16="http://schemas.microsoft.com/office/drawing/2014/main" id="{8D719B52-4CA5-3EB2-8E48-FFDFBFB10E76}"/>
              </a:ext>
            </a:extLst>
          </p:cNvPr>
          <p:cNvPicPr>
            <a:picLocks noChangeAspect="1"/>
          </p:cNvPicPr>
          <p:nvPr userDrawn="1"/>
        </p:nvPicPr>
        <p:blipFill rotWithShape="1">
          <a:blip r:embed="rId2"/>
          <a:srcRect l="60312" t="8694" r="13337" b="33579"/>
          <a:stretch/>
        </p:blipFill>
        <p:spPr>
          <a:xfrm>
            <a:off x="0" y="0"/>
            <a:ext cx="2337371" cy="6858000"/>
          </a:xfrm>
          <a:prstGeom prst="rect">
            <a:avLst/>
          </a:prstGeom>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376313"/>
            <a:ext cx="9126378"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2" name="Rectangle 21">
            <a:extLst>
              <a:ext uri="{FF2B5EF4-FFF2-40B4-BE49-F238E27FC236}">
                <a16:creationId xmlns:a16="http://schemas.microsoft.com/office/drawing/2014/main" id="{CEA57E0C-AC74-B938-940E-411544EB3CD5}"/>
              </a:ext>
            </a:extLst>
          </p:cNvPr>
          <p:cNvSpPr/>
          <p:nvPr userDrawn="1"/>
        </p:nvSpPr>
        <p:spPr>
          <a:xfrm>
            <a:off x="2793181"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4" name="Rectangle 3">
            <a:extLst>
              <a:ext uri="{FF2B5EF4-FFF2-40B4-BE49-F238E27FC236}">
                <a16:creationId xmlns:a16="http://schemas.microsoft.com/office/drawing/2014/main" id="{6F457558-C671-CB95-EE94-30889F38FFBA}"/>
              </a:ext>
            </a:extLst>
          </p:cNvPr>
          <p:cNvSpPr/>
          <p:nvPr userDrawn="1"/>
        </p:nvSpPr>
        <p:spPr>
          <a:xfrm>
            <a:off x="283226" y="2726011"/>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9" name="Content Placeholder 30">
            <a:extLst>
              <a:ext uri="{FF2B5EF4-FFF2-40B4-BE49-F238E27FC236}">
                <a16:creationId xmlns:a16="http://schemas.microsoft.com/office/drawing/2014/main" id="{8BEA71A0-03AC-814D-8280-7C042B2ED40F}"/>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solidFill>
                <a:latin typeface="Bernina Sans Offc Extrabold" panose="02000000000000000000" pitchFamily="2" charset="77"/>
              </a:defRPr>
            </a:lvl1pPr>
          </a:lstStyle>
          <a:p>
            <a:pPr lvl="0"/>
            <a:r>
              <a:rPr lang="en-US"/>
              <a:t>Point 2</a:t>
            </a:r>
          </a:p>
        </p:txBody>
      </p:sp>
      <p:sp>
        <p:nvSpPr>
          <p:cNvPr id="10" name="Content Placeholder 30">
            <a:extLst>
              <a:ext uri="{FF2B5EF4-FFF2-40B4-BE49-F238E27FC236}">
                <a16:creationId xmlns:a16="http://schemas.microsoft.com/office/drawing/2014/main" id="{FD0FDD50-C382-CC3F-6060-314BCC58B8D0}"/>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3</a:t>
            </a:r>
          </a:p>
        </p:txBody>
      </p:sp>
      <p:sp>
        <p:nvSpPr>
          <p:cNvPr id="11" name="Content Placeholder 30">
            <a:extLst>
              <a:ext uri="{FF2B5EF4-FFF2-40B4-BE49-F238E27FC236}">
                <a16:creationId xmlns:a16="http://schemas.microsoft.com/office/drawing/2014/main" id="{DBA1C2E0-DA51-E2AA-E56A-BB9F5A239EF5}"/>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4</a:t>
            </a:r>
          </a:p>
        </p:txBody>
      </p:sp>
      <p:sp>
        <p:nvSpPr>
          <p:cNvPr id="12" name="Content Placeholder 30">
            <a:extLst>
              <a:ext uri="{FF2B5EF4-FFF2-40B4-BE49-F238E27FC236}">
                <a16:creationId xmlns:a16="http://schemas.microsoft.com/office/drawing/2014/main" id="{0B32A684-D8BE-E7B0-D5E0-CBF017B17702}"/>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1</a:t>
            </a:r>
          </a:p>
        </p:txBody>
      </p:sp>
    </p:spTree>
    <p:extLst>
      <p:ext uri="{BB962C8B-B14F-4D97-AF65-F5344CB8AC3E}">
        <p14:creationId xmlns:p14="http://schemas.microsoft.com/office/powerpoint/2010/main" val="19537410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oint series: 3">
    <p:spTree>
      <p:nvGrpSpPr>
        <p:cNvPr id="1" name=""/>
        <p:cNvGrpSpPr/>
        <p:nvPr/>
      </p:nvGrpSpPr>
      <p:grpSpPr>
        <a:xfrm>
          <a:off x="0" y="0"/>
          <a:ext cx="0" cy="0"/>
          <a:chOff x="0" y="0"/>
          <a:chExt cx="0" cy="0"/>
        </a:xfrm>
      </p:grpSpPr>
      <p:pic>
        <p:nvPicPr>
          <p:cNvPr id="8" name="Picture 7" descr="A picture containing light, silhouette, vector graphics&#10;&#10;Description automatically generated">
            <a:extLst>
              <a:ext uri="{FF2B5EF4-FFF2-40B4-BE49-F238E27FC236}">
                <a16:creationId xmlns:a16="http://schemas.microsoft.com/office/drawing/2014/main" id="{6814418F-8C43-A043-F505-A1B5D1A32096}"/>
              </a:ext>
            </a:extLst>
          </p:cNvPr>
          <p:cNvPicPr>
            <a:picLocks noChangeAspect="1"/>
          </p:cNvPicPr>
          <p:nvPr userDrawn="1"/>
        </p:nvPicPr>
        <p:blipFill rotWithShape="1">
          <a:blip r:embed="rId2"/>
          <a:srcRect l="60312" t="8694" r="13337" b="33579"/>
          <a:stretch/>
        </p:blipFill>
        <p:spPr>
          <a:xfrm>
            <a:off x="0" y="0"/>
            <a:ext cx="2337371" cy="6858000"/>
          </a:xfrm>
          <a:prstGeom prst="rect">
            <a:avLst/>
          </a:prstGeom>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376313"/>
            <a:ext cx="9126378"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2" name="Rectangle 21">
            <a:extLst>
              <a:ext uri="{FF2B5EF4-FFF2-40B4-BE49-F238E27FC236}">
                <a16:creationId xmlns:a16="http://schemas.microsoft.com/office/drawing/2014/main" id="{CEA57E0C-AC74-B938-940E-411544EB3CD5}"/>
              </a:ext>
            </a:extLst>
          </p:cNvPr>
          <p:cNvSpPr/>
          <p:nvPr userDrawn="1"/>
        </p:nvSpPr>
        <p:spPr>
          <a:xfrm>
            <a:off x="2793181"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4" name="Rectangle 3">
            <a:extLst>
              <a:ext uri="{FF2B5EF4-FFF2-40B4-BE49-F238E27FC236}">
                <a16:creationId xmlns:a16="http://schemas.microsoft.com/office/drawing/2014/main" id="{837CE4AF-93B6-0FD5-C602-B7155647B1C2}"/>
              </a:ext>
            </a:extLst>
          </p:cNvPr>
          <p:cNvSpPr/>
          <p:nvPr userDrawn="1"/>
        </p:nvSpPr>
        <p:spPr>
          <a:xfrm>
            <a:off x="283225" y="3847954"/>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9" name="Content Placeholder 30">
            <a:extLst>
              <a:ext uri="{FF2B5EF4-FFF2-40B4-BE49-F238E27FC236}">
                <a16:creationId xmlns:a16="http://schemas.microsoft.com/office/drawing/2014/main" id="{31043B5E-DB21-1F86-454A-0A53FFA1605A}"/>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2</a:t>
            </a:r>
          </a:p>
        </p:txBody>
      </p:sp>
      <p:sp>
        <p:nvSpPr>
          <p:cNvPr id="10" name="Content Placeholder 30">
            <a:extLst>
              <a:ext uri="{FF2B5EF4-FFF2-40B4-BE49-F238E27FC236}">
                <a16:creationId xmlns:a16="http://schemas.microsoft.com/office/drawing/2014/main" id="{40AC08A9-330D-F5E2-78FC-44A12F2AE4FA}"/>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solidFill>
                <a:latin typeface="Bernina Sans Offc Extrabold" panose="02000000000000000000" pitchFamily="2" charset="77"/>
              </a:defRPr>
            </a:lvl1pPr>
          </a:lstStyle>
          <a:p>
            <a:pPr lvl="0"/>
            <a:r>
              <a:rPr lang="en-US"/>
              <a:t>Point 3</a:t>
            </a:r>
          </a:p>
        </p:txBody>
      </p:sp>
      <p:sp>
        <p:nvSpPr>
          <p:cNvPr id="11" name="Content Placeholder 30">
            <a:extLst>
              <a:ext uri="{FF2B5EF4-FFF2-40B4-BE49-F238E27FC236}">
                <a16:creationId xmlns:a16="http://schemas.microsoft.com/office/drawing/2014/main" id="{FFF58BDE-8099-FFDD-24BF-5F58BF0C2C84}"/>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4</a:t>
            </a:r>
          </a:p>
        </p:txBody>
      </p:sp>
      <p:sp>
        <p:nvSpPr>
          <p:cNvPr id="12" name="Content Placeholder 30">
            <a:extLst>
              <a:ext uri="{FF2B5EF4-FFF2-40B4-BE49-F238E27FC236}">
                <a16:creationId xmlns:a16="http://schemas.microsoft.com/office/drawing/2014/main" id="{ECE17CB0-126C-C58E-A333-27331FDFC136}"/>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1</a:t>
            </a:r>
          </a:p>
        </p:txBody>
      </p:sp>
    </p:spTree>
    <p:extLst>
      <p:ext uri="{BB962C8B-B14F-4D97-AF65-F5344CB8AC3E}">
        <p14:creationId xmlns:p14="http://schemas.microsoft.com/office/powerpoint/2010/main" val="2548582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oint Series: 4">
    <p:spTree>
      <p:nvGrpSpPr>
        <p:cNvPr id="1" name=""/>
        <p:cNvGrpSpPr/>
        <p:nvPr/>
      </p:nvGrpSpPr>
      <p:grpSpPr>
        <a:xfrm>
          <a:off x="0" y="0"/>
          <a:ext cx="0" cy="0"/>
          <a:chOff x="0" y="0"/>
          <a:chExt cx="0" cy="0"/>
        </a:xfrm>
      </p:grpSpPr>
      <p:pic>
        <p:nvPicPr>
          <p:cNvPr id="8" name="Picture 7" descr="A picture containing light, silhouette, vector graphics&#10;&#10;Description automatically generated">
            <a:extLst>
              <a:ext uri="{FF2B5EF4-FFF2-40B4-BE49-F238E27FC236}">
                <a16:creationId xmlns:a16="http://schemas.microsoft.com/office/drawing/2014/main" id="{5CE60ADA-1CB4-6EAC-908A-F7A9DAB2110B}"/>
              </a:ext>
            </a:extLst>
          </p:cNvPr>
          <p:cNvPicPr>
            <a:picLocks noChangeAspect="1"/>
          </p:cNvPicPr>
          <p:nvPr userDrawn="1"/>
        </p:nvPicPr>
        <p:blipFill rotWithShape="1">
          <a:blip r:embed="rId2"/>
          <a:srcRect l="60312" t="8694" r="13337" b="33579"/>
          <a:stretch/>
        </p:blipFill>
        <p:spPr>
          <a:xfrm>
            <a:off x="0" y="0"/>
            <a:ext cx="2337371" cy="6858000"/>
          </a:xfrm>
          <a:prstGeom prst="rect">
            <a:avLst/>
          </a:prstGeom>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376313"/>
            <a:ext cx="9126378"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2" name="Rectangle 21">
            <a:extLst>
              <a:ext uri="{FF2B5EF4-FFF2-40B4-BE49-F238E27FC236}">
                <a16:creationId xmlns:a16="http://schemas.microsoft.com/office/drawing/2014/main" id="{CEA57E0C-AC74-B938-940E-411544EB3CD5}"/>
              </a:ext>
            </a:extLst>
          </p:cNvPr>
          <p:cNvSpPr/>
          <p:nvPr userDrawn="1"/>
        </p:nvSpPr>
        <p:spPr>
          <a:xfrm>
            <a:off x="2793181"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4" name="Rectangle 3">
            <a:extLst>
              <a:ext uri="{FF2B5EF4-FFF2-40B4-BE49-F238E27FC236}">
                <a16:creationId xmlns:a16="http://schemas.microsoft.com/office/drawing/2014/main" id="{374F364E-8B62-5CA1-D3BD-6AF7F12F48C2}"/>
              </a:ext>
            </a:extLst>
          </p:cNvPr>
          <p:cNvSpPr/>
          <p:nvPr userDrawn="1"/>
        </p:nvSpPr>
        <p:spPr>
          <a:xfrm>
            <a:off x="283226" y="5134879"/>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9" name="Content Placeholder 30">
            <a:extLst>
              <a:ext uri="{FF2B5EF4-FFF2-40B4-BE49-F238E27FC236}">
                <a16:creationId xmlns:a16="http://schemas.microsoft.com/office/drawing/2014/main" id="{D3FBC3AD-7CE6-4B95-4EF4-206953B47590}"/>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2</a:t>
            </a:r>
          </a:p>
        </p:txBody>
      </p:sp>
      <p:sp>
        <p:nvSpPr>
          <p:cNvPr id="10" name="Content Placeholder 30">
            <a:extLst>
              <a:ext uri="{FF2B5EF4-FFF2-40B4-BE49-F238E27FC236}">
                <a16:creationId xmlns:a16="http://schemas.microsoft.com/office/drawing/2014/main" id="{0A5827F6-0207-0347-DC84-53AE65730962}"/>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3</a:t>
            </a:r>
          </a:p>
        </p:txBody>
      </p:sp>
      <p:sp>
        <p:nvSpPr>
          <p:cNvPr id="11" name="Content Placeholder 30">
            <a:extLst>
              <a:ext uri="{FF2B5EF4-FFF2-40B4-BE49-F238E27FC236}">
                <a16:creationId xmlns:a16="http://schemas.microsoft.com/office/drawing/2014/main" id="{DAA4B6E8-A9B7-AEB1-F278-2D38726D5409}"/>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solidFill>
                <a:latin typeface="Bernina Sans Offc Extrabold" panose="02000000000000000000" pitchFamily="2" charset="77"/>
              </a:defRPr>
            </a:lvl1pPr>
          </a:lstStyle>
          <a:p>
            <a:pPr lvl="0"/>
            <a:r>
              <a:rPr lang="en-US"/>
              <a:t>Point 4</a:t>
            </a:r>
          </a:p>
        </p:txBody>
      </p:sp>
      <p:sp>
        <p:nvSpPr>
          <p:cNvPr id="12" name="Content Placeholder 30">
            <a:extLst>
              <a:ext uri="{FF2B5EF4-FFF2-40B4-BE49-F238E27FC236}">
                <a16:creationId xmlns:a16="http://schemas.microsoft.com/office/drawing/2014/main" id="{FA065EE8-9344-FFAB-288B-E38E9AFFDE4F}"/>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1</a:t>
            </a:r>
          </a:p>
        </p:txBody>
      </p:sp>
    </p:spTree>
    <p:extLst>
      <p:ext uri="{BB962C8B-B14F-4D97-AF65-F5344CB8AC3E}">
        <p14:creationId xmlns:p14="http://schemas.microsoft.com/office/powerpoint/2010/main" val="1847818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2 presenters">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CA5AAEFF-8582-EB21-17CE-A5AF67192D06}"/>
              </a:ext>
            </a:extLst>
          </p:cNvPr>
          <p:cNvPicPr>
            <a:picLocks noChangeAspect="1"/>
          </p:cNvPicPr>
          <p:nvPr userDrawn="1"/>
        </p:nvPicPr>
        <p:blipFill rotWithShape="1">
          <a:blip r:embed="rId2"/>
          <a:srcRect l="442" t="223" b="840"/>
          <a:stretch/>
        </p:blipFill>
        <p:spPr>
          <a:xfrm>
            <a:off x="0" y="-15554"/>
            <a:ext cx="12324488" cy="6889108"/>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85292A76-999E-3726-4DA2-04297079DB9E}"/>
              </a:ext>
            </a:extLst>
          </p:cNvPr>
          <p:cNvPicPr>
            <a:picLocks noChangeAspect="1"/>
          </p:cNvPicPr>
          <p:nvPr userDrawn="1"/>
        </p:nvPicPr>
        <p:blipFill rotWithShape="1">
          <a:blip r:embed="rId3"/>
          <a:srcRect t="2795" b="2885"/>
          <a:stretch/>
        </p:blipFill>
        <p:spPr>
          <a:xfrm>
            <a:off x="0" y="-15554"/>
            <a:ext cx="12192000" cy="6468504"/>
          </a:xfrm>
          <a:prstGeom prst="rect">
            <a:avLst/>
          </a:prstGeom>
        </p:spPr>
      </p:pic>
      <p:pic>
        <p:nvPicPr>
          <p:cNvPr id="23" name="Picture 22" descr="Shape&#10;&#10;Description automatically generated">
            <a:extLst>
              <a:ext uri="{FF2B5EF4-FFF2-40B4-BE49-F238E27FC236}">
                <a16:creationId xmlns:a16="http://schemas.microsoft.com/office/drawing/2014/main" id="{5A27B883-6F20-2D62-5786-81B765D85B99}"/>
              </a:ext>
            </a:extLst>
          </p:cNvPr>
          <p:cNvPicPr>
            <a:picLocks noChangeAspect="1"/>
          </p:cNvPicPr>
          <p:nvPr userDrawn="1"/>
        </p:nvPicPr>
        <p:blipFill>
          <a:blip r:embed="rId4"/>
          <a:stretch>
            <a:fillRect/>
          </a:stretch>
        </p:blipFill>
        <p:spPr>
          <a:xfrm>
            <a:off x="132488" y="15554"/>
            <a:ext cx="12192000" cy="6858000"/>
          </a:xfrm>
          <a:prstGeom prst="rect">
            <a:avLst/>
          </a:prstGeom>
        </p:spPr>
      </p:pic>
      <p:sp>
        <p:nvSpPr>
          <p:cNvPr id="19" name="Rounded Rectangle 18">
            <a:extLst>
              <a:ext uri="{FF2B5EF4-FFF2-40B4-BE49-F238E27FC236}">
                <a16:creationId xmlns:a16="http://schemas.microsoft.com/office/drawing/2014/main" id="{926DE803-756D-3BE9-C07C-1DF63A2F38AE}"/>
              </a:ext>
            </a:extLst>
          </p:cNvPr>
          <p:cNvSpPr/>
          <p:nvPr userDrawn="1"/>
        </p:nvSpPr>
        <p:spPr>
          <a:xfrm>
            <a:off x="7577161" y="1331728"/>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888198"/>
            <a:ext cx="6616793" cy="738664"/>
          </a:xfrm>
        </p:spPr>
        <p:txBody>
          <a:bodyPr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5" name="Picture Placeholder 15">
            <a:extLst>
              <a:ext uri="{FF2B5EF4-FFF2-40B4-BE49-F238E27FC236}">
                <a16:creationId xmlns:a16="http://schemas.microsoft.com/office/drawing/2014/main" id="{C7517208-B8B4-2B63-CC49-DFF9D0932F3E}"/>
              </a:ext>
            </a:extLst>
          </p:cNvPr>
          <p:cNvSpPr>
            <a:spLocks noGrp="1"/>
          </p:cNvSpPr>
          <p:nvPr>
            <p:ph type="pic" sz="quarter" idx="12" hasCustomPrompt="1"/>
          </p:nvPr>
        </p:nvSpPr>
        <p:spPr>
          <a:xfrm>
            <a:off x="7498225" y="1252794"/>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40187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grpSp>
        <p:nvGrpSpPr>
          <p:cNvPr id="3" name="Group 2">
            <a:extLst>
              <a:ext uri="{FF2B5EF4-FFF2-40B4-BE49-F238E27FC236}">
                <a16:creationId xmlns:a16="http://schemas.microsoft.com/office/drawing/2014/main" id="{153B74FC-707F-3C79-B1EB-C763514185C4}"/>
              </a:ext>
            </a:extLst>
          </p:cNvPr>
          <p:cNvGrpSpPr/>
          <p:nvPr userDrawn="1"/>
        </p:nvGrpSpPr>
        <p:grpSpPr>
          <a:xfrm>
            <a:off x="12328207" y="-10758"/>
            <a:ext cx="1973057" cy="2302544"/>
            <a:chOff x="12328207" y="-10758"/>
            <a:chExt cx="1973057" cy="2302544"/>
          </a:xfrm>
        </p:grpSpPr>
        <p:sp>
          <p:nvSpPr>
            <p:cNvPr id="6" name="Rectangle 14">
              <a:extLst>
                <a:ext uri="{FF2B5EF4-FFF2-40B4-BE49-F238E27FC236}">
                  <a16:creationId xmlns:a16="http://schemas.microsoft.com/office/drawing/2014/main" id="{AAE65C00-3A3B-4B54-BD0E-39B38BB65A79}"/>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7" name="Rectangle 6">
              <a:extLst>
                <a:ext uri="{FF2B5EF4-FFF2-40B4-BE49-F238E27FC236}">
                  <a16:creationId xmlns:a16="http://schemas.microsoft.com/office/drawing/2014/main" id="{FB789F18-9758-077E-C907-97D37327C363}"/>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a:t>
              </a:r>
              <a:r>
                <a:rPr lang="en-US" sz="900" b="0" i="0" kern="1200">
                  <a:solidFill>
                    <a:schemeClr val="tx1"/>
                  </a:solidFill>
                  <a:latin typeface="Bernina Sans Offc" panose="02000000000000000000" pitchFamily="2" charset="77"/>
                  <a:ea typeface="Raleway" charset="0"/>
                  <a:cs typeface="Raleway" charset="0"/>
                </a:rPr>
                <a:t>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pic>
        <p:nvPicPr>
          <p:cNvPr id="13" name="Graphic 12">
            <a:extLst>
              <a:ext uri="{FF2B5EF4-FFF2-40B4-BE49-F238E27FC236}">
                <a16:creationId xmlns:a16="http://schemas.microsoft.com/office/drawing/2014/main" id="{C6D70604-2298-F29B-1BFD-7D0582FD7D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21640" y="373942"/>
            <a:ext cx="2268000" cy="396000"/>
          </a:xfrm>
          <a:prstGeom prst="rect">
            <a:avLst/>
          </a:prstGeom>
        </p:spPr>
      </p:pic>
      <p:sp>
        <p:nvSpPr>
          <p:cNvPr id="21" name="Text Placeholder 20">
            <a:extLst>
              <a:ext uri="{FF2B5EF4-FFF2-40B4-BE49-F238E27FC236}">
                <a16:creationId xmlns:a16="http://schemas.microsoft.com/office/drawing/2014/main" id="{6956F7D9-727D-4A22-3861-7ECAA07ADE9B}"/>
              </a:ext>
            </a:extLst>
          </p:cNvPr>
          <p:cNvSpPr>
            <a:spLocks noGrp="1"/>
          </p:cNvSpPr>
          <p:nvPr>
            <p:ph type="body" sz="quarter" idx="13" hasCustomPrompt="1"/>
          </p:nvPr>
        </p:nvSpPr>
        <p:spPr>
          <a:xfrm>
            <a:off x="9047003" y="1732111"/>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2" name="Text Placeholder 20">
            <a:extLst>
              <a:ext uri="{FF2B5EF4-FFF2-40B4-BE49-F238E27FC236}">
                <a16:creationId xmlns:a16="http://schemas.microsoft.com/office/drawing/2014/main" id="{8E4C6651-AAB6-3220-2562-48842625CB83}"/>
              </a:ext>
            </a:extLst>
          </p:cNvPr>
          <p:cNvSpPr>
            <a:spLocks noGrp="1"/>
          </p:cNvSpPr>
          <p:nvPr>
            <p:ph type="body" sz="quarter" idx="14" hasCustomPrompt="1"/>
          </p:nvPr>
        </p:nvSpPr>
        <p:spPr>
          <a:xfrm>
            <a:off x="9047003" y="2028589"/>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39" name="Rectangle 38">
            <a:extLst>
              <a:ext uri="{FF2B5EF4-FFF2-40B4-BE49-F238E27FC236}">
                <a16:creationId xmlns:a16="http://schemas.microsoft.com/office/drawing/2014/main" id="{7AE261D4-1C25-9B1B-8326-5B0F8EBA718F}"/>
              </a:ext>
            </a:extLst>
          </p:cNvPr>
          <p:cNvSpPr/>
          <p:nvPr userDrawn="1"/>
        </p:nvSpPr>
        <p:spPr>
          <a:xfrm>
            <a:off x="458763" y="3777088"/>
            <a:ext cx="1090868"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0" name="TextBox 39">
            <a:extLst>
              <a:ext uri="{FF2B5EF4-FFF2-40B4-BE49-F238E27FC236}">
                <a16:creationId xmlns:a16="http://schemas.microsoft.com/office/drawing/2014/main" id="{22BEE243-0162-FFC6-2419-A43FCA1F9624}"/>
              </a:ext>
            </a:extLst>
          </p:cNvPr>
          <p:cNvSpPr txBox="1">
            <a:spLocks/>
          </p:cNvSpPr>
          <p:nvPr userDrawn="1"/>
        </p:nvSpPr>
        <p:spPr>
          <a:xfrm>
            <a:off x="9047559" y="1429106"/>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5" name="Rounded Rectangle 4">
            <a:extLst>
              <a:ext uri="{FF2B5EF4-FFF2-40B4-BE49-F238E27FC236}">
                <a16:creationId xmlns:a16="http://schemas.microsoft.com/office/drawing/2014/main" id="{D7223965-EA47-80B0-1E9E-02FF4F8ECDBE}"/>
              </a:ext>
            </a:extLst>
          </p:cNvPr>
          <p:cNvSpPr/>
          <p:nvPr userDrawn="1"/>
        </p:nvSpPr>
        <p:spPr>
          <a:xfrm>
            <a:off x="7606679" y="2991687"/>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8" name="Picture Placeholder 15">
            <a:extLst>
              <a:ext uri="{FF2B5EF4-FFF2-40B4-BE49-F238E27FC236}">
                <a16:creationId xmlns:a16="http://schemas.microsoft.com/office/drawing/2014/main" id="{A4D3461B-8B67-CB42-60EF-8DA95FB016EE}"/>
              </a:ext>
            </a:extLst>
          </p:cNvPr>
          <p:cNvSpPr>
            <a:spLocks noGrp="1"/>
          </p:cNvSpPr>
          <p:nvPr>
            <p:ph type="pic" sz="quarter" idx="15" hasCustomPrompt="1"/>
          </p:nvPr>
        </p:nvSpPr>
        <p:spPr>
          <a:xfrm>
            <a:off x="7527743" y="2912753"/>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9" name="Text Placeholder 20">
            <a:extLst>
              <a:ext uri="{FF2B5EF4-FFF2-40B4-BE49-F238E27FC236}">
                <a16:creationId xmlns:a16="http://schemas.microsoft.com/office/drawing/2014/main" id="{EAAB8820-6D99-C91F-FD59-9BB7FD0E656A}"/>
              </a:ext>
            </a:extLst>
          </p:cNvPr>
          <p:cNvSpPr>
            <a:spLocks noGrp="1"/>
          </p:cNvSpPr>
          <p:nvPr>
            <p:ph type="body" sz="quarter" idx="16" hasCustomPrompt="1"/>
          </p:nvPr>
        </p:nvSpPr>
        <p:spPr>
          <a:xfrm>
            <a:off x="9076521" y="3392070"/>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10" name="Text Placeholder 20">
            <a:extLst>
              <a:ext uri="{FF2B5EF4-FFF2-40B4-BE49-F238E27FC236}">
                <a16:creationId xmlns:a16="http://schemas.microsoft.com/office/drawing/2014/main" id="{F1274B4B-A0A9-867F-27CF-07D16BF2E559}"/>
              </a:ext>
            </a:extLst>
          </p:cNvPr>
          <p:cNvSpPr>
            <a:spLocks noGrp="1"/>
          </p:cNvSpPr>
          <p:nvPr>
            <p:ph type="body" sz="quarter" idx="17" hasCustomPrompt="1"/>
          </p:nvPr>
        </p:nvSpPr>
        <p:spPr>
          <a:xfrm>
            <a:off x="9076521" y="3688548"/>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11" name="TextBox 10">
            <a:extLst>
              <a:ext uri="{FF2B5EF4-FFF2-40B4-BE49-F238E27FC236}">
                <a16:creationId xmlns:a16="http://schemas.microsoft.com/office/drawing/2014/main" id="{1626649E-3561-7A2E-EDDD-EB88E1A84FA4}"/>
              </a:ext>
            </a:extLst>
          </p:cNvPr>
          <p:cNvSpPr txBox="1">
            <a:spLocks/>
          </p:cNvSpPr>
          <p:nvPr userDrawn="1"/>
        </p:nvSpPr>
        <p:spPr>
          <a:xfrm>
            <a:off x="9077077" y="3089065"/>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Tree>
    <p:extLst>
      <p:ext uri="{BB962C8B-B14F-4D97-AF65-F5344CB8AC3E}">
        <p14:creationId xmlns:p14="http://schemas.microsoft.com/office/powerpoint/2010/main" val="2119500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Screenshots">
    <p:spTree>
      <p:nvGrpSpPr>
        <p:cNvPr id="1" name=""/>
        <p:cNvGrpSpPr/>
        <p:nvPr/>
      </p:nvGrpSpPr>
      <p:grpSpPr>
        <a:xfrm>
          <a:off x="0" y="0"/>
          <a:ext cx="0" cy="0"/>
          <a:chOff x="0" y="0"/>
          <a:chExt cx="0" cy="0"/>
        </a:xfrm>
      </p:grpSpPr>
      <p:pic>
        <p:nvPicPr>
          <p:cNvPr id="12" name="Picture 11" descr="A planet in space&#10;&#10;Description automatically generated with medium confidence">
            <a:extLst>
              <a:ext uri="{FF2B5EF4-FFF2-40B4-BE49-F238E27FC236}">
                <a16:creationId xmlns:a16="http://schemas.microsoft.com/office/drawing/2014/main" id="{423A328A-E4ED-C6E1-062A-B8CF57AAE2F0}"/>
              </a:ext>
            </a:extLst>
          </p:cNvPr>
          <p:cNvPicPr>
            <a:picLocks noChangeAspect="1"/>
          </p:cNvPicPr>
          <p:nvPr userDrawn="1"/>
        </p:nvPicPr>
        <p:blipFill>
          <a:blip r:embed="rId2"/>
          <a:stretch>
            <a:fillRect/>
          </a:stretch>
        </p:blipFill>
        <p:spPr>
          <a:xfrm>
            <a:off x="-3175" y="3175"/>
            <a:ext cx="12192000" cy="6858000"/>
          </a:xfrm>
          <a:prstGeom prst="rect">
            <a:avLst/>
          </a:prstGeom>
        </p:spPr>
      </p:pic>
      <p:sp>
        <p:nvSpPr>
          <p:cNvPr id="20" name="Date Placeholder 18">
            <a:extLst>
              <a:ext uri="{FF2B5EF4-FFF2-40B4-BE49-F238E27FC236}">
                <a16:creationId xmlns:a16="http://schemas.microsoft.com/office/drawing/2014/main" id="{C9E3A688-4AD9-031C-5446-67C226073CDD}"/>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Title 8">
            <a:extLst>
              <a:ext uri="{FF2B5EF4-FFF2-40B4-BE49-F238E27FC236}">
                <a16:creationId xmlns:a16="http://schemas.microsoft.com/office/drawing/2014/main" id="{C86968F7-F342-162B-7092-0F0CB624CB79}"/>
              </a:ext>
            </a:extLst>
          </p:cNvPr>
          <p:cNvSpPr>
            <a:spLocks noGrp="1"/>
          </p:cNvSpPr>
          <p:nvPr>
            <p:ph type="title"/>
          </p:nvPr>
        </p:nvSpPr>
        <p:spPr/>
        <p:txBody>
          <a:bodyPr/>
          <a:lstStyle/>
          <a:p>
            <a:r>
              <a:rPr lang="en-US"/>
              <a:t>Click to edit Master title style</a:t>
            </a:r>
            <a:endParaRPr lang="en-CA"/>
          </a:p>
        </p:txBody>
      </p:sp>
      <p:sp>
        <p:nvSpPr>
          <p:cNvPr id="11" name="Picture Placeholder 19">
            <a:extLst>
              <a:ext uri="{FF2B5EF4-FFF2-40B4-BE49-F238E27FC236}">
                <a16:creationId xmlns:a16="http://schemas.microsoft.com/office/drawing/2014/main" id="{A5099B66-DF95-BCD7-5063-3CE6483F7414}"/>
              </a:ext>
            </a:extLst>
          </p:cNvPr>
          <p:cNvSpPr>
            <a:spLocks noGrp="1"/>
          </p:cNvSpPr>
          <p:nvPr>
            <p:ph type="pic" sz="quarter" idx="16" hasCustomPrompt="1"/>
          </p:nvPr>
        </p:nvSpPr>
        <p:spPr>
          <a:xfrm>
            <a:off x="442912" y="1160463"/>
            <a:ext cx="5479716" cy="2295118"/>
          </a:xfrm>
          <a:prstGeom prst="rect">
            <a:avLst/>
          </a:prstGeom>
          <a:solidFill>
            <a:schemeClr val="bg1"/>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latin typeface="Bernina Sans Offc" panose="02000000000000000000" pitchFamily="2" charset="77"/>
              </a:defRPr>
            </a:lvl1pPr>
          </a:lstStyle>
          <a:p>
            <a:pPr marL="0" lvl="0" indent="0" algn="ctr">
              <a:buNone/>
            </a:pPr>
            <a:r>
              <a:rPr lang="en-CA"/>
              <a:t>Drag a screenshot onto the slide</a:t>
            </a:r>
          </a:p>
        </p:txBody>
      </p:sp>
      <p:sp>
        <p:nvSpPr>
          <p:cNvPr id="13" name="Picture Placeholder 19">
            <a:extLst>
              <a:ext uri="{FF2B5EF4-FFF2-40B4-BE49-F238E27FC236}">
                <a16:creationId xmlns:a16="http://schemas.microsoft.com/office/drawing/2014/main" id="{BDB3B6FE-E020-681C-6ABF-174B545AD722}"/>
              </a:ext>
            </a:extLst>
          </p:cNvPr>
          <p:cNvSpPr>
            <a:spLocks noGrp="1"/>
          </p:cNvSpPr>
          <p:nvPr>
            <p:ph type="pic" sz="quarter" idx="28" hasCustomPrompt="1"/>
          </p:nvPr>
        </p:nvSpPr>
        <p:spPr>
          <a:xfrm>
            <a:off x="6269372" y="1160463"/>
            <a:ext cx="5479716" cy="2295118"/>
          </a:xfrm>
          <a:prstGeom prst="rect">
            <a:avLst/>
          </a:prstGeom>
          <a:solidFill>
            <a:schemeClr val="bg1"/>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latin typeface="Bernina Sans Offc" panose="02000000000000000000" pitchFamily="2" charset="77"/>
              </a:defRPr>
            </a:lvl1pPr>
          </a:lstStyle>
          <a:p>
            <a:pPr marL="0" lvl="0" indent="0" algn="ctr">
              <a:buNone/>
            </a:pPr>
            <a:r>
              <a:rPr lang="en-CA"/>
              <a:t>Drag a screenshot onto the slide</a:t>
            </a:r>
          </a:p>
        </p:txBody>
      </p:sp>
      <p:sp>
        <p:nvSpPr>
          <p:cNvPr id="14" name="Picture Placeholder 19">
            <a:extLst>
              <a:ext uri="{FF2B5EF4-FFF2-40B4-BE49-F238E27FC236}">
                <a16:creationId xmlns:a16="http://schemas.microsoft.com/office/drawing/2014/main" id="{D1F89BBA-9FA6-724E-26E5-3ABB6198914B}"/>
              </a:ext>
            </a:extLst>
          </p:cNvPr>
          <p:cNvSpPr>
            <a:spLocks noGrp="1"/>
          </p:cNvSpPr>
          <p:nvPr>
            <p:ph type="pic" sz="quarter" idx="29" hasCustomPrompt="1"/>
          </p:nvPr>
        </p:nvSpPr>
        <p:spPr>
          <a:xfrm>
            <a:off x="442912" y="3618320"/>
            <a:ext cx="5479716" cy="2295118"/>
          </a:xfrm>
          <a:prstGeom prst="rect">
            <a:avLst/>
          </a:prstGeom>
          <a:solidFill>
            <a:schemeClr val="bg1"/>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latin typeface="Bernina Sans Offc" panose="02000000000000000000" pitchFamily="2" charset="77"/>
              </a:defRPr>
            </a:lvl1pPr>
          </a:lstStyle>
          <a:p>
            <a:pPr marL="0" lvl="0" indent="0" algn="ctr">
              <a:buNone/>
            </a:pPr>
            <a:r>
              <a:rPr lang="en-CA"/>
              <a:t>Drag a screenshot onto the slide</a:t>
            </a:r>
          </a:p>
        </p:txBody>
      </p:sp>
      <p:sp>
        <p:nvSpPr>
          <p:cNvPr id="15" name="Picture Placeholder 19">
            <a:extLst>
              <a:ext uri="{FF2B5EF4-FFF2-40B4-BE49-F238E27FC236}">
                <a16:creationId xmlns:a16="http://schemas.microsoft.com/office/drawing/2014/main" id="{5EE56DF8-A82F-2F27-D1C4-477F0B9AF263}"/>
              </a:ext>
            </a:extLst>
          </p:cNvPr>
          <p:cNvSpPr>
            <a:spLocks noGrp="1"/>
          </p:cNvSpPr>
          <p:nvPr>
            <p:ph type="pic" sz="quarter" idx="30" hasCustomPrompt="1"/>
          </p:nvPr>
        </p:nvSpPr>
        <p:spPr>
          <a:xfrm>
            <a:off x="6269372" y="3618320"/>
            <a:ext cx="5479716" cy="2295118"/>
          </a:xfrm>
          <a:prstGeom prst="rect">
            <a:avLst/>
          </a:prstGeom>
          <a:solidFill>
            <a:schemeClr val="bg1"/>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latin typeface="Bernina Sans Offc" panose="02000000000000000000" pitchFamily="2" charset="77"/>
              </a:defRPr>
            </a:lvl1pPr>
          </a:lstStyle>
          <a:p>
            <a:pPr marL="0" lvl="0" indent="0" algn="ctr">
              <a:buNone/>
            </a:pPr>
            <a:r>
              <a:rPr lang="en-CA"/>
              <a:t>Drag a screenshot onto the slide</a:t>
            </a:r>
          </a:p>
        </p:txBody>
      </p:sp>
      <p:sp>
        <p:nvSpPr>
          <p:cNvPr id="3" name="Footer Placeholder 2">
            <a:extLst>
              <a:ext uri="{FF2B5EF4-FFF2-40B4-BE49-F238E27FC236}">
                <a16:creationId xmlns:a16="http://schemas.microsoft.com/office/drawing/2014/main" id="{63A341CC-2A85-721B-2CE3-4226BD96BB8E}"/>
              </a:ext>
            </a:extLst>
          </p:cNvPr>
          <p:cNvSpPr>
            <a:spLocks noGrp="1"/>
          </p:cNvSpPr>
          <p:nvPr>
            <p:ph type="ftr" sz="quarter" idx="31"/>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4" name="Slide Number Placeholder 3">
            <a:extLst>
              <a:ext uri="{FF2B5EF4-FFF2-40B4-BE49-F238E27FC236}">
                <a16:creationId xmlns:a16="http://schemas.microsoft.com/office/drawing/2014/main" id="{5B82CEC0-D6CA-88AD-5798-5F73C16FD1E1}"/>
              </a:ext>
            </a:extLst>
          </p:cNvPr>
          <p:cNvSpPr>
            <a:spLocks noGrp="1"/>
          </p:cNvSpPr>
          <p:nvPr>
            <p:ph type="sldNum" sz="quarter" idx="3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grpSp>
        <p:nvGrpSpPr>
          <p:cNvPr id="5" name="Group 4">
            <a:extLst>
              <a:ext uri="{FF2B5EF4-FFF2-40B4-BE49-F238E27FC236}">
                <a16:creationId xmlns:a16="http://schemas.microsoft.com/office/drawing/2014/main" id="{AB66CCFE-58B6-CD41-EB00-6613A4B970C9}"/>
              </a:ext>
            </a:extLst>
          </p:cNvPr>
          <p:cNvGrpSpPr/>
          <p:nvPr userDrawn="1"/>
        </p:nvGrpSpPr>
        <p:grpSpPr>
          <a:xfrm>
            <a:off x="12328207" y="-10758"/>
            <a:ext cx="1973057" cy="2302544"/>
            <a:chOff x="12328207" y="-10758"/>
            <a:chExt cx="1973057" cy="2302544"/>
          </a:xfrm>
        </p:grpSpPr>
        <p:sp>
          <p:nvSpPr>
            <p:cNvPr id="6" name="Rectangle 14">
              <a:extLst>
                <a:ext uri="{FF2B5EF4-FFF2-40B4-BE49-F238E27FC236}">
                  <a16:creationId xmlns:a16="http://schemas.microsoft.com/office/drawing/2014/main" id="{A050B957-65E3-DB8C-E8DF-AC79ABB2C812}"/>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7" name="Rectangle 6">
              <a:extLst>
                <a:ext uri="{FF2B5EF4-FFF2-40B4-BE49-F238E27FC236}">
                  <a16:creationId xmlns:a16="http://schemas.microsoft.com/office/drawing/2014/main" id="{97AC3D36-9A7E-A6BD-9E3F-A0809AC750DC}"/>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sp>
        <p:nvSpPr>
          <p:cNvPr id="29" name="Oval 28">
            <a:extLst>
              <a:ext uri="{FF2B5EF4-FFF2-40B4-BE49-F238E27FC236}">
                <a16:creationId xmlns:a16="http://schemas.microsoft.com/office/drawing/2014/main" id="{39054C9C-7CD2-22C7-B7B1-5D685AE7F70B}"/>
              </a:ext>
            </a:extLst>
          </p:cNvPr>
          <p:cNvSpPr/>
          <p:nvPr userDrawn="1"/>
        </p:nvSpPr>
        <p:spPr>
          <a:xfrm flipH="1">
            <a:off x="6728639" y="5446744"/>
            <a:ext cx="89575" cy="88965"/>
          </a:xfrm>
          <a:prstGeom prst="ellipse">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4071406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 Screensho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D0289C-54AE-B215-3D64-70158AA44AA7}"/>
              </a:ext>
            </a:extLst>
          </p:cNvPr>
          <p:cNvSpPr/>
          <p:nvPr userDrawn="1"/>
        </p:nvSpPr>
        <p:spPr>
          <a:xfrm rot="5400000">
            <a:off x="6175644" y="-473529"/>
            <a:ext cx="14541274" cy="2481943"/>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14" name="Rectangle 13">
            <a:extLst>
              <a:ext uri="{FF2B5EF4-FFF2-40B4-BE49-F238E27FC236}">
                <a16:creationId xmlns:a16="http://schemas.microsoft.com/office/drawing/2014/main" id="{97A5ED4F-1CDC-82D1-51A3-F3C5C14380BC}"/>
              </a:ext>
            </a:extLst>
          </p:cNvPr>
          <p:cNvSpPr/>
          <p:nvPr userDrawn="1"/>
        </p:nvSpPr>
        <p:spPr>
          <a:xfrm rot="5400000">
            <a:off x="4898508" y="2350594"/>
            <a:ext cx="3934872" cy="13003367"/>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0" name="Date Placeholder 18">
            <a:extLst>
              <a:ext uri="{FF2B5EF4-FFF2-40B4-BE49-F238E27FC236}">
                <a16:creationId xmlns:a16="http://schemas.microsoft.com/office/drawing/2014/main" id="{C9E3A688-4AD9-031C-5446-67C226073CDD}"/>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3" name="Picture Placeholder 19">
            <a:extLst>
              <a:ext uri="{FF2B5EF4-FFF2-40B4-BE49-F238E27FC236}">
                <a16:creationId xmlns:a16="http://schemas.microsoft.com/office/drawing/2014/main" id="{75C516F8-5175-E3E0-0AB4-8C88394AF8C0}"/>
              </a:ext>
            </a:extLst>
          </p:cNvPr>
          <p:cNvSpPr>
            <a:spLocks noGrp="1"/>
          </p:cNvSpPr>
          <p:nvPr>
            <p:ph type="pic" sz="quarter" idx="16" hasCustomPrompt="1"/>
          </p:nvPr>
        </p:nvSpPr>
        <p:spPr>
          <a:xfrm>
            <a:off x="442913" y="1160463"/>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6" name="Picture Placeholder 19">
            <a:extLst>
              <a:ext uri="{FF2B5EF4-FFF2-40B4-BE49-F238E27FC236}">
                <a16:creationId xmlns:a16="http://schemas.microsoft.com/office/drawing/2014/main" id="{E73BF739-8542-F55E-5C59-2DD9C3E25E61}"/>
              </a:ext>
            </a:extLst>
          </p:cNvPr>
          <p:cNvSpPr>
            <a:spLocks noGrp="1"/>
          </p:cNvSpPr>
          <p:nvPr>
            <p:ph type="pic" sz="quarter" idx="24" hasCustomPrompt="1"/>
          </p:nvPr>
        </p:nvSpPr>
        <p:spPr>
          <a:xfrm>
            <a:off x="4265373" y="1160463"/>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9" name="Picture Placeholder 19">
            <a:extLst>
              <a:ext uri="{FF2B5EF4-FFF2-40B4-BE49-F238E27FC236}">
                <a16:creationId xmlns:a16="http://schemas.microsoft.com/office/drawing/2014/main" id="{BAFC6CEC-DDAF-9341-4AFF-DB1FB27F3965}"/>
              </a:ext>
            </a:extLst>
          </p:cNvPr>
          <p:cNvSpPr>
            <a:spLocks noGrp="1"/>
          </p:cNvSpPr>
          <p:nvPr>
            <p:ph type="pic" sz="quarter" idx="26" hasCustomPrompt="1"/>
          </p:nvPr>
        </p:nvSpPr>
        <p:spPr>
          <a:xfrm>
            <a:off x="8087834" y="1160463"/>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28" name="Picture Placeholder 19">
            <a:extLst>
              <a:ext uri="{FF2B5EF4-FFF2-40B4-BE49-F238E27FC236}">
                <a16:creationId xmlns:a16="http://schemas.microsoft.com/office/drawing/2014/main" id="{3A85FFAB-D243-0ECC-5F4E-2E4C8DB032F9}"/>
              </a:ext>
            </a:extLst>
          </p:cNvPr>
          <p:cNvSpPr>
            <a:spLocks noGrp="1"/>
          </p:cNvSpPr>
          <p:nvPr>
            <p:ph type="pic" sz="quarter" idx="27" hasCustomPrompt="1"/>
          </p:nvPr>
        </p:nvSpPr>
        <p:spPr>
          <a:xfrm>
            <a:off x="442913" y="3618320"/>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29" name="Picture Placeholder 19">
            <a:extLst>
              <a:ext uri="{FF2B5EF4-FFF2-40B4-BE49-F238E27FC236}">
                <a16:creationId xmlns:a16="http://schemas.microsoft.com/office/drawing/2014/main" id="{546B2420-17B0-65B3-1450-1EF5CC888794}"/>
              </a:ext>
            </a:extLst>
          </p:cNvPr>
          <p:cNvSpPr>
            <a:spLocks noGrp="1"/>
          </p:cNvSpPr>
          <p:nvPr>
            <p:ph type="pic" sz="quarter" idx="28" hasCustomPrompt="1"/>
          </p:nvPr>
        </p:nvSpPr>
        <p:spPr>
          <a:xfrm>
            <a:off x="4265373" y="3618320"/>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30" name="Picture Placeholder 19">
            <a:extLst>
              <a:ext uri="{FF2B5EF4-FFF2-40B4-BE49-F238E27FC236}">
                <a16:creationId xmlns:a16="http://schemas.microsoft.com/office/drawing/2014/main" id="{1ADA1686-2019-63CC-CC3C-D9C55A1F8D5A}"/>
              </a:ext>
            </a:extLst>
          </p:cNvPr>
          <p:cNvSpPr>
            <a:spLocks noGrp="1"/>
          </p:cNvSpPr>
          <p:nvPr>
            <p:ph type="pic" sz="quarter" idx="29" hasCustomPrompt="1"/>
          </p:nvPr>
        </p:nvSpPr>
        <p:spPr>
          <a:xfrm>
            <a:off x="8087834" y="3618320"/>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32" name="Title 31">
            <a:extLst>
              <a:ext uri="{FF2B5EF4-FFF2-40B4-BE49-F238E27FC236}">
                <a16:creationId xmlns:a16="http://schemas.microsoft.com/office/drawing/2014/main" id="{1FE20150-998E-A8E3-9174-8B5AB2BDEEE8}"/>
              </a:ext>
            </a:extLst>
          </p:cNvPr>
          <p:cNvSpPr>
            <a:spLocks noGrp="1"/>
          </p:cNvSpPr>
          <p:nvPr>
            <p:ph type="title"/>
          </p:nvPr>
        </p:nvSpPr>
        <p:spPr/>
        <p:txBody>
          <a:bodyPr/>
          <a:lstStyle/>
          <a:p>
            <a:r>
              <a:rPr lang="en-US"/>
              <a:t>Click to edit Master title style</a:t>
            </a:r>
            <a:endParaRPr lang="en-CA"/>
          </a:p>
        </p:txBody>
      </p:sp>
      <p:grpSp>
        <p:nvGrpSpPr>
          <p:cNvPr id="5" name="Group 4">
            <a:extLst>
              <a:ext uri="{FF2B5EF4-FFF2-40B4-BE49-F238E27FC236}">
                <a16:creationId xmlns:a16="http://schemas.microsoft.com/office/drawing/2014/main" id="{FD28465F-8C3F-C332-C66E-EDCCE53A6537}"/>
              </a:ext>
            </a:extLst>
          </p:cNvPr>
          <p:cNvGrpSpPr/>
          <p:nvPr userDrawn="1"/>
        </p:nvGrpSpPr>
        <p:grpSpPr>
          <a:xfrm>
            <a:off x="12328207" y="-10758"/>
            <a:ext cx="1973057" cy="2302544"/>
            <a:chOff x="12328207" y="-10758"/>
            <a:chExt cx="1973057" cy="2302544"/>
          </a:xfrm>
        </p:grpSpPr>
        <p:sp>
          <p:nvSpPr>
            <p:cNvPr id="7" name="Rectangle 14">
              <a:extLst>
                <a:ext uri="{FF2B5EF4-FFF2-40B4-BE49-F238E27FC236}">
                  <a16:creationId xmlns:a16="http://schemas.microsoft.com/office/drawing/2014/main" id="{4331EB05-B211-2474-D150-652BFA4E8E96}"/>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8" name="Rectangle 7">
              <a:extLst>
                <a:ext uri="{FF2B5EF4-FFF2-40B4-BE49-F238E27FC236}">
                  <a16:creationId xmlns:a16="http://schemas.microsoft.com/office/drawing/2014/main" id="{D612F791-0A10-2339-9781-DFBC0E2A9EA0}"/>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sp>
        <p:nvSpPr>
          <p:cNvPr id="2" name="Footer Placeholder 1">
            <a:extLst>
              <a:ext uri="{FF2B5EF4-FFF2-40B4-BE49-F238E27FC236}">
                <a16:creationId xmlns:a16="http://schemas.microsoft.com/office/drawing/2014/main" id="{8655C0A0-A336-A062-0859-B8D15A201CCD}"/>
              </a:ext>
            </a:extLst>
          </p:cNvPr>
          <p:cNvSpPr>
            <a:spLocks noGrp="1"/>
          </p:cNvSpPr>
          <p:nvPr>
            <p:ph type="ftr" sz="quarter" idx="30"/>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3" name="Slide Number Placeholder 2">
            <a:extLst>
              <a:ext uri="{FF2B5EF4-FFF2-40B4-BE49-F238E27FC236}">
                <a16:creationId xmlns:a16="http://schemas.microsoft.com/office/drawing/2014/main" id="{98AEAA19-FCCE-0689-B9B1-97B747089EC1}"/>
              </a:ext>
            </a:extLst>
          </p:cNvPr>
          <p:cNvSpPr>
            <a:spLocks noGrp="1"/>
          </p:cNvSpPr>
          <p:nvPr>
            <p:ph type="sldNum" sz="quarter" idx="31"/>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Tree>
    <p:extLst>
      <p:ext uri="{BB962C8B-B14F-4D97-AF65-F5344CB8AC3E}">
        <p14:creationId xmlns:p14="http://schemas.microsoft.com/office/powerpoint/2010/main" val="40171161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 Images with tex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451FD10-324E-8F98-CBC5-B26525A05043}"/>
              </a:ext>
            </a:extLst>
          </p:cNvPr>
          <p:cNvSpPr/>
          <p:nvPr userDrawn="1"/>
        </p:nvSpPr>
        <p:spPr>
          <a:xfrm rot="5400000">
            <a:off x="6175644" y="-473529"/>
            <a:ext cx="14541274" cy="2481943"/>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6" name="Rectangle 25">
            <a:extLst>
              <a:ext uri="{FF2B5EF4-FFF2-40B4-BE49-F238E27FC236}">
                <a16:creationId xmlns:a16="http://schemas.microsoft.com/office/drawing/2014/main" id="{165E7485-C818-427C-429D-119B4885CD9F}"/>
              </a:ext>
            </a:extLst>
          </p:cNvPr>
          <p:cNvSpPr/>
          <p:nvPr userDrawn="1"/>
        </p:nvSpPr>
        <p:spPr>
          <a:xfrm rot="5400000">
            <a:off x="4898508" y="2350594"/>
            <a:ext cx="3934872" cy="13003367"/>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34" name="Date Placeholder 33">
            <a:extLst>
              <a:ext uri="{FF2B5EF4-FFF2-40B4-BE49-F238E27FC236}">
                <a16:creationId xmlns:a16="http://schemas.microsoft.com/office/drawing/2014/main" id="{080AF85F-3E60-80E8-1C2E-871330031E60}"/>
              </a:ext>
            </a:extLst>
          </p:cNvPr>
          <p:cNvSpPr>
            <a:spLocks noGrp="1"/>
          </p:cNvSpPr>
          <p:nvPr>
            <p:ph type="dt" sz="half" idx="28"/>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5" name="Footer Placeholder 34">
            <a:extLst>
              <a:ext uri="{FF2B5EF4-FFF2-40B4-BE49-F238E27FC236}">
                <a16:creationId xmlns:a16="http://schemas.microsoft.com/office/drawing/2014/main" id="{920E1DDA-734F-54CD-C2D4-9519D9537C49}"/>
              </a:ext>
            </a:extLst>
          </p:cNvPr>
          <p:cNvSpPr>
            <a:spLocks noGrp="1"/>
          </p:cNvSpPr>
          <p:nvPr>
            <p:ph type="ftr" sz="quarter" idx="29"/>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39" name="Slide Number Placeholder 38">
            <a:extLst>
              <a:ext uri="{FF2B5EF4-FFF2-40B4-BE49-F238E27FC236}">
                <a16:creationId xmlns:a16="http://schemas.microsoft.com/office/drawing/2014/main" id="{09526C8F-B992-51A2-0B26-1E72A7C2684B}"/>
              </a:ext>
            </a:extLst>
          </p:cNvPr>
          <p:cNvSpPr>
            <a:spLocks noGrp="1"/>
          </p:cNvSpPr>
          <p:nvPr>
            <p:ph type="sldNum" sz="quarter" idx="30"/>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2" name="Picture Placeholder 4">
            <a:extLst>
              <a:ext uri="{FF2B5EF4-FFF2-40B4-BE49-F238E27FC236}">
                <a16:creationId xmlns:a16="http://schemas.microsoft.com/office/drawing/2014/main" id="{4520FFAE-AB60-798E-7696-3B81EB51D630}"/>
              </a:ext>
            </a:extLst>
          </p:cNvPr>
          <p:cNvSpPr>
            <a:spLocks noGrp="1"/>
          </p:cNvSpPr>
          <p:nvPr>
            <p:ph type="pic" sz="quarter" idx="44" hasCustomPrompt="1"/>
          </p:nvPr>
        </p:nvSpPr>
        <p:spPr>
          <a:xfrm>
            <a:off x="442913" y="141317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4" name="Text Placeholder 31">
            <a:extLst>
              <a:ext uri="{FF2B5EF4-FFF2-40B4-BE49-F238E27FC236}">
                <a16:creationId xmlns:a16="http://schemas.microsoft.com/office/drawing/2014/main" id="{95BEAF28-C4D2-4F85-B349-6669E49C6419}"/>
              </a:ext>
            </a:extLst>
          </p:cNvPr>
          <p:cNvSpPr>
            <a:spLocks noGrp="1"/>
          </p:cNvSpPr>
          <p:nvPr>
            <p:ph type="body" sz="quarter" idx="21" hasCustomPrompt="1"/>
          </p:nvPr>
        </p:nvSpPr>
        <p:spPr>
          <a:xfrm>
            <a:off x="442913" y="183343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5" name="Picture Placeholder 5">
            <a:extLst>
              <a:ext uri="{FF2B5EF4-FFF2-40B4-BE49-F238E27FC236}">
                <a16:creationId xmlns:a16="http://schemas.microsoft.com/office/drawing/2014/main" id="{7C75ABF6-2AAC-3983-DBD3-C6CADAA4652B}"/>
              </a:ext>
            </a:extLst>
          </p:cNvPr>
          <p:cNvSpPr>
            <a:spLocks noGrp="1"/>
          </p:cNvSpPr>
          <p:nvPr>
            <p:ph type="pic" sz="quarter" idx="45" hasCustomPrompt="1"/>
          </p:nvPr>
        </p:nvSpPr>
        <p:spPr>
          <a:xfrm>
            <a:off x="4290152" y="141317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6" name="Text Placeholder 31">
            <a:extLst>
              <a:ext uri="{FF2B5EF4-FFF2-40B4-BE49-F238E27FC236}">
                <a16:creationId xmlns:a16="http://schemas.microsoft.com/office/drawing/2014/main" id="{BAF622E6-D11A-B401-AE11-BA7FE96CCBE4}"/>
              </a:ext>
            </a:extLst>
          </p:cNvPr>
          <p:cNvSpPr>
            <a:spLocks noGrp="1"/>
          </p:cNvSpPr>
          <p:nvPr>
            <p:ph type="body" sz="quarter" idx="46" hasCustomPrompt="1"/>
          </p:nvPr>
        </p:nvSpPr>
        <p:spPr>
          <a:xfrm>
            <a:off x="4290152" y="183343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7" name="Picture Placeholder 20">
            <a:extLst>
              <a:ext uri="{FF2B5EF4-FFF2-40B4-BE49-F238E27FC236}">
                <a16:creationId xmlns:a16="http://schemas.microsoft.com/office/drawing/2014/main" id="{7C5D8BF9-F473-0174-E5BB-2D21F591CBC2}"/>
              </a:ext>
            </a:extLst>
          </p:cNvPr>
          <p:cNvSpPr>
            <a:spLocks noGrp="1"/>
          </p:cNvSpPr>
          <p:nvPr>
            <p:ph type="pic" sz="quarter" idx="47" hasCustomPrompt="1"/>
          </p:nvPr>
        </p:nvSpPr>
        <p:spPr>
          <a:xfrm>
            <a:off x="8137391" y="141317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8" name="Text Placeholder 31">
            <a:extLst>
              <a:ext uri="{FF2B5EF4-FFF2-40B4-BE49-F238E27FC236}">
                <a16:creationId xmlns:a16="http://schemas.microsoft.com/office/drawing/2014/main" id="{D844DE4B-A01A-CF75-F1F0-63E2E94FBEB7}"/>
              </a:ext>
            </a:extLst>
          </p:cNvPr>
          <p:cNvSpPr>
            <a:spLocks noGrp="1"/>
          </p:cNvSpPr>
          <p:nvPr>
            <p:ph type="body" sz="quarter" idx="48" hasCustomPrompt="1"/>
          </p:nvPr>
        </p:nvSpPr>
        <p:spPr>
          <a:xfrm>
            <a:off x="8137391" y="183343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9" name="Picture Placeholder 24">
            <a:extLst>
              <a:ext uri="{FF2B5EF4-FFF2-40B4-BE49-F238E27FC236}">
                <a16:creationId xmlns:a16="http://schemas.microsoft.com/office/drawing/2014/main" id="{4970F560-77B9-DC0B-726D-08F8B3CCF8A2}"/>
              </a:ext>
            </a:extLst>
          </p:cNvPr>
          <p:cNvSpPr>
            <a:spLocks noGrp="1"/>
          </p:cNvSpPr>
          <p:nvPr>
            <p:ph type="pic" sz="quarter" idx="49" hasCustomPrompt="1"/>
          </p:nvPr>
        </p:nvSpPr>
        <p:spPr>
          <a:xfrm>
            <a:off x="442913" y="375058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0" name="Text Placeholder 31">
            <a:extLst>
              <a:ext uri="{FF2B5EF4-FFF2-40B4-BE49-F238E27FC236}">
                <a16:creationId xmlns:a16="http://schemas.microsoft.com/office/drawing/2014/main" id="{19D410FC-281C-B130-9A40-A3415FD8E393}"/>
              </a:ext>
            </a:extLst>
          </p:cNvPr>
          <p:cNvSpPr>
            <a:spLocks noGrp="1"/>
          </p:cNvSpPr>
          <p:nvPr>
            <p:ph type="body" sz="quarter" idx="50" hasCustomPrompt="1"/>
          </p:nvPr>
        </p:nvSpPr>
        <p:spPr>
          <a:xfrm>
            <a:off x="442913" y="417084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11" name="Picture Placeholder 32">
            <a:extLst>
              <a:ext uri="{FF2B5EF4-FFF2-40B4-BE49-F238E27FC236}">
                <a16:creationId xmlns:a16="http://schemas.microsoft.com/office/drawing/2014/main" id="{935615F6-CBDF-1F8F-1FB3-8A7AC2343B5D}"/>
              </a:ext>
            </a:extLst>
          </p:cNvPr>
          <p:cNvSpPr>
            <a:spLocks noGrp="1"/>
          </p:cNvSpPr>
          <p:nvPr>
            <p:ph type="pic" sz="quarter" idx="51" hasCustomPrompt="1"/>
          </p:nvPr>
        </p:nvSpPr>
        <p:spPr>
          <a:xfrm>
            <a:off x="4290152" y="375058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2" name="Text Placeholder 31">
            <a:extLst>
              <a:ext uri="{FF2B5EF4-FFF2-40B4-BE49-F238E27FC236}">
                <a16:creationId xmlns:a16="http://schemas.microsoft.com/office/drawing/2014/main" id="{5B54B02B-42CA-A352-A0BA-932F3EEE4786}"/>
              </a:ext>
            </a:extLst>
          </p:cNvPr>
          <p:cNvSpPr>
            <a:spLocks noGrp="1"/>
          </p:cNvSpPr>
          <p:nvPr>
            <p:ph type="body" sz="quarter" idx="52" hasCustomPrompt="1"/>
          </p:nvPr>
        </p:nvSpPr>
        <p:spPr>
          <a:xfrm>
            <a:off x="4290152" y="417084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13" name="Picture Placeholder 34">
            <a:extLst>
              <a:ext uri="{FF2B5EF4-FFF2-40B4-BE49-F238E27FC236}">
                <a16:creationId xmlns:a16="http://schemas.microsoft.com/office/drawing/2014/main" id="{49C2D182-8E56-FC93-B240-425457E61F17}"/>
              </a:ext>
            </a:extLst>
          </p:cNvPr>
          <p:cNvSpPr>
            <a:spLocks noGrp="1"/>
          </p:cNvSpPr>
          <p:nvPr>
            <p:ph type="pic" sz="quarter" idx="53" hasCustomPrompt="1"/>
          </p:nvPr>
        </p:nvSpPr>
        <p:spPr>
          <a:xfrm>
            <a:off x="8137391" y="375058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5" name="Text Placeholder 31">
            <a:extLst>
              <a:ext uri="{FF2B5EF4-FFF2-40B4-BE49-F238E27FC236}">
                <a16:creationId xmlns:a16="http://schemas.microsoft.com/office/drawing/2014/main" id="{61F039C4-037F-7197-E178-1B1F599C0AC9}"/>
              </a:ext>
            </a:extLst>
          </p:cNvPr>
          <p:cNvSpPr>
            <a:spLocks noGrp="1"/>
          </p:cNvSpPr>
          <p:nvPr>
            <p:ph type="body" sz="quarter" idx="54" hasCustomPrompt="1"/>
          </p:nvPr>
        </p:nvSpPr>
        <p:spPr>
          <a:xfrm>
            <a:off x="8137391" y="417084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grpSp>
        <p:nvGrpSpPr>
          <p:cNvPr id="3" name="Group 2">
            <a:extLst>
              <a:ext uri="{FF2B5EF4-FFF2-40B4-BE49-F238E27FC236}">
                <a16:creationId xmlns:a16="http://schemas.microsoft.com/office/drawing/2014/main" id="{5BB29579-237B-3D18-F876-765AB9B81324}"/>
              </a:ext>
            </a:extLst>
          </p:cNvPr>
          <p:cNvGrpSpPr/>
          <p:nvPr userDrawn="1"/>
        </p:nvGrpSpPr>
        <p:grpSpPr>
          <a:xfrm>
            <a:off x="12328207" y="-10758"/>
            <a:ext cx="1973057" cy="2302544"/>
            <a:chOff x="12328207" y="-10758"/>
            <a:chExt cx="1973057" cy="2302544"/>
          </a:xfrm>
        </p:grpSpPr>
        <p:sp>
          <p:nvSpPr>
            <p:cNvPr id="16" name="Rectangle 14">
              <a:extLst>
                <a:ext uri="{FF2B5EF4-FFF2-40B4-BE49-F238E27FC236}">
                  <a16:creationId xmlns:a16="http://schemas.microsoft.com/office/drawing/2014/main" id="{3511F36A-F048-82F6-F1DC-22B7EBB2797F}"/>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17" name="Rectangle 16">
              <a:extLst>
                <a:ext uri="{FF2B5EF4-FFF2-40B4-BE49-F238E27FC236}">
                  <a16:creationId xmlns:a16="http://schemas.microsoft.com/office/drawing/2014/main" id="{05CBFEAA-316D-8513-09AC-4FD3D1E4C0FD}"/>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sp>
        <p:nvSpPr>
          <p:cNvPr id="18" name="Title 24">
            <a:extLst>
              <a:ext uri="{FF2B5EF4-FFF2-40B4-BE49-F238E27FC236}">
                <a16:creationId xmlns:a16="http://schemas.microsoft.com/office/drawing/2014/main" id="{24841D81-2447-6650-BBCC-1557BBB1C62C}"/>
              </a:ext>
            </a:extLst>
          </p:cNvPr>
          <p:cNvSpPr>
            <a:spLocks noGrp="1"/>
          </p:cNvSpPr>
          <p:nvPr>
            <p:ph type="title"/>
          </p:nvPr>
        </p:nvSpPr>
        <p:spPr>
          <a:xfrm>
            <a:off x="440320" y="136525"/>
            <a:ext cx="11306175" cy="537155"/>
          </a:xfrm>
        </p:spPr>
        <p:txBody>
          <a:bodyPr/>
          <a:lstStyle>
            <a:lvl1pPr algn="ctr">
              <a:lnSpc>
                <a:spcPct val="100000"/>
              </a:lnSpc>
              <a:defRPr>
                <a:solidFill>
                  <a:schemeClr val="tx1"/>
                </a:solidFill>
              </a:defRPr>
            </a:lvl1pPr>
          </a:lstStyle>
          <a:p>
            <a:r>
              <a:rPr lang="en-US"/>
              <a:t>Click to edit Master title style</a:t>
            </a:r>
            <a:endParaRPr lang="en-CA"/>
          </a:p>
        </p:txBody>
      </p:sp>
      <p:sp>
        <p:nvSpPr>
          <p:cNvPr id="19" name="Text Placeholder 38">
            <a:extLst>
              <a:ext uri="{FF2B5EF4-FFF2-40B4-BE49-F238E27FC236}">
                <a16:creationId xmlns:a16="http://schemas.microsoft.com/office/drawing/2014/main" id="{A18130DA-8F17-BCC7-C4DD-FE5839A99FB3}"/>
              </a:ext>
            </a:extLst>
          </p:cNvPr>
          <p:cNvSpPr>
            <a:spLocks noGrp="1"/>
          </p:cNvSpPr>
          <p:nvPr>
            <p:ph type="body" sz="quarter" idx="19" hasCustomPrompt="1"/>
          </p:nvPr>
        </p:nvSpPr>
        <p:spPr>
          <a:xfrm>
            <a:off x="440320" y="673680"/>
            <a:ext cx="11306175" cy="360364"/>
          </a:xfrm>
        </p:spPr>
        <p:txBody>
          <a:bodyPr>
            <a:noAutofit/>
          </a:bodyPr>
          <a:lstStyle>
            <a:lvl1pPr marL="0" indent="0" algn="ctr">
              <a:lnSpc>
                <a:spcPct val="100000"/>
              </a:lnSpc>
              <a:buNone/>
              <a:defRPr sz="1800" b="0" i="0">
                <a:solidFill>
                  <a:schemeClr val="tx1"/>
                </a:solidFill>
                <a:latin typeface="Bernina Sans Offc" panose="02000000000000000000" pitchFamily="2" charset="77"/>
              </a:defRPr>
            </a:lvl1pPr>
            <a:lvl2pPr marL="222250" indent="0" algn="ctr">
              <a:buNone/>
              <a:defRPr/>
            </a:lvl2pPr>
            <a:lvl3pPr marL="406400" indent="0" algn="ctr">
              <a:buNone/>
              <a:defRPr/>
            </a:lvl3pPr>
            <a:lvl4pPr marL="577850" indent="0" algn="ctr">
              <a:buNone/>
              <a:defRPr/>
            </a:lvl4pPr>
            <a:lvl5pPr marL="720725" indent="0" algn="ctr">
              <a:buNone/>
              <a:defRPr/>
            </a:lvl5pPr>
          </a:lstStyle>
          <a:p>
            <a:pPr lvl="0"/>
            <a:r>
              <a:rPr lang="en-US"/>
              <a:t>Click to add optional subtitle</a:t>
            </a:r>
          </a:p>
        </p:txBody>
      </p:sp>
    </p:spTree>
    <p:extLst>
      <p:ext uri="{BB962C8B-B14F-4D97-AF65-F5344CB8AC3E}">
        <p14:creationId xmlns:p14="http://schemas.microsoft.com/office/powerpoint/2010/main" val="12059076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 Images with text">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6E879EE-E007-661B-BC11-7FF3603D5E14}"/>
              </a:ext>
            </a:extLst>
          </p:cNvPr>
          <p:cNvSpPr/>
          <p:nvPr userDrawn="1"/>
        </p:nvSpPr>
        <p:spPr>
          <a:xfrm rot="5400000">
            <a:off x="6175644" y="-473529"/>
            <a:ext cx="14541274" cy="2481943"/>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31" name="Rectangle 30">
            <a:extLst>
              <a:ext uri="{FF2B5EF4-FFF2-40B4-BE49-F238E27FC236}">
                <a16:creationId xmlns:a16="http://schemas.microsoft.com/office/drawing/2014/main" id="{CF136C07-FA04-2D06-FFF4-FFA9C2C64B32}"/>
              </a:ext>
            </a:extLst>
          </p:cNvPr>
          <p:cNvSpPr/>
          <p:nvPr userDrawn="1"/>
        </p:nvSpPr>
        <p:spPr>
          <a:xfrm rot="5400000">
            <a:off x="4898508" y="2350594"/>
            <a:ext cx="3934872" cy="13003367"/>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5" name="Title 24">
            <a:extLst>
              <a:ext uri="{FF2B5EF4-FFF2-40B4-BE49-F238E27FC236}">
                <a16:creationId xmlns:a16="http://schemas.microsoft.com/office/drawing/2014/main" id="{6357364B-CEAA-54E0-4325-09CDDB041FF0}"/>
              </a:ext>
            </a:extLst>
          </p:cNvPr>
          <p:cNvSpPr>
            <a:spLocks noGrp="1"/>
          </p:cNvSpPr>
          <p:nvPr>
            <p:ph type="title"/>
          </p:nvPr>
        </p:nvSpPr>
        <p:spPr>
          <a:xfrm>
            <a:off x="440320" y="136525"/>
            <a:ext cx="11306175" cy="537155"/>
          </a:xfrm>
        </p:spPr>
        <p:txBody>
          <a:bodyPr/>
          <a:lstStyle>
            <a:lvl1pPr algn="ctr">
              <a:lnSpc>
                <a:spcPct val="100000"/>
              </a:lnSpc>
              <a:defRPr>
                <a:solidFill>
                  <a:schemeClr val="tx1"/>
                </a:solidFill>
              </a:defRPr>
            </a:lvl1pPr>
          </a:lstStyle>
          <a:p>
            <a:r>
              <a:rPr lang="en-US"/>
              <a:t>Click to edit Master title style</a:t>
            </a:r>
            <a:endParaRPr lang="en-CA"/>
          </a:p>
        </p:txBody>
      </p:sp>
      <p:sp>
        <p:nvSpPr>
          <p:cNvPr id="28" name="Text Placeholder 38">
            <a:extLst>
              <a:ext uri="{FF2B5EF4-FFF2-40B4-BE49-F238E27FC236}">
                <a16:creationId xmlns:a16="http://schemas.microsoft.com/office/drawing/2014/main" id="{FE2F83D1-2B71-CC76-2687-BF760FA16BA5}"/>
              </a:ext>
            </a:extLst>
          </p:cNvPr>
          <p:cNvSpPr>
            <a:spLocks noGrp="1"/>
          </p:cNvSpPr>
          <p:nvPr>
            <p:ph type="body" sz="quarter" idx="19" hasCustomPrompt="1"/>
          </p:nvPr>
        </p:nvSpPr>
        <p:spPr>
          <a:xfrm>
            <a:off x="440320" y="673680"/>
            <a:ext cx="11306175" cy="360364"/>
          </a:xfrm>
        </p:spPr>
        <p:txBody>
          <a:bodyPr>
            <a:noAutofit/>
          </a:bodyPr>
          <a:lstStyle>
            <a:lvl1pPr marL="0" indent="0" algn="ctr">
              <a:lnSpc>
                <a:spcPct val="100000"/>
              </a:lnSpc>
              <a:buNone/>
              <a:defRPr sz="1800" b="0" i="0">
                <a:solidFill>
                  <a:schemeClr val="tx1"/>
                </a:solidFill>
                <a:latin typeface="Bernina Sans Offc" panose="02000000000000000000" pitchFamily="2" charset="77"/>
              </a:defRPr>
            </a:lvl1pPr>
            <a:lvl2pPr marL="222250" indent="0" algn="ctr">
              <a:buNone/>
              <a:defRPr/>
            </a:lvl2pPr>
            <a:lvl3pPr marL="406400" indent="0" algn="ctr">
              <a:buNone/>
              <a:defRPr/>
            </a:lvl3pPr>
            <a:lvl4pPr marL="577850" indent="0" algn="ctr">
              <a:buNone/>
              <a:defRPr/>
            </a:lvl4pPr>
            <a:lvl5pPr marL="720725" indent="0" algn="ctr">
              <a:buNone/>
              <a:defRPr/>
            </a:lvl5pPr>
          </a:lstStyle>
          <a:p>
            <a:pPr lvl="0"/>
            <a:r>
              <a:rPr lang="en-US"/>
              <a:t>Click to add optional subtitle</a:t>
            </a:r>
          </a:p>
        </p:txBody>
      </p:sp>
      <p:sp>
        <p:nvSpPr>
          <p:cNvPr id="34" name="Date Placeholder 33">
            <a:extLst>
              <a:ext uri="{FF2B5EF4-FFF2-40B4-BE49-F238E27FC236}">
                <a16:creationId xmlns:a16="http://schemas.microsoft.com/office/drawing/2014/main" id="{080AF85F-3E60-80E8-1C2E-871330031E60}"/>
              </a:ext>
            </a:extLst>
          </p:cNvPr>
          <p:cNvSpPr>
            <a:spLocks noGrp="1"/>
          </p:cNvSpPr>
          <p:nvPr>
            <p:ph type="dt" sz="half" idx="28"/>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5" name="Footer Placeholder 34">
            <a:extLst>
              <a:ext uri="{FF2B5EF4-FFF2-40B4-BE49-F238E27FC236}">
                <a16:creationId xmlns:a16="http://schemas.microsoft.com/office/drawing/2014/main" id="{920E1DDA-734F-54CD-C2D4-9519D9537C49}"/>
              </a:ext>
            </a:extLst>
          </p:cNvPr>
          <p:cNvSpPr>
            <a:spLocks noGrp="1"/>
          </p:cNvSpPr>
          <p:nvPr>
            <p:ph type="ftr" sz="quarter" idx="29"/>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39" name="Slide Number Placeholder 38">
            <a:extLst>
              <a:ext uri="{FF2B5EF4-FFF2-40B4-BE49-F238E27FC236}">
                <a16:creationId xmlns:a16="http://schemas.microsoft.com/office/drawing/2014/main" id="{09526C8F-B992-51A2-0B26-1E72A7C2684B}"/>
              </a:ext>
            </a:extLst>
          </p:cNvPr>
          <p:cNvSpPr>
            <a:spLocks noGrp="1"/>
          </p:cNvSpPr>
          <p:nvPr>
            <p:ph type="sldNum" sz="quarter" idx="30"/>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3" name="Picture Placeholder 8">
            <a:extLst>
              <a:ext uri="{FF2B5EF4-FFF2-40B4-BE49-F238E27FC236}">
                <a16:creationId xmlns:a16="http://schemas.microsoft.com/office/drawing/2014/main" id="{AC644F4F-BBDF-1E4F-5349-D64A52F99BF4}"/>
              </a:ext>
            </a:extLst>
          </p:cNvPr>
          <p:cNvSpPr>
            <a:spLocks noGrp="1"/>
          </p:cNvSpPr>
          <p:nvPr>
            <p:ph type="pic" sz="quarter" idx="66" hasCustomPrompt="1"/>
          </p:nvPr>
        </p:nvSpPr>
        <p:spPr>
          <a:xfrm>
            <a:off x="442913" y="1327756"/>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4" name="Text Placeholder 176">
            <a:extLst>
              <a:ext uri="{FF2B5EF4-FFF2-40B4-BE49-F238E27FC236}">
                <a16:creationId xmlns:a16="http://schemas.microsoft.com/office/drawing/2014/main" id="{AA77DBCA-DB91-549F-A576-6CE55BBE1210}"/>
              </a:ext>
            </a:extLst>
          </p:cNvPr>
          <p:cNvSpPr>
            <a:spLocks noGrp="1"/>
          </p:cNvSpPr>
          <p:nvPr>
            <p:ph type="body" sz="quarter" idx="49" hasCustomPrompt="1"/>
          </p:nvPr>
        </p:nvSpPr>
        <p:spPr>
          <a:xfrm>
            <a:off x="442913" y="1327756"/>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5" name="Picture Placeholder 17">
            <a:extLst>
              <a:ext uri="{FF2B5EF4-FFF2-40B4-BE49-F238E27FC236}">
                <a16:creationId xmlns:a16="http://schemas.microsoft.com/office/drawing/2014/main" id="{1BAAB6D3-E095-529F-1760-00A4F6D370F5}"/>
              </a:ext>
            </a:extLst>
          </p:cNvPr>
          <p:cNvSpPr>
            <a:spLocks noGrp="1"/>
          </p:cNvSpPr>
          <p:nvPr>
            <p:ph type="pic" sz="quarter" idx="67" hasCustomPrompt="1"/>
          </p:nvPr>
        </p:nvSpPr>
        <p:spPr>
          <a:xfrm>
            <a:off x="4284752" y="1327756"/>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6" name="Text Placeholder 176">
            <a:extLst>
              <a:ext uri="{FF2B5EF4-FFF2-40B4-BE49-F238E27FC236}">
                <a16:creationId xmlns:a16="http://schemas.microsoft.com/office/drawing/2014/main" id="{310B5EE8-3E56-BAF9-E21B-54B3BCA46639}"/>
              </a:ext>
            </a:extLst>
          </p:cNvPr>
          <p:cNvSpPr>
            <a:spLocks noGrp="1"/>
          </p:cNvSpPr>
          <p:nvPr>
            <p:ph type="body" sz="quarter" idx="68" hasCustomPrompt="1"/>
          </p:nvPr>
        </p:nvSpPr>
        <p:spPr>
          <a:xfrm>
            <a:off x="4284752" y="1327756"/>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7" name="Picture Placeholder 20">
            <a:extLst>
              <a:ext uri="{FF2B5EF4-FFF2-40B4-BE49-F238E27FC236}">
                <a16:creationId xmlns:a16="http://schemas.microsoft.com/office/drawing/2014/main" id="{C9DBA87B-2A0E-CD17-3490-0920F0B8394C}"/>
              </a:ext>
            </a:extLst>
          </p:cNvPr>
          <p:cNvSpPr>
            <a:spLocks noGrp="1"/>
          </p:cNvSpPr>
          <p:nvPr>
            <p:ph type="pic" sz="quarter" idx="69" hasCustomPrompt="1"/>
          </p:nvPr>
        </p:nvSpPr>
        <p:spPr>
          <a:xfrm>
            <a:off x="8131776" y="1327756"/>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8" name="Text Placeholder 176">
            <a:extLst>
              <a:ext uri="{FF2B5EF4-FFF2-40B4-BE49-F238E27FC236}">
                <a16:creationId xmlns:a16="http://schemas.microsoft.com/office/drawing/2014/main" id="{7FEEFFEE-0F9C-54EC-1A58-034D9064F58C}"/>
              </a:ext>
            </a:extLst>
          </p:cNvPr>
          <p:cNvSpPr>
            <a:spLocks noGrp="1"/>
          </p:cNvSpPr>
          <p:nvPr>
            <p:ph type="body" sz="quarter" idx="70" hasCustomPrompt="1"/>
          </p:nvPr>
        </p:nvSpPr>
        <p:spPr>
          <a:xfrm>
            <a:off x="8131776" y="1327756"/>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9" name="Picture Placeholder 29">
            <a:extLst>
              <a:ext uri="{FF2B5EF4-FFF2-40B4-BE49-F238E27FC236}">
                <a16:creationId xmlns:a16="http://schemas.microsoft.com/office/drawing/2014/main" id="{9C314E90-1712-7733-4A47-A00921408E19}"/>
              </a:ext>
            </a:extLst>
          </p:cNvPr>
          <p:cNvSpPr>
            <a:spLocks noGrp="1"/>
          </p:cNvSpPr>
          <p:nvPr>
            <p:ph type="pic" sz="quarter" idx="71" hasCustomPrompt="1"/>
          </p:nvPr>
        </p:nvSpPr>
        <p:spPr>
          <a:xfrm>
            <a:off x="442913" y="2929622"/>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0" name="Text Placeholder 176">
            <a:extLst>
              <a:ext uri="{FF2B5EF4-FFF2-40B4-BE49-F238E27FC236}">
                <a16:creationId xmlns:a16="http://schemas.microsoft.com/office/drawing/2014/main" id="{9F292036-3EA2-E5F0-DAC6-49916584855A}"/>
              </a:ext>
            </a:extLst>
          </p:cNvPr>
          <p:cNvSpPr>
            <a:spLocks noGrp="1"/>
          </p:cNvSpPr>
          <p:nvPr>
            <p:ph type="body" sz="quarter" idx="72" hasCustomPrompt="1"/>
          </p:nvPr>
        </p:nvSpPr>
        <p:spPr>
          <a:xfrm>
            <a:off x="442913" y="2929622"/>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11" name="Picture Placeholder 31">
            <a:extLst>
              <a:ext uri="{FF2B5EF4-FFF2-40B4-BE49-F238E27FC236}">
                <a16:creationId xmlns:a16="http://schemas.microsoft.com/office/drawing/2014/main" id="{E856069C-0793-9B81-9FB3-58403B1177A6}"/>
              </a:ext>
            </a:extLst>
          </p:cNvPr>
          <p:cNvSpPr>
            <a:spLocks noGrp="1"/>
          </p:cNvSpPr>
          <p:nvPr>
            <p:ph type="pic" sz="quarter" idx="73" hasCustomPrompt="1"/>
          </p:nvPr>
        </p:nvSpPr>
        <p:spPr>
          <a:xfrm>
            <a:off x="4284752" y="2929622"/>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2" name="Text Placeholder 176">
            <a:extLst>
              <a:ext uri="{FF2B5EF4-FFF2-40B4-BE49-F238E27FC236}">
                <a16:creationId xmlns:a16="http://schemas.microsoft.com/office/drawing/2014/main" id="{E326EAA6-DEC5-ACAC-62E6-545A9CD54203}"/>
              </a:ext>
            </a:extLst>
          </p:cNvPr>
          <p:cNvSpPr>
            <a:spLocks noGrp="1"/>
          </p:cNvSpPr>
          <p:nvPr>
            <p:ph type="body" sz="quarter" idx="74" hasCustomPrompt="1"/>
          </p:nvPr>
        </p:nvSpPr>
        <p:spPr>
          <a:xfrm>
            <a:off x="4284752" y="2929622"/>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13" name="Picture Placeholder 33">
            <a:extLst>
              <a:ext uri="{FF2B5EF4-FFF2-40B4-BE49-F238E27FC236}">
                <a16:creationId xmlns:a16="http://schemas.microsoft.com/office/drawing/2014/main" id="{AFB804EB-0D2F-4348-D6C6-51BCCC66C13F}"/>
              </a:ext>
            </a:extLst>
          </p:cNvPr>
          <p:cNvSpPr>
            <a:spLocks noGrp="1"/>
          </p:cNvSpPr>
          <p:nvPr>
            <p:ph type="pic" sz="quarter" idx="75" hasCustomPrompt="1"/>
          </p:nvPr>
        </p:nvSpPr>
        <p:spPr>
          <a:xfrm>
            <a:off x="8131776" y="2929622"/>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5" name="Text Placeholder 176">
            <a:extLst>
              <a:ext uri="{FF2B5EF4-FFF2-40B4-BE49-F238E27FC236}">
                <a16:creationId xmlns:a16="http://schemas.microsoft.com/office/drawing/2014/main" id="{649EAECD-B07C-F4F2-49ED-E539348C452A}"/>
              </a:ext>
            </a:extLst>
          </p:cNvPr>
          <p:cNvSpPr>
            <a:spLocks noGrp="1"/>
          </p:cNvSpPr>
          <p:nvPr>
            <p:ph type="body" sz="quarter" idx="76" hasCustomPrompt="1"/>
          </p:nvPr>
        </p:nvSpPr>
        <p:spPr>
          <a:xfrm>
            <a:off x="8131776" y="2929622"/>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16" name="Picture Placeholder 35">
            <a:extLst>
              <a:ext uri="{FF2B5EF4-FFF2-40B4-BE49-F238E27FC236}">
                <a16:creationId xmlns:a16="http://schemas.microsoft.com/office/drawing/2014/main" id="{5EDDEF8A-A5B1-1FDE-77B3-D072E0680566}"/>
              </a:ext>
            </a:extLst>
          </p:cNvPr>
          <p:cNvSpPr>
            <a:spLocks noGrp="1"/>
          </p:cNvSpPr>
          <p:nvPr>
            <p:ph type="pic" sz="quarter" idx="77" hasCustomPrompt="1"/>
          </p:nvPr>
        </p:nvSpPr>
        <p:spPr>
          <a:xfrm>
            <a:off x="442913" y="4526538"/>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7" name="Text Placeholder 176">
            <a:extLst>
              <a:ext uri="{FF2B5EF4-FFF2-40B4-BE49-F238E27FC236}">
                <a16:creationId xmlns:a16="http://schemas.microsoft.com/office/drawing/2014/main" id="{2D776602-CE50-C728-EBFC-0B68B46F21B8}"/>
              </a:ext>
            </a:extLst>
          </p:cNvPr>
          <p:cNvSpPr>
            <a:spLocks noGrp="1"/>
          </p:cNvSpPr>
          <p:nvPr>
            <p:ph type="body" sz="quarter" idx="78" hasCustomPrompt="1"/>
          </p:nvPr>
        </p:nvSpPr>
        <p:spPr>
          <a:xfrm>
            <a:off x="442913" y="4526538"/>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18" name="Picture Placeholder 37">
            <a:extLst>
              <a:ext uri="{FF2B5EF4-FFF2-40B4-BE49-F238E27FC236}">
                <a16:creationId xmlns:a16="http://schemas.microsoft.com/office/drawing/2014/main" id="{1CC25ECC-2B9F-13F5-FAB8-F9DFBC1E1E63}"/>
              </a:ext>
            </a:extLst>
          </p:cNvPr>
          <p:cNvSpPr>
            <a:spLocks noGrp="1"/>
          </p:cNvSpPr>
          <p:nvPr>
            <p:ph type="pic" sz="quarter" idx="79" hasCustomPrompt="1"/>
          </p:nvPr>
        </p:nvSpPr>
        <p:spPr>
          <a:xfrm>
            <a:off x="4284752" y="4526538"/>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9" name="Text Placeholder 176">
            <a:extLst>
              <a:ext uri="{FF2B5EF4-FFF2-40B4-BE49-F238E27FC236}">
                <a16:creationId xmlns:a16="http://schemas.microsoft.com/office/drawing/2014/main" id="{13F42389-5BA9-31F2-7ED3-6D9FC613366A}"/>
              </a:ext>
            </a:extLst>
          </p:cNvPr>
          <p:cNvSpPr>
            <a:spLocks noGrp="1"/>
          </p:cNvSpPr>
          <p:nvPr>
            <p:ph type="body" sz="quarter" idx="80" hasCustomPrompt="1"/>
          </p:nvPr>
        </p:nvSpPr>
        <p:spPr>
          <a:xfrm>
            <a:off x="4284752" y="4526538"/>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20" name="Picture Placeholder 39">
            <a:extLst>
              <a:ext uri="{FF2B5EF4-FFF2-40B4-BE49-F238E27FC236}">
                <a16:creationId xmlns:a16="http://schemas.microsoft.com/office/drawing/2014/main" id="{F4181F25-DF9D-54F3-6800-E06A39B78649}"/>
              </a:ext>
            </a:extLst>
          </p:cNvPr>
          <p:cNvSpPr>
            <a:spLocks noGrp="1"/>
          </p:cNvSpPr>
          <p:nvPr>
            <p:ph type="pic" sz="quarter" idx="81" hasCustomPrompt="1"/>
          </p:nvPr>
        </p:nvSpPr>
        <p:spPr>
          <a:xfrm>
            <a:off x="8131776" y="4526538"/>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21" name="Text Placeholder 176">
            <a:extLst>
              <a:ext uri="{FF2B5EF4-FFF2-40B4-BE49-F238E27FC236}">
                <a16:creationId xmlns:a16="http://schemas.microsoft.com/office/drawing/2014/main" id="{2F697830-A6DD-EF3C-3D38-A99F7FF2F716}"/>
              </a:ext>
            </a:extLst>
          </p:cNvPr>
          <p:cNvSpPr>
            <a:spLocks noGrp="1"/>
          </p:cNvSpPr>
          <p:nvPr>
            <p:ph type="body" sz="quarter" idx="82" hasCustomPrompt="1"/>
          </p:nvPr>
        </p:nvSpPr>
        <p:spPr>
          <a:xfrm>
            <a:off x="8131776" y="4526538"/>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grpSp>
        <p:nvGrpSpPr>
          <p:cNvPr id="22" name="Group 21">
            <a:extLst>
              <a:ext uri="{FF2B5EF4-FFF2-40B4-BE49-F238E27FC236}">
                <a16:creationId xmlns:a16="http://schemas.microsoft.com/office/drawing/2014/main" id="{BCE14719-3DA5-3554-A4D9-0995B82190F4}"/>
              </a:ext>
            </a:extLst>
          </p:cNvPr>
          <p:cNvGrpSpPr/>
          <p:nvPr userDrawn="1"/>
        </p:nvGrpSpPr>
        <p:grpSpPr>
          <a:xfrm>
            <a:off x="12328207" y="-10758"/>
            <a:ext cx="1973057" cy="2302544"/>
            <a:chOff x="12328207" y="-10758"/>
            <a:chExt cx="1973057" cy="2302544"/>
          </a:xfrm>
        </p:grpSpPr>
        <p:sp>
          <p:nvSpPr>
            <p:cNvPr id="23" name="Rectangle 14">
              <a:extLst>
                <a:ext uri="{FF2B5EF4-FFF2-40B4-BE49-F238E27FC236}">
                  <a16:creationId xmlns:a16="http://schemas.microsoft.com/office/drawing/2014/main" id="{2B0381C3-23A3-2228-C20A-EA265C8F877C}"/>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24" name="Rectangle 23">
              <a:extLst>
                <a:ext uri="{FF2B5EF4-FFF2-40B4-BE49-F238E27FC236}">
                  <a16:creationId xmlns:a16="http://schemas.microsoft.com/office/drawing/2014/main" id="{B5C41DB6-1E26-8033-B111-86CF0D61EF20}"/>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spTree>
    <p:extLst>
      <p:ext uri="{BB962C8B-B14F-4D97-AF65-F5344CB8AC3E}">
        <p14:creationId xmlns:p14="http://schemas.microsoft.com/office/powerpoint/2010/main" val="1669871046"/>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rk: standar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04FBF3-3029-448D-FBC6-FC422426CC1F}"/>
              </a:ext>
            </a:extLst>
          </p:cNvPr>
          <p:cNvSpPr/>
          <p:nvPr userDrawn="1"/>
        </p:nvSpPr>
        <p:spPr>
          <a:xfrm>
            <a:off x="0" y="0"/>
            <a:ext cx="12192000" cy="6858000"/>
          </a:xfrm>
          <a:prstGeom prst="rect">
            <a:avLst/>
          </a:prstGeom>
          <a:solidFill>
            <a:srgbClr val="17172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 name="Content Placeholder 3">
            <a:extLst>
              <a:ext uri="{FF2B5EF4-FFF2-40B4-BE49-F238E27FC236}">
                <a16:creationId xmlns:a16="http://schemas.microsoft.com/office/drawing/2014/main" id="{81A5C6E1-E890-C074-8E7A-B4EF2ABF458F}"/>
              </a:ext>
            </a:extLst>
          </p:cNvPr>
          <p:cNvSpPr>
            <a:spLocks noGrp="1"/>
          </p:cNvSpPr>
          <p:nvPr>
            <p:ph sz="quarter" idx="23"/>
          </p:nvPr>
        </p:nvSpPr>
        <p:spPr>
          <a:xfrm>
            <a:off x="442913" y="1376313"/>
            <a:ext cx="11306175" cy="4860976"/>
          </a:xfrm>
        </p:spPr>
        <p:txBody>
          <a:bodyPr/>
          <a:lstStyle>
            <a:lvl1pPr>
              <a:defRPr b="0" i="0">
                <a:solidFill>
                  <a:schemeClr val="bg1"/>
                </a:solidFill>
                <a:latin typeface="Bernina Sans Offc" panose="02000000000000000000" pitchFamily="2" charset="77"/>
              </a:defRPr>
            </a:lvl1pPr>
            <a:lvl2pPr>
              <a:defRPr b="0" i="0">
                <a:solidFill>
                  <a:schemeClr val="bg1"/>
                </a:solidFill>
                <a:latin typeface="Bernina Sans Offc" panose="02000000000000000000" pitchFamily="2" charset="77"/>
              </a:defRPr>
            </a:lvl2pPr>
            <a:lvl3pPr>
              <a:defRPr b="0" i="0">
                <a:solidFill>
                  <a:schemeClr val="bg1"/>
                </a:solidFill>
                <a:latin typeface="Bernina Sans Offc" panose="02000000000000000000" pitchFamily="2" charset="77"/>
              </a:defRPr>
            </a:lvl3pPr>
            <a:lvl4pPr>
              <a:defRPr b="0" i="0">
                <a:solidFill>
                  <a:schemeClr val="bg1"/>
                </a:solidFill>
                <a:latin typeface="Bernina Sans Offc" panose="02000000000000000000" pitchFamily="2" charset="77"/>
              </a:defRPr>
            </a:lvl4pPr>
            <a:lvl5pPr>
              <a:defRPr b="0" i="0">
                <a:solidFill>
                  <a:schemeClr val="bg1"/>
                </a:solidFill>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442913" y="225425"/>
            <a:ext cx="11508081" cy="827088"/>
          </a:xfrm>
        </p:spPr>
        <p:txBody>
          <a:bodyPr/>
          <a:lstStyle>
            <a:lvl1pPr>
              <a:defRPr>
                <a:solidFill>
                  <a:schemeClr val="bg1"/>
                </a:solidFill>
              </a:defRPr>
            </a:lvl1pPr>
          </a:lstStyle>
          <a:p>
            <a:r>
              <a:rPr lang="en-US"/>
              <a:t>Click to edit Master title style</a:t>
            </a:r>
            <a:endParaRPr lang="en-CA"/>
          </a:p>
        </p:txBody>
      </p:sp>
      <p:cxnSp>
        <p:nvCxnSpPr>
          <p:cNvPr id="9" name="Straight Connector 8">
            <a:extLst>
              <a:ext uri="{FF2B5EF4-FFF2-40B4-BE49-F238E27FC236}">
                <a16:creationId xmlns:a16="http://schemas.microsoft.com/office/drawing/2014/main" id="{32DB6563-C2CD-8C24-8016-E0FE6457DA0D}"/>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39F968D9-4C24-54F1-AC7D-8D64714132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14" name="Rectangle 13">
            <a:extLst>
              <a:ext uri="{FF2B5EF4-FFF2-40B4-BE49-F238E27FC236}">
                <a16:creationId xmlns:a16="http://schemas.microsoft.com/office/drawing/2014/main" id="{34303CDC-3425-7756-0F24-D2825B83D5A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5" name="Footer Placeholder 2">
            <a:extLst>
              <a:ext uri="{FF2B5EF4-FFF2-40B4-BE49-F238E27FC236}">
                <a16:creationId xmlns:a16="http://schemas.microsoft.com/office/drawing/2014/main" id="{C1ED3BBD-98B1-1A00-3EA5-39A629F51CD7}"/>
              </a:ext>
            </a:extLst>
          </p:cNvPr>
          <p:cNvSpPr>
            <a:spLocks noGrp="1"/>
          </p:cNvSpPr>
          <p:nvPr>
            <p:ph type="ftr" sz="quarter" idx="2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Tree>
    <p:extLst>
      <p:ext uri="{BB962C8B-B14F-4D97-AF65-F5344CB8AC3E}">
        <p14:creationId xmlns:p14="http://schemas.microsoft.com/office/powerpoint/2010/main" val="712775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rk: standard slide with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C78DA6-FF04-C09C-3443-7CEB0B075DAF}"/>
              </a:ext>
            </a:extLst>
          </p:cNvPr>
          <p:cNvSpPr/>
          <p:nvPr userDrawn="1"/>
        </p:nvSpPr>
        <p:spPr>
          <a:xfrm>
            <a:off x="0" y="0"/>
            <a:ext cx="12192000" cy="6858000"/>
          </a:xfrm>
          <a:prstGeom prst="rect">
            <a:avLst/>
          </a:prstGeom>
          <a:solidFill>
            <a:srgbClr val="17172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4" name="Picture Placeholder 15">
            <a:extLst>
              <a:ext uri="{FF2B5EF4-FFF2-40B4-BE49-F238E27FC236}">
                <a16:creationId xmlns:a16="http://schemas.microsoft.com/office/drawing/2014/main" id="{6A3B9D20-B61E-D6DA-8014-23D28060F4F9}"/>
              </a:ext>
            </a:extLst>
          </p:cNvPr>
          <p:cNvSpPr>
            <a:spLocks noGrp="1"/>
          </p:cNvSpPr>
          <p:nvPr>
            <p:ph type="pic" sz="quarter" idx="13" hasCustomPrompt="1"/>
          </p:nvPr>
        </p:nvSpPr>
        <p:spPr>
          <a:xfrm>
            <a:off x="5365865" y="225425"/>
            <a:ext cx="6576353" cy="6011864"/>
          </a:xfrm>
          <a:prstGeom prst="rect">
            <a:avLst/>
          </a:prstGeom>
          <a:noFill/>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photo onto the slide</a:t>
            </a:r>
          </a:p>
        </p:txBody>
      </p:sp>
      <p:sp>
        <p:nvSpPr>
          <p:cNvPr id="18" name="Rectangle 17">
            <a:extLst>
              <a:ext uri="{FF2B5EF4-FFF2-40B4-BE49-F238E27FC236}">
                <a16:creationId xmlns:a16="http://schemas.microsoft.com/office/drawing/2014/main" id="{C8CE45A2-E8B2-3F04-11DA-58E25FD6E977}"/>
              </a:ext>
            </a:extLst>
          </p:cNvPr>
          <p:cNvSpPr/>
          <p:nvPr userDrawn="1"/>
        </p:nvSpPr>
        <p:spPr>
          <a:xfrm rot="5400000">
            <a:off x="4898508" y="2350594"/>
            <a:ext cx="3934872" cy="13003367"/>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3" y="225425"/>
            <a:ext cx="4572147" cy="827088"/>
          </a:xfrm>
        </p:spPr>
        <p:txBody>
          <a:bodyPr/>
          <a:lstStyle>
            <a:lvl1pPr>
              <a:defRPr>
                <a:solidFill>
                  <a:schemeClr val="bg1"/>
                </a:solidFill>
              </a:defRPr>
            </a:lvl1pPr>
          </a:lstStyle>
          <a:p>
            <a:r>
              <a:rPr lang="en-US"/>
              <a:t>Click to edit Master title style</a:t>
            </a:r>
            <a:endParaRPr lang="en-CA"/>
          </a:p>
        </p:txBody>
      </p:sp>
      <p:grpSp>
        <p:nvGrpSpPr>
          <p:cNvPr id="7" name="Group 6">
            <a:extLst>
              <a:ext uri="{FF2B5EF4-FFF2-40B4-BE49-F238E27FC236}">
                <a16:creationId xmlns:a16="http://schemas.microsoft.com/office/drawing/2014/main" id="{D9A5FCD5-6CB6-48D6-2005-915F96D989C5}"/>
              </a:ext>
            </a:extLst>
          </p:cNvPr>
          <p:cNvGrpSpPr/>
          <p:nvPr userDrawn="1"/>
        </p:nvGrpSpPr>
        <p:grpSpPr>
          <a:xfrm>
            <a:off x="12328207" y="-10758"/>
            <a:ext cx="1973057" cy="3229446"/>
            <a:chOff x="12328207" y="-10758"/>
            <a:chExt cx="1973057" cy="3229446"/>
          </a:xfrm>
        </p:grpSpPr>
        <p:sp>
          <p:nvSpPr>
            <p:cNvPr id="9" name="Rectangle 14">
              <a:extLst>
                <a:ext uri="{FF2B5EF4-FFF2-40B4-BE49-F238E27FC236}">
                  <a16:creationId xmlns:a16="http://schemas.microsoft.com/office/drawing/2014/main" id="{451EE6F6-96E7-E1CF-F691-709CA741DDAD}"/>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10" name="Rectangle 9">
              <a:extLst>
                <a:ext uri="{FF2B5EF4-FFF2-40B4-BE49-F238E27FC236}">
                  <a16:creationId xmlns:a16="http://schemas.microsoft.com/office/drawing/2014/main" id="{2B8746AC-A978-860C-40CA-C08D14AC11BC}"/>
                </a:ext>
              </a:extLst>
            </p:cNvPr>
            <p:cNvSpPr/>
            <p:nvPr userDrawn="1"/>
          </p:nvSpPr>
          <p:spPr>
            <a:xfrm>
              <a:off x="12423920" y="252709"/>
              <a:ext cx="1877344" cy="2965979"/>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a:p>
              <a:pPr marL="0" marR="0" indent="0" algn="l" defTabSz="914400" rtl="0" eaLnBrk="1" fontAlgn="auto" latinLnBrk="0" hangingPunct="1">
                <a:lnSpc>
                  <a:spcPct val="100000"/>
                </a:lnSpc>
                <a:spcBef>
                  <a:spcPts val="1000"/>
                </a:spcBef>
                <a:spcAft>
                  <a:spcPts val="300"/>
                </a:spcAft>
                <a:buClrTx/>
                <a:buSzTx/>
                <a:buFont typeface="Wingdings" charset="2"/>
                <a:buNone/>
                <a:tabLst/>
                <a:defRPr/>
              </a:pPr>
              <a:r>
                <a:rPr lang="en-US" sz="900" b="0" i="0" kern="1200" baseline="0">
                  <a:solidFill>
                    <a:schemeClr val="tx1"/>
                  </a:solidFill>
                  <a:latin typeface="+mj-lt"/>
                  <a:ea typeface="Raleway" charset="0"/>
                  <a:cs typeface="Raleway" charset="0"/>
                </a:rPr>
                <a:t>Note:</a:t>
              </a:r>
            </a:p>
            <a:p>
              <a:pPr marL="93663" marR="0" lvl="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Segoe UI" panose="020B0502040204020203" pitchFamily="34" charset="0"/>
                  <a:cs typeface="Raleway" charset="0"/>
                </a:rPr>
                <a:t>You can move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sz="900" b="0" i="0" kern="1200">
                  <a:solidFill>
                    <a:srgbClr val="464B54"/>
                  </a:solidFill>
                  <a:latin typeface="Bernina Sans Offc" panose="02000000000000000000" pitchFamily="2" charset="77"/>
                  <a:ea typeface="Segoe UI" panose="020B0502040204020203" pitchFamily="34" charset="0"/>
                  <a:cs typeface="Raleway" charset="0"/>
                </a:rPr>
                <a:t>where you want in the slide, but take care to select both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background</a:t>
              </a:r>
              <a:r>
                <a:rPr lang="en-US" sz="900" b="0" i="0" kern="1200">
                  <a:solidFill>
                    <a:srgbClr val="464B54"/>
                  </a:solidFill>
                  <a:latin typeface="Bernina Sans Offc" panose="02000000000000000000" pitchFamily="2" charset="77"/>
                  <a:ea typeface="Segoe UI" panose="020B0502040204020203" pitchFamily="34" charset="0"/>
                  <a:cs typeface="Raleway" charset="0"/>
                </a:rPr>
                <a:t> and the image placeholder</a:t>
              </a:r>
            </a:p>
          </p:txBody>
        </p:sp>
      </p:gr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11" name="Content Placeholder 3">
            <a:extLst>
              <a:ext uri="{FF2B5EF4-FFF2-40B4-BE49-F238E27FC236}">
                <a16:creationId xmlns:a16="http://schemas.microsoft.com/office/drawing/2014/main" id="{BE8EE840-559E-39C0-A0B9-B7BC1CF60B59}"/>
              </a:ext>
            </a:extLst>
          </p:cNvPr>
          <p:cNvSpPr>
            <a:spLocks noGrp="1"/>
          </p:cNvSpPr>
          <p:nvPr>
            <p:ph sz="quarter" idx="23"/>
          </p:nvPr>
        </p:nvSpPr>
        <p:spPr>
          <a:xfrm>
            <a:off x="442913" y="1376313"/>
            <a:ext cx="4572147" cy="4860976"/>
          </a:xfrm>
        </p:spPr>
        <p:txBody>
          <a:bodyPr/>
          <a:lstStyle>
            <a:lvl1pPr>
              <a:defRPr b="0" i="0">
                <a:solidFill>
                  <a:schemeClr val="bg1"/>
                </a:solidFill>
                <a:latin typeface="Bernina Sans Offc" panose="02000000000000000000" pitchFamily="2" charset="77"/>
              </a:defRPr>
            </a:lvl1pPr>
            <a:lvl2pPr>
              <a:defRPr b="0" i="0">
                <a:solidFill>
                  <a:schemeClr val="bg1"/>
                </a:solidFill>
                <a:latin typeface="Bernina Sans Offc" panose="02000000000000000000" pitchFamily="2" charset="77"/>
              </a:defRPr>
            </a:lvl2pPr>
            <a:lvl3pPr>
              <a:defRPr b="0" i="0">
                <a:solidFill>
                  <a:schemeClr val="bg1"/>
                </a:solidFill>
                <a:latin typeface="Bernina Sans Offc" panose="02000000000000000000" pitchFamily="2" charset="77"/>
              </a:defRPr>
            </a:lvl3pPr>
            <a:lvl4pPr>
              <a:defRPr b="0" i="0">
                <a:solidFill>
                  <a:schemeClr val="bg1"/>
                </a:solidFill>
                <a:latin typeface="Bernina Sans Offc" panose="02000000000000000000" pitchFamily="2" charset="77"/>
              </a:defRPr>
            </a:lvl4pPr>
            <a:lvl5pPr>
              <a:defRPr b="0" i="0">
                <a:solidFill>
                  <a:schemeClr val="bg1"/>
                </a:solidFill>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Rectangle 12">
            <a:extLst>
              <a:ext uri="{FF2B5EF4-FFF2-40B4-BE49-F238E27FC236}">
                <a16:creationId xmlns:a16="http://schemas.microsoft.com/office/drawing/2014/main" id="{E9AE6A6E-D9B5-47DC-6F61-705C75EC932E}"/>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cxnSp>
        <p:nvCxnSpPr>
          <p:cNvPr id="3" name="Straight Connector 2">
            <a:extLst>
              <a:ext uri="{FF2B5EF4-FFF2-40B4-BE49-F238E27FC236}">
                <a16:creationId xmlns:a16="http://schemas.microsoft.com/office/drawing/2014/main" id="{F8BF88AF-E358-19FB-430E-38822A892308}"/>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0227754C-39AC-AC22-C1B7-6CDA84C219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8" name="Rectangle 7">
            <a:extLst>
              <a:ext uri="{FF2B5EF4-FFF2-40B4-BE49-F238E27FC236}">
                <a16:creationId xmlns:a16="http://schemas.microsoft.com/office/drawing/2014/main" id="{942E90D1-6D41-DFF1-FFAF-F260C48DAEF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5" name="Footer Placeholder 2">
            <a:extLst>
              <a:ext uri="{FF2B5EF4-FFF2-40B4-BE49-F238E27FC236}">
                <a16:creationId xmlns:a16="http://schemas.microsoft.com/office/drawing/2014/main" id="{7DC1EA7D-A1C7-C058-31C9-464BBF3991A2}"/>
              </a:ext>
            </a:extLst>
          </p:cNvPr>
          <p:cNvSpPr>
            <a:spLocks noGrp="1"/>
          </p:cNvSpPr>
          <p:nvPr>
            <p:ph type="ftr" sz="quarter" idx="2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Tree>
    <p:extLst>
      <p:ext uri="{BB962C8B-B14F-4D97-AF65-F5344CB8AC3E}">
        <p14:creationId xmlns:p14="http://schemas.microsoft.com/office/powerpoint/2010/main" val="1993947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rk: Header with no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01F8F9-B6D6-A9AD-8522-5BFD3E2582CA}"/>
              </a:ext>
            </a:extLst>
          </p:cNvPr>
          <p:cNvSpPr/>
          <p:nvPr userDrawn="1"/>
        </p:nvSpPr>
        <p:spPr>
          <a:xfrm>
            <a:off x="0" y="0"/>
            <a:ext cx="12192000" cy="6858000"/>
          </a:xfrm>
          <a:prstGeom prst="rect">
            <a:avLst/>
          </a:prstGeom>
          <a:solidFill>
            <a:srgbClr val="17172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6" name="Rectangle 5">
            <a:extLst>
              <a:ext uri="{FF2B5EF4-FFF2-40B4-BE49-F238E27FC236}">
                <a16:creationId xmlns:a16="http://schemas.microsoft.com/office/drawing/2014/main" id="{F61FC9D9-FD1C-C7FE-4780-FCB498288447}"/>
              </a:ext>
            </a:extLst>
          </p:cNvPr>
          <p:cNvSpPr/>
          <p:nvPr userDrawn="1"/>
        </p:nvSpPr>
        <p:spPr>
          <a:xfrm rot="5400000">
            <a:off x="4898508" y="2350594"/>
            <a:ext cx="3934872" cy="13003367"/>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3" y="225425"/>
            <a:ext cx="11508081" cy="827088"/>
          </a:xfrm>
        </p:spPr>
        <p:txBody>
          <a:bodyPr/>
          <a:lstStyle>
            <a:lvl1pPr>
              <a:defRPr>
                <a:solidFill>
                  <a:schemeClr val="bg1"/>
                </a:solidFill>
              </a:defRPr>
            </a:lvl1pPr>
          </a:lstStyle>
          <a:p>
            <a:r>
              <a:rPr lang="en-US"/>
              <a:t>Click to edit Master title style</a:t>
            </a:r>
            <a:endParaRPr lang="en-CA"/>
          </a:p>
        </p:txBody>
      </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1D6CB594-4CF5-B1D7-5D6C-3F2936591BAB}"/>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C93B2CD-CD48-CEF3-5729-FE49A94DF0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12" name="Rectangle 11">
            <a:extLst>
              <a:ext uri="{FF2B5EF4-FFF2-40B4-BE49-F238E27FC236}">
                <a16:creationId xmlns:a16="http://schemas.microsoft.com/office/drawing/2014/main" id="{1E5A65C2-37EA-5B47-5B9E-683A857F100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229276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 blank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2D0D4A-281A-0291-99B6-20C64F68DA03}"/>
              </a:ext>
            </a:extLst>
          </p:cNvPr>
          <p:cNvSpPr/>
          <p:nvPr userDrawn="1"/>
        </p:nvSpPr>
        <p:spPr>
          <a:xfrm>
            <a:off x="0" y="0"/>
            <a:ext cx="12192000" cy="6858000"/>
          </a:xfrm>
          <a:prstGeom prst="rect">
            <a:avLst/>
          </a:prstGeom>
          <a:solidFill>
            <a:srgbClr val="17172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6" name="Rectangle 5">
            <a:extLst>
              <a:ext uri="{FF2B5EF4-FFF2-40B4-BE49-F238E27FC236}">
                <a16:creationId xmlns:a16="http://schemas.microsoft.com/office/drawing/2014/main" id="{F61FC9D9-FD1C-C7FE-4780-FCB498288447}"/>
              </a:ext>
            </a:extLst>
          </p:cNvPr>
          <p:cNvSpPr/>
          <p:nvPr userDrawn="1"/>
        </p:nvSpPr>
        <p:spPr>
          <a:xfrm rot="5400000">
            <a:off x="4898508" y="2350594"/>
            <a:ext cx="3934872" cy="13003367"/>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1D6CB594-4CF5-B1D7-5D6C-3F2936591BAB}"/>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C93B2CD-CD48-CEF3-5729-FE49A94DF0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12" name="Rectangle 11">
            <a:extLst>
              <a:ext uri="{FF2B5EF4-FFF2-40B4-BE49-F238E27FC236}">
                <a16:creationId xmlns:a16="http://schemas.microsoft.com/office/drawing/2014/main" id="{1E5A65C2-37EA-5B47-5B9E-683A857F100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1708515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lexit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27C559-BAE0-44B4-0B8D-161A5AA438B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10757"/>
            <a:ext cx="12192000" cy="6868758"/>
          </a:xfrm>
          <a:prstGeom prst="rect">
            <a:avLst/>
          </a:prstGeom>
        </p:spPr>
      </p:pic>
      <p:sp>
        <p:nvSpPr>
          <p:cNvPr id="37" name="Text Placeholder 36">
            <a:extLst>
              <a:ext uri="{FF2B5EF4-FFF2-40B4-BE49-F238E27FC236}">
                <a16:creationId xmlns:a16="http://schemas.microsoft.com/office/drawing/2014/main" id="{29E1645B-84BC-741B-5792-18AD67AE9840}"/>
              </a:ext>
            </a:extLst>
          </p:cNvPr>
          <p:cNvSpPr>
            <a:spLocks noGrp="1"/>
          </p:cNvSpPr>
          <p:nvPr>
            <p:ph type="body" sz="quarter" idx="16" hasCustomPrompt="1"/>
          </p:nvPr>
        </p:nvSpPr>
        <p:spPr>
          <a:xfrm>
            <a:off x="442914" y="441325"/>
            <a:ext cx="5009620" cy="5435600"/>
          </a:xfrm>
          <a:custGeom>
            <a:avLst/>
            <a:gdLst>
              <a:gd name="connsiteX0" fmla="*/ 105352 w 5009620"/>
              <a:gd name="connsiteY0" fmla="*/ 0 h 5435600"/>
              <a:gd name="connsiteX1" fmla="*/ 4904268 w 5009620"/>
              <a:gd name="connsiteY1" fmla="*/ 0 h 5435600"/>
              <a:gd name="connsiteX2" fmla="*/ 5009620 w 5009620"/>
              <a:gd name="connsiteY2" fmla="*/ 105352 h 5435600"/>
              <a:gd name="connsiteX3" fmla="*/ 5009620 w 5009620"/>
              <a:gd name="connsiteY3" fmla="*/ 5330248 h 5435600"/>
              <a:gd name="connsiteX4" fmla="*/ 4904268 w 5009620"/>
              <a:gd name="connsiteY4" fmla="*/ 5435600 h 5435600"/>
              <a:gd name="connsiteX5" fmla="*/ 105352 w 5009620"/>
              <a:gd name="connsiteY5" fmla="*/ 5435600 h 5435600"/>
              <a:gd name="connsiteX6" fmla="*/ 0 w 5009620"/>
              <a:gd name="connsiteY6" fmla="*/ 5330248 h 5435600"/>
              <a:gd name="connsiteX7" fmla="*/ 0 w 5009620"/>
              <a:gd name="connsiteY7" fmla="*/ 105352 h 5435600"/>
              <a:gd name="connsiteX8" fmla="*/ 105352 w 5009620"/>
              <a:gd name="connsiteY8" fmla="*/ 0 h 543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20" h="5435600">
                <a:moveTo>
                  <a:pt x="105352" y="0"/>
                </a:moveTo>
                <a:lnTo>
                  <a:pt x="4904268" y="0"/>
                </a:lnTo>
                <a:cubicBezTo>
                  <a:pt x="4962452" y="0"/>
                  <a:pt x="5009620" y="47168"/>
                  <a:pt x="5009620" y="105352"/>
                </a:cubicBezTo>
                <a:lnTo>
                  <a:pt x="5009620" y="5330248"/>
                </a:lnTo>
                <a:cubicBezTo>
                  <a:pt x="5009620" y="5388432"/>
                  <a:pt x="4962452" y="5435600"/>
                  <a:pt x="4904268" y="5435600"/>
                </a:cubicBezTo>
                <a:lnTo>
                  <a:pt x="105352" y="5435600"/>
                </a:lnTo>
                <a:cubicBezTo>
                  <a:pt x="47168" y="5435600"/>
                  <a:pt x="0" y="5388432"/>
                  <a:pt x="0" y="5330248"/>
                </a:cubicBezTo>
                <a:lnTo>
                  <a:pt x="0" y="105352"/>
                </a:lnTo>
                <a:cubicBezTo>
                  <a:pt x="0" y="47168"/>
                  <a:pt x="47168" y="0"/>
                  <a:pt x="105352" y="0"/>
                </a:cubicBezTo>
                <a:close/>
              </a:path>
            </a:pathLst>
          </a:custGeom>
          <a:solidFill>
            <a:schemeClr val="bg1"/>
          </a:solidFill>
          <a:effectLst>
            <a:outerShdw blurRad="391117" sx="99521" sy="99521" algn="ctr" rotWithShape="0">
              <a:prstClr val="black">
                <a:alpha val="11060"/>
              </a:prstClr>
            </a:outerShdw>
          </a:effectLst>
        </p:spPr>
        <p:txBody>
          <a:bodyPr wrap="square" lIns="360000" tIns="360000" rIns="360000" bIns="360000" anchor="ctr">
            <a:noAutofit/>
          </a:bodyPr>
          <a:lstStyle>
            <a:lvl1pPr marL="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3200" b="1">
                <a:latin typeface="Bernina Sans Offc Extrabold" pitchFamily="2" charset="0"/>
              </a:defRPr>
            </a:lvl1pPr>
            <a:lvl2pPr marL="11113"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2000" b="0" i="0">
                <a:latin typeface="Bernina Sans Offc" panose="02000000000000000000" pitchFamily="2" charset="77"/>
              </a:defRPr>
            </a:lvl2pPr>
            <a:lvl3pPr marL="1270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1400" b="0" i="0">
                <a:latin typeface="Bernina Sans Offc" panose="02000000000000000000" pitchFamily="2" charset="77"/>
              </a:defRPr>
            </a:lvl3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Sample Content Callout</a:t>
            </a:r>
          </a:p>
          <a:p>
            <a:pPr marL="11113" marR="0" lvl="1"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Optional Secondary Tex</a:t>
            </a:r>
            <a:r>
              <a:rPr lang="en-US" altLang="zh-TW"/>
              <a:t>t</a:t>
            </a:r>
          </a:p>
          <a:p>
            <a:pPr marL="12700" marR="0" lvl="2"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ltLang="zh-TW"/>
              <a:t>Paragraph</a:t>
            </a:r>
            <a:r>
              <a:rPr lang="zh-TW" altLang="en-US"/>
              <a:t> </a:t>
            </a:r>
            <a:r>
              <a:rPr lang="en-US" altLang="zh-TW"/>
              <a:t>Text</a:t>
            </a:r>
            <a:endParaRPr lang="en-US"/>
          </a:p>
        </p:txBody>
      </p:sp>
      <p:sp>
        <p:nvSpPr>
          <p:cNvPr id="17" name="Date Placeholder 18">
            <a:extLst>
              <a:ext uri="{FF2B5EF4-FFF2-40B4-BE49-F238E27FC236}">
                <a16:creationId xmlns:a16="http://schemas.microsoft.com/office/drawing/2014/main" id="{C6CEFE08-3A21-EBFA-FE83-E78F1FBDD117}"/>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9E30AFBE-92F1-2BD6-C48C-C84C336748E2}"/>
              </a:ext>
            </a:extLst>
          </p:cNvPr>
          <p:cNvSpPr>
            <a:spLocks noGrp="1"/>
          </p:cNvSpPr>
          <p:nvPr>
            <p:ph type="ftr" sz="quarter" idx="21"/>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4" name="Slide Number Placeholder 5">
            <a:extLst>
              <a:ext uri="{FF2B5EF4-FFF2-40B4-BE49-F238E27FC236}">
                <a16:creationId xmlns:a16="http://schemas.microsoft.com/office/drawing/2014/main" id="{B36A7ABD-69C7-7145-C963-093D74DFC0F8}"/>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081F1314-6C03-9205-892F-4FAF88FB77D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D3B8D875-D9E7-3CDB-8F29-171968AB609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2734301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ges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29C3BE-31ED-4DA6-C822-A9B40F196D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0757"/>
            <a:ext cx="12192000" cy="6868758"/>
          </a:xfrm>
          <a:prstGeom prst="rect">
            <a:avLst/>
          </a:prstGeom>
        </p:spPr>
      </p:pic>
      <p:sp>
        <p:nvSpPr>
          <p:cNvPr id="37" name="Text Placeholder 36">
            <a:extLst>
              <a:ext uri="{FF2B5EF4-FFF2-40B4-BE49-F238E27FC236}">
                <a16:creationId xmlns:a16="http://schemas.microsoft.com/office/drawing/2014/main" id="{29E1645B-84BC-741B-5792-18AD67AE9840}"/>
              </a:ext>
            </a:extLst>
          </p:cNvPr>
          <p:cNvSpPr>
            <a:spLocks noGrp="1"/>
          </p:cNvSpPr>
          <p:nvPr>
            <p:ph type="body" sz="quarter" idx="16" hasCustomPrompt="1"/>
          </p:nvPr>
        </p:nvSpPr>
        <p:spPr>
          <a:xfrm>
            <a:off x="3591190" y="441325"/>
            <a:ext cx="5009620" cy="5435600"/>
          </a:xfrm>
          <a:custGeom>
            <a:avLst/>
            <a:gdLst>
              <a:gd name="connsiteX0" fmla="*/ 105352 w 5009620"/>
              <a:gd name="connsiteY0" fmla="*/ 0 h 5435600"/>
              <a:gd name="connsiteX1" fmla="*/ 4904268 w 5009620"/>
              <a:gd name="connsiteY1" fmla="*/ 0 h 5435600"/>
              <a:gd name="connsiteX2" fmla="*/ 5009620 w 5009620"/>
              <a:gd name="connsiteY2" fmla="*/ 105352 h 5435600"/>
              <a:gd name="connsiteX3" fmla="*/ 5009620 w 5009620"/>
              <a:gd name="connsiteY3" fmla="*/ 5330248 h 5435600"/>
              <a:gd name="connsiteX4" fmla="*/ 4904268 w 5009620"/>
              <a:gd name="connsiteY4" fmla="*/ 5435600 h 5435600"/>
              <a:gd name="connsiteX5" fmla="*/ 105352 w 5009620"/>
              <a:gd name="connsiteY5" fmla="*/ 5435600 h 5435600"/>
              <a:gd name="connsiteX6" fmla="*/ 0 w 5009620"/>
              <a:gd name="connsiteY6" fmla="*/ 5330248 h 5435600"/>
              <a:gd name="connsiteX7" fmla="*/ 0 w 5009620"/>
              <a:gd name="connsiteY7" fmla="*/ 105352 h 5435600"/>
              <a:gd name="connsiteX8" fmla="*/ 105352 w 5009620"/>
              <a:gd name="connsiteY8" fmla="*/ 0 h 543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20" h="5435600">
                <a:moveTo>
                  <a:pt x="105352" y="0"/>
                </a:moveTo>
                <a:lnTo>
                  <a:pt x="4904268" y="0"/>
                </a:lnTo>
                <a:cubicBezTo>
                  <a:pt x="4962452" y="0"/>
                  <a:pt x="5009620" y="47168"/>
                  <a:pt x="5009620" y="105352"/>
                </a:cubicBezTo>
                <a:lnTo>
                  <a:pt x="5009620" y="5330248"/>
                </a:lnTo>
                <a:cubicBezTo>
                  <a:pt x="5009620" y="5388432"/>
                  <a:pt x="4962452" y="5435600"/>
                  <a:pt x="4904268" y="5435600"/>
                </a:cubicBezTo>
                <a:lnTo>
                  <a:pt x="105352" y="5435600"/>
                </a:lnTo>
                <a:cubicBezTo>
                  <a:pt x="47168" y="5435600"/>
                  <a:pt x="0" y="5388432"/>
                  <a:pt x="0" y="5330248"/>
                </a:cubicBezTo>
                <a:lnTo>
                  <a:pt x="0" y="105352"/>
                </a:lnTo>
                <a:cubicBezTo>
                  <a:pt x="0" y="47168"/>
                  <a:pt x="47168" y="0"/>
                  <a:pt x="105352" y="0"/>
                </a:cubicBezTo>
                <a:close/>
              </a:path>
            </a:pathLst>
          </a:custGeom>
          <a:solidFill>
            <a:schemeClr val="bg1"/>
          </a:solidFill>
          <a:effectLst>
            <a:outerShdw blurRad="391117" sx="99521" sy="99521" algn="ctr" rotWithShape="0">
              <a:prstClr val="black">
                <a:alpha val="11060"/>
              </a:prstClr>
            </a:outerShdw>
          </a:effectLst>
        </p:spPr>
        <p:txBody>
          <a:bodyPr wrap="square" lIns="360000" tIns="360000" rIns="360000" bIns="360000" anchor="ctr">
            <a:noAutofit/>
          </a:bodyPr>
          <a:lstStyle>
            <a:lvl1pPr marL="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3200" b="1">
                <a:latin typeface="Bernina Sans Offc Extrabold" pitchFamily="2" charset="0"/>
              </a:defRPr>
            </a:lvl1pPr>
            <a:lvl2pPr marL="11113"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2000" b="0" i="0">
                <a:latin typeface="Bernina Sans Offc" panose="02000000000000000000" pitchFamily="2" charset="77"/>
              </a:defRPr>
            </a:lvl2pPr>
            <a:lvl3pPr marL="1270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1400" b="0" i="0">
                <a:latin typeface="Bernina Sans Offc" panose="02000000000000000000" pitchFamily="2" charset="77"/>
              </a:defRPr>
            </a:lvl3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Sample Content Callout</a:t>
            </a:r>
          </a:p>
          <a:p>
            <a:pPr marL="11113" marR="0" lvl="1"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Optional Secondary Tex</a:t>
            </a:r>
            <a:r>
              <a:rPr lang="en-US" altLang="zh-TW"/>
              <a:t>t</a:t>
            </a:r>
          </a:p>
          <a:p>
            <a:pPr marL="12700" marR="0" lvl="2"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ltLang="zh-TW"/>
              <a:t>Paragraph</a:t>
            </a:r>
            <a:r>
              <a:rPr lang="zh-TW" altLang="en-US"/>
              <a:t> </a:t>
            </a:r>
            <a:r>
              <a:rPr lang="en-US" altLang="zh-TW"/>
              <a:t>Text</a:t>
            </a:r>
            <a:endParaRPr lang="en-US"/>
          </a:p>
        </p:txBody>
      </p:sp>
      <p:sp>
        <p:nvSpPr>
          <p:cNvPr id="17" name="Date Placeholder 18">
            <a:extLst>
              <a:ext uri="{FF2B5EF4-FFF2-40B4-BE49-F238E27FC236}">
                <a16:creationId xmlns:a16="http://schemas.microsoft.com/office/drawing/2014/main" id="{C6CEFE08-3A21-EBFA-FE83-E78F1FBDD117}"/>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9E30AFBE-92F1-2BD6-C48C-C84C336748E2}"/>
              </a:ext>
            </a:extLst>
          </p:cNvPr>
          <p:cNvSpPr>
            <a:spLocks noGrp="1"/>
          </p:cNvSpPr>
          <p:nvPr>
            <p:ph type="ftr" sz="quarter" idx="21"/>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4" name="Slide Number Placeholder 5">
            <a:extLst>
              <a:ext uri="{FF2B5EF4-FFF2-40B4-BE49-F238E27FC236}">
                <a16:creationId xmlns:a16="http://schemas.microsoft.com/office/drawing/2014/main" id="{09B192C5-94CF-2DDF-CCE8-F6D5660708A3}"/>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D79E8A90-B01E-F3F1-1347-77C2807E24F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59370EFF-535E-C76F-7F2D-400EF8A6153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2098111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3 presenters">
    <p:spTree>
      <p:nvGrpSpPr>
        <p:cNvPr id="1" name=""/>
        <p:cNvGrpSpPr/>
        <p:nvPr/>
      </p:nvGrpSpPr>
      <p:grpSpPr>
        <a:xfrm>
          <a:off x="0" y="0"/>
          <a:ext cx="0" cy="0"/>
          <a:chOff x="0" y="0"/>
          <a:chExt cx="0" cy="0"/>
        </a:xfrm>
      </p:grpSpPr>
      <p:pic>
        <p:nvPicPr>
          <p:cNvPr id="24" name="Picture 23" descr="Background pattern&#10;&#10;Description automatically generated">
            <a:extLst>
              <a:ext uri="{FF2B5EF4-FFF2-40B4-BE49-F238E27FC236}">
                <a16:creationId xmlns:a16="http://schemas.microsoft.com/office/drawing/2014/main" id="{2AB089C9-E0D6-E18B-9F48-FE5EDEF2C743}"/>
              </a:ext>
            </a:extLst>
          </p:cNvPr>
          <p:cNvPicPr>
            <a:picLocks noChangeAspect="1"/>
          </p:cNvPicPr>
          <p:nvPr userDrawn="1"/>
        </p:nvPicPr>
        <p:blipFill rotWithShape="1">
          <a:blip r:embed="rId2"/>
          <a:srcRect l="2001" b="2001"/>
          <a:stretch/>
        </p:blipFill>
        <p:spPr>
          <a:xfrm>
            <a:off x="0" y="5379"/>
            <a:ext cx="12192000" cy="6858000"/>
          </a:xfrm>
          <a:prstGeom prst="rect">
            <a:avLst/>
          </a:prstGeom>
        </p:spPr>
      </p:pic>
      <p:pic>
        <p:nvPicPr>
          <p:cNvPr id="27" name="Picture 26" descr="Shape&#10;&#10;Description automatically generated with low confidence">
            <a:extLst>
              <a:ext uri="{FF2B5EF4-FFF2-40B4-BE49-F238E27FC236}">
                <a16:creationId xmlns:a16="http://schemas.microsoft.com/office/drawing/2014/main" id="{DF29C05C-10DF-C225-C8CD-3786A4A8D99E}"/>
              </a:ext>
            </a:extLst>
          </p:cNvPr>
          <p:cNvPicPr>
            <a:picLocks noChangeAspect="1"/>
          </p:cNvPicPr>
          <p:nvPr userDrawn="1"/>
        </p:nvPicPr>
        <p:blipFill rotWithShape="1">
          <a:blip r:embed="rId3"/>
          <a:srcRect t="2795" b="2885"/>
          <a:stretch/>
        </p:blipFill>
        <p:spPr>
          <a:xfrm>
            <a:off x="0" y="-15554"/>
            <a:ext cx="12192000" cy="6468504"/>
          </a:xfrm>
          <a:prstGeom prst="rect">
            <a:avLst/>
          </a:prstGeom>
        </p:spPr>
      </p:pic>
      <p:sp>
        <p:nvSpPr>
          <p:cNvPr id="19" name="Rounded Rectangle 18">
            <a:extLst>
              <a:ext uri="{FF2B5EF4-FFF2-40B4-BE49-F238E27FC236}">
                <a16:creationId xmlns:a16="http://schemas.microsoft.com/office/drawing/2014/main" id="{926DE803-756D-3BE9-C07C-1DF63A2F38AE}"/>
              </a:ext>
            </a:extLst>
          </p:cNvPr>
          <p:cNvSpPr/>
          <p:nvPr userDrawn="1"/>
        </p:nvSpPr>
        <p:spPr>
          <a:xfrm>
            <a:off x="7577161" y="1178901"/>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888198"/>
            <a:ext cx="6616793" cy="738664"/>
          </a:xfrm>
        </p:spPr>
        <p:txBody>
          <a:bodyPr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5" name="Picture Placeholder 15">
            <a:extLst>
              <a:ext uri="{FF2B5EF4-FFF2-40B4-BE49-F238E27FC236}">
                <a16:creationId xmlns:a16="http://schemas.microsoft.com/office/drawing/2014/main" id="{C7517208-B8B4-2B63-CC49-DFF9D0932F3E}"/>
              </a:ext>
            </a:extLst>
          </p:cNvPr>
          <p:cNvSpPr>
            <a:spLocks noGrp="1"/>
          </p:cNvSpPr>
          <p:nvPr>
            <p:ph type="pic" sz="quarter" idx="12" hasCustomPrompt="1"/>
          </p:nvPr>
        </p:nvSpPr>
        <p:spPr>
          <a:xfrm>
            <a:off x="7498225" y="1099967"/>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40187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grpSp>
        <p:nvGrpSpPr>
          <p:cNvPr id="3" name="Group 2">
            <a:extLst>
              <a:ext uri="{FF2B5EF4-FFF2-40B4-BE49-F238E27FC236}">
                <a16:creationId xmlns:a16="http://schemas.microsoft.com/office/drawing/2014/main" id="{153B74FC-707F-3C79-B1EB-C763514185C4}"/>
              </a:ext>
            </a:extLst>
          </p:cNvPr>
          <p:cNvGrpSpPr/>
          <p:nvPr userDrawn="1"/>
        </p:nvGrpSpPr>
        <p:grpSpPr>
          <a:xfrm>
            <a:off x="12328207" y="-10758"/>
            <a:ext cx="1973057" cy="2302544"/>
            <a:chOff x="12328207" y="-10758"/>
            <a:chExt cx="1973057" cy="2302544"/>
          </a:xfrm>
        </p:grpSpPr>
        <p:sp>
          <p:nvSpPr>
            <p:cNvPr id="6" name="Rectangle 14">
              <a:extLst>
                <a:ext uri="{FF2B5EF4-FFF2-40B4-BE49-F238E27FC236}">
                  <a16:creationId xmlns:a16="http://schemas.microsoft.com/office/drawing/2014/main" id="{AAE65C00-3A3B-4B54-BD0E-39B38BB65A79}"/>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7" name="Rectangle 6">
              <a:extLst>
                <a:ext uri="{FF2B5EF4-FFF2-40B4-BE49-F238E27FC236}">
                  <a16:creationId xmlns:a16="http://schemas.microsoft.com/office/drawing/2014/main" id="{FB789F18-9758-077E-C907-97D37327C363}"/>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a:t>
              </a:r>
              <a:r>
                <a:rPr lang="en-US" sz="900" b="0" i="0" kern="1200">
                  <a:solidFill>
                    <a:schemeClr val="tx1"/>
                  </a:solidFill>
                  <a:latin typeface="Bernina Sans Offc" panose="02000000000000000000" pitchFamily="2" charset="77"/>
                  <a:ea typeface="Raleway" charset="0"/>
                  <a:cs typeface="Raleway" charset="0"/>
                </a:rPr>
                <a:t>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pic>
        <p:nvPicPr>
          <p:cNvPr id="13" name="Graphic 12">
            <a:extLst>
              <a:ext uri="{FF2B5EF4-FFF2-40B4-BE49-F238E27FC236}">
                <a16:creationId xmlns:a16="http://schemas.microsoft.com/office/drawing/2014/main" id="{C6D70604-2298-F29B-1BFD-7D0582FD7D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6699" y="5942243"/>
            <a:ext cx="2268000" cy="396000"/>
          </a:xfrm>
          <a:prstGeom prst="rect">
            <a:avLst/>
          </a:prstGeom>
        </p:spPr>
      </p:pic>
      <p:sp>
        <p:nvSpPr>
          <p:cNvPr id="21" name="Text Placeholder 20">
            <a:extLst>
              <a:ext uri="{FF2B5EF4-FFF2-40B4-BE49-F238E27FC236}">
                <a16:creationId xmlns:a16="http://schemas.microsoft.com/office/drawing/2014/main" id="{6956F7D9-727D-4A22-3861-7ECAA07ADE9B}"/>
              </a:ext>
            </a:extLst>
          </p:cNvPr>
          <p:cNvSpPr>
            <a:spLocks noGrp="1"/>
          </p:cNvSpPr>
          <p:nvPr>
            <p:ph type="body" sz="quarter" idx="13" hasCustomPrompt="1"/>
          </p:nvPr>
        </p:nvSpPr>
        <p:spPr>
          <a:xfrm>
            <a:off x="9047003" y="1579284"/>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2" name="Text Placeholder 20">
            <a:extLst>
              <a:ext uri="{FF2B5EF4-FFF2-40B4-BE49-F238E27FC236}">
                <a16:creationId xmlns:a16="http://schemas.microsoft.com/office/drawing/2014/main" id="{8E4C6651-AAB6-3220-2562-48842625CB83}"/>
              </a:ext>
            </a:extLst>
          </p:cNvPr>
          <p:cNvSpPr>
            <a:spLocks noGrp="1"/>
          </p:cNvSpPr>
          <p:nvPr>
            <p:ph type="body" sz="quarter" idx="14" hasCustomPrompt="1"/>
          </p:nvPr>
        </p:nvSpPr>
        <p:spPr>
          <a:xfrm>
            <a:off x="9047003" y="1875762"/>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39" name="Rectangle 38">
            <a:extLst>
              <a:ext uri="{FF2B5EF4-FFF2-40B4-BE49-F238E27FC236}">
                <a16:creationId xmlns:a16="http://schemas.microsoft.com/office/drawing/2014/main" id="{7AE261D4-1C25-9B1B-8326-5B0F8EBA718F}"/>
              </a:ext>
            </a:extLst>
          </p:cNvPr>
          <p:cNvSpPr/>
          <p:nvPr userDrawn="1"/>
        </p:nvSpPr>
        <p:spPr>
          <a:xfrm>
            <a:off x="458763" y="3777088"/>
            <a:ext cx="1090868"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0" name="TextBox 39">
            <a:extLst>
              <a:ext uri="{FF2B5EF4-FFF2-40B4-BE49-F238E27FC236}">
                <a16:creationId xmlns:a16="http://schemas.microsoft.com/office/drawing/2014/main" id="{22BEE243-0162-FFC6-2419-A43FCA1F9624}"/>
              </a:ext>
            </a:extLst>
          </p:cNvPr>
          <p:cNvSpPr txBox="1">
            <a:spLocks/>
          </p:cNvSpPr>
          <p:nvPr userDrawn="1"/>
        </p:nvSpPr>
        <p:spPr>
          <a:xfrm>
            <a:off x="9047559" y="1276279"/>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5" name="Rounded Rectangle 4">
            <a:extLst>
              <a:ext uri="{FF2B5EF4-FFF2-40B4-BE49-F238E27FC236}">
                <a16:creationId xmlns:a16="http://schemas.microsoft.com/office/drawing/2014/main" id="{D7223965-EA47-80B0-1E9E-02FF4F8ECDBE}"/>
              </a:ext>
            </a:extLst>
          </p:cNvPr>
          <p:cNvSpPr/>
          <p:nvPr userDrawn="1"/>
        </p:nvSpPr>
        <p:spPr>
          <a:xfrm>
            <a:off x="7606679" y="2838860"/>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8" name="Picture Placeholder 15">
            <a:extLst>
              <a:ext uri="{FF2B5EF4-FFF2-40B4-BE49-F238E27FC236}">
                <a16:creationId xmlns:a16="http://schemas.microsoft.com/office/drawing/2014/main" id="{A4D3461B-8B67-CB42-60EF-8DA95FB016EE}"/>
              </a:ext>
            </a:extLst>
          </p:cNvPr>
          <p:cNvSpPr>
            <a:spLocks noGrp="1"/>
          </p:cNvSpPr>
          <p:nvPr>
            <p:ph type="pic" sz="quarter" idx="15" hasCustomPrompt="1"/>
          </p:nvPr>
        </p:nvSpPr>
        <p:spPr>
          <a:xfrm>
            <a:off x="7527743" y="2759926"/>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9" name="Text Placeholder 20">
            <a:extLst>
              <a:ext uri="{FF2B5EF4-FFF2-40B4-BE49-F238E27FC236}">
                <a16:creationId xmlns:a16="http://schemas.microsoft.com/office/drawing/2014/main" id="{EAAB8820-6D99-C91F-FD59-9BB7FD0E656A}"/>
              </a:ext>
            </a:extLst>
          </p:cNvPr>
          <p:cNvSpPr>
            <a:spLocks noGrp="1"/>
          </p:cNvSpPr>
          <p:nvPr>
            <p:ph type="body" sz="quarter" idx="16" hasCustomPrompt="1"/>
          </p:nvPr>
        </p:nvSpPr>
        <p:spPr>
          <a:xfrm>
            <a:off x="9076521" y="3239243"/>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10" name="Text Placeholder 20">
            <a:extLst>
              <a:ext uri="{FF2B5EF4-FFF2-40B4-BE49-F238E27FC236}">
                <a16:creationId xmlns:a16="http://schemas.microsoft.com/office/drawing/2014/main" id="{F1274B4B-A0A9-867F-27CF-07D16BF2E559}"/>
              </a:ext>
            </a:extLst>
          </p:cNvPr>
          <p:cNvSpPr>
            <a:spLocks noGrp="1"/>
          </p:cNvSpPr>
          <p:nvPr>
            <p:ph type="body" sz="quarter" idx="17" hasCustomPrompt="1"/>
          </p:nvPr>
        </p:nvSpPr>
        <p:spPr>
          <a:xfrm>
            <a:off x="9076521" y="3535721"/>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11" name="TextBox 10">
            <a:extLst>
              <a:ext uri="{FF2B5EF4-FFF2-40B4-BE49-F238E27FC236}">
                <a16:creationId xmlns:a16="http://schemas.microsoft.com/office/drawing/2014/main" id="{1626649E-3561-7A2E-EDDD-EB88E1A84FA4}"/>
              </a:ext>
            </a:extLst>
          </p:cNvPr>
          <p:cNvSpPr txBox="1">
            <a:spLocks/>
          </p:cNvSpPr>
          <p:nvPr userDrawn="1"/>
        </p:nvSpPr>
        <p:spPr>
          <a:xfrm>
            <a:off x="9077077" y="2936238"/>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12" name="Rounded Rectangle 11">
            <a:extLst>
              <a:ext uri="{FF2B5EF4-FFF2-40B4-BE49-F238E27FC236}">
                <a16:creationId xmlns:a16="http://schemas.microsoft.com/office/drawing/2014/main" id="{BB2E89DD-8873-2840-7607-D8284EC9B387}"/>
              </a:ext>
            </a:extLst>
          </p:cNvPr>
          <p:cNvSpPr/>
          <p:nvPr userDrawn="1"/>
        </p:nvSpPr>
        <p:spPr>
          <a:xfrm>
            <a:off x="7640752" y="4488874"/>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14" name="Picture Placeholder 15">
            <a:extLst>
              <a:ext uri="{FF2B5EF4-FFF2-40B4-BE49-F238E27FC236}">
                <a16:creationId xmlns:a16="http://schemas.microsoft.com/office/drawing/2014/main" id="{9882B00A-F244-0E33-BAAA-35B84E119011}"/>
              </a:ext>
            </a:extLst>
          </p:cNvPr>
          <p:cNvSpPr>
            <a:spLocks noGrp="1"/>
          </p:cNvSpPr>
          <p:nvPr>
            <p:ph type="pic" sz="quarter" idx="18" hasCustomPrompt="1"/>
          </p:nvPr>
        </p:nvSpPr>
        <p:spPr>
          <a:xfrm>
            <a:off x="7561816" y="4409940"/>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6" name="Text Placeholder 20">
            <a:extLst>
              <a:ext uri="{FF2B5EF4-FFF2-40B4-BE49-F238E27FC236}">
                <a16:creationId xmlns:a16="http://schemas.microsoft.com/office/drawing/2014/main" id="{2705C819-9F8C-7E13-968B-A4A3B970B3ED}"/>
              </a:ext>
            </a:extLst>
          </p:cNvPr>
          <p:cNvSpPr>
            <a:spLocks noGrp="1"/>
          </p:cNvSpPr>
          <p:nvPr>
            <p:ph type="body" sz="quarter" idx="19" hasCustomPrompt="1"/>
          </p:nvPr>
        </p:nvSpPr>
        <p:spPr>
          <a:xfrm>
            <a:off x="9110594" y="4889257"/>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18" name="Text Placeholder 20">
            <a:extLst>
              <a:ext uri="{FF2B5EF4-FFF2-40B4-BE49-F238E27FC236}">
                <a16:creationId xmlns:a16="http://schemas.microsoft.com/office/drawing/2014/main" id="{5E2D0903-E01D-EDB3-4701-CBDD3353462C}"/>
              </a:ext>
            </a:extLst>
          </p:cNvPr>
          <p:cNvSpPr>
            <a:spLocks noGrp="1"/>
          </p:cNvSpPr>
          <p:nvPr>
            <p:ph type="body" sz="quarter" idx="20" hasCustomPrompt="1"/>
          </p:nvPr>
        </p:nvSpPr>
        <p:spPr>
          <a:xfrm>
            <a:off x="9110594" y="5185735"/>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20" name="TextBox 19">
            <a:extLst>
              <a:ext uri="{FF2B5EF4-FFF2-40B4-BE49-F238E27FC236}">
                <a16:creationId xmlns:a16="http://schemas.microsoft.com/office/drawing/2014/main" id="{F4502E51-B3FA-E22A-2D8D-E69D0D22FC02}"/>
              </a:ext>
            </a:extLst>
          </p:cNvPr>
          <p:cNvSpPr txBox="1">
            <a:spLocks/>
          </p:cNvSpPr>
          <p:nvPr userDrawn="1"/>
        </p:nvSpPr>
        <p:spPr>
          <a:xfrm>
            <a:off x="9111150" y="4586252"/>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Tree>
    <p:extLst>
      <p:ext uri="{BB962C8B-B14F-4D97-AF65-F5344CB8AC3E}">
        <p14:creationId xmlns:p14="http://schemas.microsoft.com/office/powerpoint/2010/main" val="40788148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ud_done_righ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B1B9229-E01E-C9EE-CAEC-2E95B50E5B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7" name="Text Placeholder 36">
            <a:extLst>
              <a:ext uri="{FF2B5EF4-FFF2-40B4-BE49-F238E27FC236}">
                <a16:creationId xmlns:a16="http://schemas.microsoft.com/office/drawing/2014/main" id="{29E1645B-84BC-741B-5792-18AD67AE9840}"/>
              </a:ext>
            </a:extLst>
          </p:cNvPr>
          <p:cNvSpPr>
            <a:spLocks noGrp="1"/>
          </p:cNvSpPr>
          <p:nvPr>
            <p:ph type="body" sz="quarter" idx="16" hasCustomPrompt="1"/>
          </p:nvPr>
        </p:nvSpPr>
        <p:spPr>
          <a:xfrm>
            <a:off x="6711240" y="441325"/>
            <a:ext cx="5009620" cy="5435600"/>
          </a:xfrm>
          <a:custGeom>
            <a:avLst/>
            <a:gdLst>
              <a:gd name="connsiteX0" fmla="*/ 105352 w 5009620"/>
              <a:gd name="connsiteY0" fmla="*/ 0 h 5435600"/>
              <a:gd name="connsiteX1" fmla="*/ 4904268 w 5009620"/>
              <a:gd name="connsiteY1" fmla="*/ 0 h 5435600"/>
              <a:gd name="connsiteX2" fmla="*/ 5009620 w 5009620"/>
              <a:gd name="connsiteY2" fmla="*/ 105352 h 5435600"/>
              <a:gd name="connsiteX3" fmla="*/ 5009620 w 5009620"/>
              <a:gd name="connsiteY3" fmla="*/ 5330248 h 5435600"/>
              <a:gd name="connsiteX4" fmla="*/ 4904268 w 5009620"/>
              <a:gd name="connsiteY4" fmla="*/ 5435600 h 5435600"/>
              <a:gd name="connsiteX5" fmla="*/ 105352 w 5009620"/>
              <a:gd name="connsiteY5" fmla="*/ 5435600 h 5435600"/>
              <a:gd name="connsiteX6" fmla="*/ 0 w 5009620"/>
              <a:gd name="connsiteY6" fmla="*/ 5330248 h 5435600"/>
              <a:gd name="connsiteX7" fmla="*/ 0 w 5009620"/>
              <a:gd name="connsiteY7" fmla="*/ 105352 h 5435600"/>
              <a:gd name="connsiteX8" fmla="*/ 105352 w 5009620"/>
              <a:gd name="connsiteY8" fmla="*/ 0 h 543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20" h="5435600">
                <a:moveTo>
                  <a:pt x="105352" y="0"/>
                </a:moveTo>
                <a:lnTo>
                  <a:pt x="4904268" y="0"/>
                </a:lnTo>
                <a:cubicBezTo>
                  <a:pt x="4962452" y="0"/>
                  <a:pt x="5009620" y="47168"/>
                  <a:pt x="5009620" y="105352"/>
                </a:cubicBezTo>
                <a:lnTo>
                  <a:pt x="5009620" y="5330248"/>
                </a:lnTo>
                <a:cubicBezTo>
                  <a:pt x="5009620" y="5388432"/>
                  <a:pt x="4962452" y="5435600"/>
                  <a:pt x="4904268" y="5435600"/>
                </a:cubicBezTo>
                <a:lnTo>
                  <a:pt x="105352" y="5435600"/>
                </a:lnTo>
                <a:cubicBezTo>
                  <a:pt x="47168" y="5435600"/>
                  <a:pt x="0" y="5388432"/>
                  <a:pt x="0" y="5330248"/>
                </a:cubicBezTo>
                <a:lnTo>
                  <a:pt x="0" y="105352"/>
                </a:lnTo>
                <a:cubicBezTo>
                  <a:pt x="0" y="47168"/>
                  <a:pt x="47168" y="0"/>
                  <a:pt x="105352" y="0"/>
                </a:cubicBezTo>
                <a:close/>
              </a:path>
            </a:pathLst>
          </a:custGeom>
          <a:solidFill>
            <a:schemeClr val="bg1"/>
          </a:solidFill>
          <a:effectLst>
            <a:outerShdw blurRad="391117" sx="99521" sy="99521" algn="ctr" rotWithShape="0">
              <a:prstClr val="black">
                <a:alpha val="11060"/>
              </a:prstClr>
            </a:outerShdw>
          </a:effectLst>
        </p:spPr>
        <p:txBody>
          <a:bodyPr wrap="square" lIns="360000" tIns="360000" rIns="360000" bIns="360000" anchor="ctr">
            <a:noAutofit/>
          </a:bodyPr>
          <a:lstStyle>
            <a:lvl1pPr marL="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3200" b="1">
                <a:latin typeface="Bernina Sans Offc Extrabold" pitchFamily="2" charset="0"/>
              </a:defRPr>
            </a:lvl1pPr>
            <a:lvl2pPr marL="11113"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2000" b="0" i="0">
                <a:latin typeface="Bernina Sans Offc" panose="02000000000000000000" pitchFamily="2" charset="77"/>
              </a:defRPr>
            </a:lvl2pPr>
            <a:lvl3pPr marL="1270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1400" b="0" i="0">
                <a:latin typeface="Bernina Sans Offc" panose="02000000000000000000" pitchFamily="2" charset="77"/>
              </a:defRPr>
            </a:lvl3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Sample Content Callout</a:t>
            </a:r>
          </a:p>
          <a:p>
            <a:pPr marL="11113" marR="0" lvl="1"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Optional Secondary Tex</a:t>
            </a:r>
            <a:r>
              <a:rPr lang="en-US" altLang="zh-TW"/>
              <a:t>t</a:t>
            </a:r>
          </a:p>
          <a:p>
            <a:pPr marL="12700" marR="0" lvl="2"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ltLang="zh-TW"/>
              <a:t>Paragraph</a:t>
            </a:r>
            <a:r>
              <a:rPr lang="zh-TW" altLang="en-US"/>
              <a:t> </a:t>
            </a:r>
            <a:r>
              <a:rPr lang="en-US" altLang="zh-TW"/>
              <a:t>Text</a:t>
            </a:r>
            <a:endParaRPr lang="en-US"/>
          </a:p>
        </p:txBody>
      </p:sp>
      <p:sp>
        <p:nvSpPr>
          <p:cNvPr id="17" name="Date Placeholder 18">
            <a:extLst>
              <a:ext uri="{FF2B5EF4-FFF2-40B4-BE49-F238E27FC236}">
                <a16:creationId xmlns:a16="http://schemas.microsoft.com/office/drawing/2014/main" id="{C6CEFE08-3A21-EBFA-FE83-E78F1FBDD117}"/>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9E30AFBE-92F1-2BD6-C48C-C84C336748E2}"/>
              </a:ext>
            </a:extLst>
          </p:cNvPr>
          <p:cNvSpPr>
            <a:spLocks noGrp="1"/>
          </p:cNvSpPr>
          <p:nvPr>
            <p:ph type="ftr" sz="quarter" idx="21"/>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4" name="Slide Number Placeholder 5">
            <a:extLst>
              <a:ext uri="{FF2B5EF4-FFF2-40B4-BE49-F238E27FC236}">
                <a16:creationId xmlns:a16="http://schemas.microsoft.com/office/drawing/2014/main" id="{4B82D176-38EC-0735-4268-BB589F96A525}"/>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7" name="Straight Connector 6">
            <a:extLst>
              <a:ext uri="{FF2B5EF4-FFF2-40B4-BE49-F238E27FC236}">
                <a16:creationId xmlns:a16="http://schemas.microsoft.com/office/drawing/2014/main" id="{601FD590-E70A-35F1-5F6D-1826D5AEB5FD}"/>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2961E9D0-65B1-D832-7856-21BC1C55670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1777492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loud_done_right">
    <p:spTree>
      <p:nvGrpSpPr>
        <p:cNvPr id="1" name=""/>
        <p:cNvGrpSpPr/>
        <p:nvPr/>
      </p:nvGrpSpPr>
      <p:grpSpPr>
        <a:xfrm>
          <a:off x="0" y="0"/>
          <a:ext cx="0" cy="0"/>
          <a:chOff x="0" y="0"/>
          <a:chExt cx="0" cy="0"/>
        </a:xfrm>
      </p:grpSpPr>
      <p:pic>
        <p:nvPicPr>
          <p:cNvPr id="12" name="Picture 11" descr="A picture containing nature, rainbow&#10;&#10;Description automatically generated">
            <a:extLst>
              <a:ext uri="{FF2B5EF4-FFF2-40B4-BE49-F238E27FC236}">
                <a16:creationId xmlns:a16="http://schemas.microsoft.com/office/drawing/2014/main" id="{E8DAD8AF-B35D-AB34-800F-2BDC3CF0CD9D}"/>
              </a:ext>
            </a:extLst>
          </p:cNvPr>
          <p:cNvPicPr>
            <a:picLocks noChangeAspect="1"/>
          </p:cNvPicPr>
          <p:nvPr userDrawn="1"/>
        </p:nvPicPr>
        <p:blipFill rotWithShape="1">
          <a:blip r:embed="rId2"/>
          <a:srcRect r="17084"/>
          <a:stretch/>
        </p:blipFill>
        <p:spPr>
          <a:xfrm>
            <a:off x="0" y="-10758"/>
            <a:ext cx="12192000" cy="6868758"/>
          </a:xfrm>
          <a:prstGeom prst="rect">
            <a:avLst/>
          </a:prstGeom>
        </p:spPr>
      </p:pic>
      <p:sp>
        <p:nvSpPr>
          <p:cNvPr id="37" name="Text Placeholder 36">
            <a:extLst>
              <a:ext uri="{FF2B5EF4-FFF2-40B4-BE49-F238E27FC236}">
                <a16:creationId xmlns:a16="http://schemas.microsoft.com/office/drawing/2014/main" id="{29E1645B-84BC-741B-5792-18AD67AE9840}"/>
              </a:ext>
            </a:extLst>
          </p:cNvPr>
          <p:cNvSpPr>
            <a:spLocks noGrp="1"/>
          </p:cNvSpPr>
          <p:nvPr>
            <p:ph type="body" sz="quarter" idx="16" hasCustomPrompt="1"/>
          </p:nvPr>
        </p:nvSpPr>
        <p:spPr>
          <a:xfrm>
            <a:off x="6711240" y="441325"/>
            <a:ext cx="5009620" cy="5435600"/>
          </a:xfrm>
          <a:custGeom>
            <a:avLst/>
            <a:gdLst>
              <a:gd name="connsiteX0" fmla="*/ 105352 w 5009620"/>
              <a:gd name="connsiteY0" fmla="*/ 0 h 5435600"/>
              <a:gd name="connsiteX1" fmla="*/ 4904268 w 5009620"/>
              <a:gd name="connsiteY1" fmla="*/ 0 h 5435600"/>
              <a:gd name="connsiteX2" fmla="*/ 5009620 w 5009620"/>
              <a:gd name="connsiteY2" fmla="*/ 105352 h 5435600"/>
              <a:gd name="connsiteX3" fmla="*/ 5009620 w 5009620"/>
              <a:gd name="connsiteY3" fmla="*/ 5330248 h 5435600"/>
              <a:gd name="connsiteX4" fmla="*/ 4904268 w 5009620"/>
              <a:gd name="connsiteY4" fmla="*/ 5435600 h 5435600"/>
              <a:gd name="connsiteX5" fmla="*/ 105352 w 5009620"/>
              <a:gd name="connsiteY5" fmla="*/ 5435600 h 5435600"/>
              <a:gd name="connsiteX6" fmla="*/ 0 w 5009620"/>
              <a:gd name="connsiteY6" fmla="*/ 5330248 h 5435600"/>
              <a:gd name="connsiteX7" fmla="*/ 0 w 5009620"/>
              <a:gd name="connsiteY7" fmla="*/ 105352 h 5435600"/>
              <a:gd name="connsiteX8" fmla="*/ 105352 w 5009620"/>
              <a:gd name="connsiteY8" fmla="*/ 0 h 543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20" h="5435600">
                <a:moveTo>
                  <a:pt x="105352" y="0"/>
                </a:moveTo>
                <a:lnTo>
                  <a:pt x="4904268" y="0"/>
                </a:lnTo>
                <a:cubicBezTo>
                  <a:pt x="4962452" y="0"/>
                  <a:pt x="5009620" y="47168"/>
                  <a:pt x="5009620" y="105352"/>
                </a:cubicBezTo>
                <a:lnTo>
                  <a:pt x="5009620" y="5330248"/>
                </a:lnTo>
                <a:cubicBezTo>
                  <a:pt x="5009620" y="5388432"/>
                  <a:pt x="4962452" y="5435600"/>
                  <a:pt x="4904268" y="5435600"/>
                </a:cubicBezTo>
                <a:lnTo>
                  <a:pt x="105352" y="5435600"/>
                </a:lnTo>
                <a:cubicBezTo>
                  <a:pt x="47168" y="5435600"/>
                  <a:pt x="0" y="5388432"/>
                  <a:pt x="0" y="5330248"/>
                </a:cubicBezTo>
                <a:lnTo>
                  <a:pt x="0" y="105352"/>
                </a:lnTo>
                <a:cubicBezTo>
                  <a:pt x="0" y="47168"/>
                  <a:pt x="47168" y="0"/>
                  <a:pt x="105352" y="0"/>
                </a:cubicBezTo>
                <a:close/>
              </a:path>
            </a:pathLst>
          </a:custGeom>
          <a:solidFill>
            <a:schemeClr val="bg1"/>
          </a:solidFill>
          <a:effectLst>
            <a:outerShdw blurRad="391117" sx="99521" sy="99521" algn="ctr" rotWithShape="0">
              <a:prstClr val="black">
                <a:alpha val="11060"/>
              </a:prstClr>
            </a:outerShdw>
          </a:effectLst>
        </p:spPr>
        <p:txBody>
          <a:bodyPr wrap="square" lIns="360000" tIns="360000" rIns="360000" bIns="360000" anchor="ctr">
            <a:noAutofit/>
          </a:bodyPr>
          <a:lstStyle>
            <a:lvl1pPr marL="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3200" b="1">
                <a:latin typeface="Bernina Sans Offc Extrabold" pitchFamily="2" charset="0"/>
              </a:defRPr>
            </a:lvl1pPr>
            <a:lvl2pPr marL="11113"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2000" b="0" i="0">
                <a:latin typeface="Bernina Sans Offc" panose="02000000000000000000" pitchFamily="2" charset="77"/>
              </a:defRPr>
            </a:lvl2pPr>
            <a:lvl3pPr marL="1270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1400" b="0" i="0">
                <a:latin typeface="Bernina Sans Offc" panose="02000000000000000000" pitchFamily="2" charset="77"/>
              </a:defRPr>
            </a:lvl3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Sample Content Callout</a:t>
            </a:r>
          </a:p>
          <a:p>
            <a:pPr marL="11113" marR="0" lvl="1"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Optional Secondary Tex</a:t>
            </a:r>
            <a:r>
              <a:rPr lang="en-US" altLang="zh-TW"/>
              <a:t>t</a:t>
            </a:r>
          </a:p>
          <a:p>
            <a:pPr marL="12700" marR="0" lvl="2"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ltLang="zh-TW"/>
              <a:t>Paragraph</a:t>
            </a:r>
            <a:r>
              <a:rPr lang="zh-TW" altLang="en-US"/>
              <a:t> </a:t>
            </a:r>
            <a:r>
              <a:rPr lang="en-US" altLang="zh-TW"/>
              <a:t>Text</a:t>
            </a:r>
            <a:endParaRPr lang="en-US"/>
          </a:p>
        </p:txBody>
      </p:sp>
      <p:sp>
        <p:nvSpPr>
          <p:cNvPr id="17" name="Date Placeholder 18">
            <a:extLst>
              <a:ext uri="{FF2B5EF4-FFF2-40B4-BE49-F238E27FC236}">
                <a16:creationId xmlns:a16="http://schemas.microsoft.com/office/drawing/2014/main" id="{C6CEFE08-3A21-EBFA-FE83-E78F1FBDD117}"/>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9E30AFBE-92F1-2BD6-C48C-C84C336748E2}"/>
              </a:ext>
            </a:extLst>
          </p:cNvPr>
          <p:cNvSpPr>
            <a:spLocks noGrp="1"/>
          </p:cNvSpPr>
          <p:nvPr>
            <p:ph type="ftr" sz="quarter" idx="21"/>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4" name="Slide Number Placeholder 5">
            <a:extLst>
              <a:ext uri="{FF2B5EF4-FFF2-40B4-BE49-F238E27FC236}">
                <a16:creationId xmlns:a16="http://schemas.microsoft.com/office/drawing/2014/main" id="{4B82D176-38EC-0735-4268-BB589F96A525}"/>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7" name="Straight Connector 6">
            <a:extLst>
              <a:ext uri="{FF2B5EF4-FFF2-40B4-BE49-F238E27FC236}">
                <a16:creationId xmlns:a16="http://schemas.microsoft.com/office/drawing/2014/main" id="{601FD590-E70A-35F1-5F6D-1826D5AEB5FD}"/>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2961E9D0-65B1-D832-7856-21BC1C55670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9961737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CAB02B0-60FA-FA31-8B61-43C4A832F091}"/>
              </a:ext>
            </a:extLst>
          </p:cNvPr>
          <p:cNvPicPr>
            <a:picLocks noChangeAspect="1"/>
          </p:cNvPicPr>
          <p:nvPr userDrawn="1"/>
        </p:nvPicPr>
        <p:blipFill rotWithShape="1">
          <a:blip r:embed="rId2"/>
          <a:srcRect l="3376" t="638" r="4927" b="8079"/>
          <a:stretch/>
        </p:blipFill>
        <p:spPr>
          <a:xfrm>
            <a:off x="-115379" y="-45693"/>
            <a:ext cx="12335156" cy="6907053"/>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46FC1E1D-475F-D997-04E7-992DD92CE22C}"/>
              </a:ext>
            </a:extLst>
          </p:cNvPr>
          <p:cNvPicPr>
            <a:picLocks noChangeAspect="1"/>
          </p:cNvPicPr>
          <p:nvPr userDrawn="1"/>
        </p:nvPicPr>
        <p:blipFill rotWithShape="1">
          <a:blip r:embed="rId3"/>
          <a:srcRect t="2795" b="2885"/>
          <a:stretch/>
        </p:blipFill>
        <p:spPr>
          <a:xfrm>
            <a:off x="-143156" y="-45693"/>
            <a:ext cx="12335156" cy="6544456"/>
          </a:xfrm>
          <a:prstGeom prst="rect">
            <a:avLst/>
          </a:prstGeom>
        </p:spPr>
      </p:pic>
      <p:pic>
        <p:nvPicPr>
          <p:cNvPr id="8" name="Picture 7" descr="Shape&#10;&#10;Description automatically generated">
            <a:extLst>
              <a:ext uri="{FF2B5EF4-FFF2-40B4-BE49-F238E27FC236}">
                <a16:creationId xmlns:a16="http://schemas.microsoft.com/office/drawing/2014/main" id="{3EFF8F84-D541-4347-7395-AB7474D9E66B}"/>
              </a:ext>
            </a:extLst>
          </p:cNvPr>
          <p:cNvPicPr>
            <a:picLocks noChangeAspect="1"/>
          </p:cNvPicPr>
          <p:nvPr userDrawn="1"/>
        </p:nvPicPr>
        <p:blipFill>
          <a:blip r:embed="rId4"/>
          <a:stretch>
            <a:fillRect/>
          </a:stretch>
        </p:blipFill>
        <p:spPr>
          <a:xfrm>
            <a:off x="27777" y="0"/>
            <a:ext cx="12192000" cy="6858000"/>
          </a:xfrm>
          <a:prstGeom prst="rect">
            <a:avLst/>
          </a:prstGeom>
        </p:spPr>
      </p:pic>
      <p:sp>
        <p:nvSpPr>
          <p:cNvPr id="9" name="Rectangle 8">
            <a:extLst>
              <a:ext uri="{FF2B5EF4-FFF2-40B4-BE49-F238E27FC236}">
                <a16:creationId xmlns:a16="http://schemas.microsoft.com/office/drawing/2014/main" id="{F33AED4C-A342-8093-0DFA-DCCC3FB8F6D8}"/>
              </a:ext>
            </a:extLst>
          </p:cNvPr>
          <p:cNvSpPr/>
          <p:nvPr userDrawn="1"/>
        </p:nvSpPr>
        <p:spPr>
          <a:xfrm>
            <a:off x="3043394" y="2105087"/>
            <a:ext cx="5647894" cy="2371125"/>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pic>
        <p:nvPicPr>
          <p:cNvPr id="38" name="Graphic 37">
            <a:extLst>
              <a:ext uri="{FF2B5EF4-FFF2-40B4-BE49-F238E27FC236}">
                <a16:creationId xmlns:a16="http://schemas.microsoft.com/office/drawing/2014/main" id="{3B40274F-9310-F015-227C-D43961B923E9}"/>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69451" y="2924721"/>
            <a:ext cx="2595781" cy="458587"/>
          </a:xfrm>
          <a:prstGeom prst="rect">
            <a:avLst/>
          </a:prstGeom>
        </p:spPr>
      </p:pic>
      <p:sp>
        <p:nvSpPr>
          <p:cNvPr id="15" name="TextBox 14">
            <a:extLst>
              <a:ext uri="{FF2B5EF4-FFF2-40B4-BE49-F238E27FC236}">
                <a16:creationId xmlns:a16="http://schemas.microsoft.com/office/drawing/2014/main" id="{D6099930-2AF8-56A8-030B-1A09A26F6A5D}"/>
              </a:ext>
            </a:extLst>
          </p:cNvPr>
          <p:cNvSpPr txBox="1"/>
          <p:nvPr userDrawn="1"/>
        </p:nvSpPr>
        <p:spPr>
          <a:xfrm>
            <a:off x="3981024" y="3520505"/>
            <a:ext cx="3772635" cy="307777"/>
          </a:xfrm>
          <a:prstGeom prst="rect">
            <a:avLst/>
          </a:prstGeom>
          <a:noFill/>
        </p:spPr>
        <p:txBody>
          <a:bodyPr wrap="square" rtlCol="0">
            <a:spAutoFit/>
          </a:bodyPr>
          <a:lstStyle/>
          <a:p>
            <a:pPr algn="ctr"/>
            <a:r>
              <a:rPr lang="en-CA" sz="1400" b="0" i="0" spc="150" baseline="0">
                <a:solidFill>
                  <a:schemeClr val="tx1"/>
                </a:solidFill>
                <a:latin typeface="Bernina Sans Offc" panose="02000000000000000000" pitchFamily="2" charset="77"/>
              </a:rPr>
              <a:t>CLOUD DONE RIGHT</a:t>
            </a:r>
          </a:p>
        </p:txBody>
      </p:sp>
    </p:spTree>
    <p:extLst>
      <p:ext uri="{BB962C8B-B14F-4D97-AF65-F5344CB8AC3E}">
        <p14:creationId xmlns:p14="http://schemas.microsoft.com/office/powerpoint/2010/main" val="32920477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B070A0-F7DE-1C2B-1005-3A00735BF13C}"/>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B7374072-283F-3122-02EE-28D8AFB15E2F}"/>
              </a:ext>
            </a:extLst>
          </p:cNvPr>
          <p:cNvSpPr>
            <a:spLocks noGrp="1"/>
          </p:cNvSpPr>
          <p:nvPr>
            <p:ph type="ftr" sz="quarter" idx="1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4" name="Slide Number Placeholder 3">
            <a:extLst>
              <a:ext uri="{FF2B5EF4-FFF2-40B4-BE49-F238E27FC236}">
                <a16:creationId xmlns:a16="http://schemas.microsoft.com/office/drawing/2014/main" id="{FFEFB93F-E39F-B739-9399-CA2A488177F3}"/>
              </a:ext>
            </a:extLst>
          </p:cNvPr>
          <p:cNvSpPr>
            <a:spLocks noGrp="1"/>
          </p:cNvSpPr>
          <p:nvPr>
            <p:ph type="sldNum" sz="quarter" idx="1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Tree>
    <p:extLst>
      <p:ext uri="{BB962C8B-B14F-4D97-AF65-F5344CB8AC3E}">
        <p14:creationId xmlns:p14="http://schemas.microsoft.com/office/powerpoint/2010/main" val="27063246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55EED6E1-9768-7EAB-7FA4-99FE99AC6322}"/>
              </a:ext>
            </a:extLst>
          </p:cNvPr>
          <p:cNvPicPr>
            <a:picLocks noChangeAspect="1"/>
          </p:cNvPicPr>
          <p:nvPr userDrawn="1"/>
        </p:nvPicPr>
        <p:blipFill rotWithShape="1">
          <a:blip r:embed="rId2"/>
          <a:srcRect l="442" t="223" b="840"/>
          <a:stretch/>
        </p:blipFill>
        <p:spPr>
          <a:xfrm>
            <a:off x="0" y="-15554"/>
            <a:ext cx="12324488" cy="6889108"/>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9939F6EF-BF6E-8DFA-F4C8-335C177420AF}"/>
              </a:ext>
            </a:extLst>
          </p:cNvPr>
          <p:cNvPicPr>
            <a:picLocks noChangeAspect="1"/>
          </p:cNvPicPr>
          <p:nvPr userDrawn="1"/>
        </p:nvPicPr>
        <p:blipFill rotWithShape="1">
          <a:blip r:embed="rId3"/>
          <a:srcRect t="2795" b="2885"/>
          <a:stretch/>
        </p:blipFill>
        <p:spPr>
          <a:xfrm>
            <a:off x="0" y="-15554"/>
            <a:ext cx="12192000" cy="6468504"/>
          </a:xfrm>
          <a:prstGeom prst="rect">
            <a:avLst/>
          </a:prstGeom>
        </p:spPr>
      </p:pic>
      <p:pic>
        <p:nvPicPr>
          <p:cNvPr id="12" name="Picture 11" descr="Shape&#10;&#10;Description automatically generated">
            <a:extLst>
              <a:ext uri="{FF2B5EF4-FFF2-40B4-BE49-F238E27FC236}">
                <a16:creationId xmlns:a16="http://schemas.microsoft.com/office/drawing/2014/main" id="{B9B14AA4-45F6-0870-6DCC-1C030977E7AF}"/>
              </a:ext>
            </a:extLst>
          </p:cNvPr>
          <p:cNvPicPr>
            <a:picLocks noChangeAspect="1"/>
          </p:cNvPicPr>
          <p:nvPr userDrawn="1"/>
        </p:nvPicPr>
        <p:blipFill>
          <a:blip r:embed="rId4"/>
          <a:stretch>
            <a:fillRect/>
          </a:stretch>
        </p:blipFill>
        <p:spPr>
          <a:xfrm>
            <a:off x="132488" y="15554"/>
            <a:ext cx="12192000" cy="6858000"/>
          </a:xfrm>
          <a:prstGeom prst="rect">
            <a:avLst/>
          </a:prstGeom>
        </p:spPr>
      </p:pic>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703532"/>
            <a:ext cx="10406958" cy="923330"/>
          </a:xfrm>
        </p:spPr>
        <p:txBody>
          <a:bodyPr wrap="square"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60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40187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pic>
        <p:nvPicPr>
          <p:cNvPr id="13" name="Graphic 12">
            <a:extLst>
              <a:ext uri="{FF2B5EF4-FFF2-40B4-BE49-F238E27FC236}">
                <a16:creationId xmlns:a16="http://schemas.microsoft.com/office/drawing/2014/main" id="{C6D70604-2298-F29B-1BFD-7D0582FD7D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21640" y="373942"/>
            <a:ext cx="2268000" cy="396000"/>
          </a:xfrm>
          <a:prstGeom prst="rect">
            <a:avLst/>
          </a:prstGeom>
        </p:spPr>
      </p:pic>
      <p:sp>
        <p:nvSpPr>
          <p:cNvPr id="39" name="Rectangle 38">
            <a:extLst>
              <a:ext uri="{FF2B5EF4-FFF2-40B4-BE49-F238E27FC236}">
                <a16:creationId xmlns:a16="http://schemas.microsoft.com/office/drawing/2014/main" id="{7AE261D4-1C25-9B1B-8326-5B0F8EBA718F}"/>
              </a:ext>
            </a:extLst>
          </p:cNvPr>
          <p:cNvSpPr/>
          <p:nvPr userDrawn="1"/>
        </p:nvSpPr>
        <p:spPr>
          <a:xfrm>
            <a:off x="458763" y="3777088"/>
            <a:ext cx="1090868"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38724126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slide 1 presenter">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5282B1CE-A7B3-A6DB-3434-449509D0593A}"/>
              </a:ext>
            </a:extLst>
          </p:cNvPr>
          <p:cNvPicPr>
            <a:picLocks noChangeAspect="1"/>
          </p:cNvPicPr>
          <p:nvPr userDrawn="1"/>
        </p:nvPicPr>
        <p:blipFill rotWithShape="1">
          <a:blip r:embed="rId2"/>
          <a:srcRect l="442" t="223" b="840"/>
          <a:stretch/>
        </p:blipFill>
        <p:spPr>
          <a:xfrm>
            <a:off x="0" y="-15554"/>
            <a:ext cx="12324488" cy="6889108"/>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80774B68-4374-98B8-772E-0FD3A5B4FC56}"/>
              </a:ext>
            </a:extLst>
          </p:cNvPr>
          <p:cNvPicPr>
            <a:picLocks noChangeAspect="1"/>
          </p:cNvPicPr>
          <p:nvPr userDrawn="1"/>
        </p:nvPicPr>
        <p:blipFill rotWithShape="1">
          <a:blip r:embed="rId3"/>
          <a:srcRect t="2795" b="2885"/>
          <a:stretch/>
        </p:blipFill>
        <p:spPr>
          <a:xfrm>
            <a:off x="0" y="-15554"/>
            <a:ext cx="12192000" cy="6468504"/>
          </a:xfrm>
          <a:prstGeom prst="rect">
            <a:avLst/>
          </a:prstGeom>
        </p:spPr>
      </p:pic>
      <p:pic>
        <p:nvPicPr>
          <p:cNvPr id="14" name="Picture 13" descr="Shape&#10;&#10;Description automatically generated">
            <a:extLst>
              <a:ext uri="{FF2B5EF4-FFF2-40B4-BE49-F238E27FC236}">
                <a16:creationId xmlns:a16="http://schemas.microsoft.com/office/drawing/2014/main" id="{A6649C43-75A2-47A6-B97D-459F96C63D62}"/>
              </a:ext>
            </a:extLst>
          </p:cNvPr>
          <p:cNvPicPr>
            <a:picLocks noChangeAspect="1"/>
          </p:cNvPicPr>
          <p:nvPr userDrawn="1"/>
        </p:nvPicPr>
        <p:blipFill>
          <a:blip r:embed="rId4"/>
          <a:stretch>
            <a:fillRect/>
          </a:stretch>
        </p:blipFill>
        <p:spPr>
          <a:xfrm>
            <a:off x="132488" y="15554"/>
            <a:ext cx="12192000" cy="6858000"/>
          </a:xfrm>
          <a:prstGeom prst="rect">
            <a:avLst/>
          </a:prstGeom>
        </p:spPr>
      </p:pic>
      <p:sp>
        <p:nvSpPr>
          <p:cNvPr id="19" name="Rounded Rectangle 18">
            <a:extLst>
              <a:ext uri="{FF2B5EF4-FFF2-40B4-BE49-F238E27FC236}">
                <a16:creationId xmlns:a16="http://schemas.microsoft.com/office/drawing/2014/main" id="{926DE803-756D-3BE9-C07C-1DF63A2F38AE}"/>
              </a:ext>
            </a:extLst>
          </p:cNvPr>
          <p:cNvSpPr/>
          <p:nvPr userDrawn="1"/>
        </p:nvSpPr>
        <p:spPr>
          <a:xfrm>
            <a:off x="7577161" y="1797888"/>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888198"/>
            <a:ext cx="6616793" cy="738664"/>
          </a:xfrm>
        </p:spPr>
        <p:txBody>
          <a:bodyPr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5" name="Picture Placeholder 15">
            <a:extLst>
              <a:ext uri="{FF2B5EF4-FFF2-40B4-BE49-F238E27FC236}">
                <a16:creationId xmlns:a16="http://schemas.microsoft.com/office/drawing/2014/main" id="{C7517208-B8B4-2B63-CC49-DFF9D0932F3E}"/>
              </a:ext>
            </a:extLst>
          </p:cNvPr>
          <p:cNvSpPr>
            <a:spLocks noGrp="1"/>
          </p:cNvSpPr>
          <p:nvPr>
            <p:ph type="pic" sz="quarter" idx="12" hasCustomPrompt="1"/>
          </p:nvPr>
        </p:nvSpPr>
        <p:spPr>
          <a:xfrm>
            <a:off x="7498225" y="1718954"/>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40187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grpSp>
        <p:nvGrpSpPr>
          <p:cNvPr id="3" name="Group 2">
            <a:extLst>
              <a:ext uri="{FF2B5EF4-FFF2-40B4-BE49-F238E27FC236}">
                <a16:creationId xmlns:a16="http://schemas.microsoft.com/office/drawing/2014/main" id="{153B74FC-707F-3C79-B1EB-C763514185C4}"/>
              </a:ext>
            </a:extLst>
          </p:cNvPr>
          <p:cNvGrpSpPr/>
          <p:nvPr userDrawn="1"/>
        </p:nvGrpSpPr>
        <p:grpSpPr>
          <a:xfrm>
            <a:off x="12328207" y="-10758"/>
            <a:ext cx="1973057" cy="2302544"/>
            <a:chOff x="12328207" y="-10758"/>
            <a:chExt cx="1973057" cy="2302544"/>
          </a:xfrm>
        </p:grpSpPr>
        <p:sp>
          <p:nvSpPr>
            <p:cNvPr id="6" name="Rectangle 14">
              <a:extLst>
                <a:ext uri="{FF2B5EF4-FFF2-40B4-BE49-F238E27FC236}">
                  <a16:creationId xmlns:a16="http://schemas.microsoft.com/office/drawing/2014/main" id="{AAE65C00-3A3B-4B54-BD0E-39B38BB65A79}"/>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7" name="Rectangle 6">
              <a:extLst>
                <a:ext uri="{FF2B5EF4-FFF2-40B4-BE49-F238E27FC236}">
                  <a16:creationId xmlns:a16="http://schemas.microsoft.com/office/drawing/2014/main" id="{FB789F18-9758-077E-C907-97D37327C363}"/>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a:t>
              </a:r>
              <a:r>
                <a:rPr lang="en-US" sz="900" b="0" i="0" kern="1200">
                  <a:solidFill>
                    <a:schemeClr val="tx1"/>
                  </a:solidFill>
                  <a:latin typeface="Bernina Sans Offc" panose="02000000000000000000" pitchFamily="2" charset="77"/>
                  <a:ea typeface="Raleway" charset="0"/>
                  <a:cs typeface="Raleway" charset="0"/>
                </a:rPr>
                <a:t>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pic>
        <p:nvPicPr>
          <p:cNvPr id="13" name="Graphic 12">
            <a:extLst>
              <a:ext uri="{FF2B5EF4-FFF2-40B4-BE49-F238E27FC236}">
                <a16:creationId xmlns:a16="http://schemas.microsoft.com/office/drawing/2014/main" id="{C6D70604-2298-F29B-1BFD-7D0582FD7D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21640" y="373942"/>
            <a:ext cx="2268000" cy="396000"/>
          </a:xfrm>
          <a:prstGeom prst="rect">
            <a:avLst/>
          </a:prstGeom>
        </p:spPr>
      </p:pic>
      <p:sp>
        <p:nvSpPr>
          <p:cNvPr id="21" name="Text Placeholder 20">
            <a:extLst>
              <a:ext uri="{FF2B5EF4-FFF2-40B4-BE49-F238E27FC236}">
                <a16:creationId xmlns:a16="http://schemas.microsoft.com/office/drawing/2014/main" id="{6956F7D9-727D-4A22-3861-7ECAA07ADE9B}"/>
              </a:ext>
            </a:extLst>
          </p:cNvPr>
          <p:cNvSpPr>
            <a:spLocks noGrp="1"/>
          </p:cNvSpPr>
          <p:nvPr>
            <p:ph type="body" sz="quarter" idx="13" hasCustomPrompt="1"/>
          </p:nvPr>
        </p:nvSpPr>
        <p:spPr>
          <a:xfrm>
            <a:off x="9047003" y="2198271"/>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2" name="Text Placeholder 20">
            <a:extLst>
              <a:ext uri="{FF2B5EF4-FFF2-40B4-BE49-F238E27FC236}">
                <a16:creationId xmlns:a16="http://schemas.microsoft.com/office/drawing/2014/main" id="{8E4C6651-AAB6-3220-2562-48842625CB83}"/>
              </a:ext>
            </a:extLst>
          </p:cNvPr>
          <p:cNvSpPr>
            <a:spLocks noGrp="1"/>
          </p:cNvSpPr>
          <p:nvPr>
            <p:ph type="body" sz="quarter" idx="14" hasCustomPrompt="1"/>
          </p:nvPr>
        </p:nvSpPr>
        <p:spPr>
          <a:xfrm>
            <a:off x="9047003" y="2494749"/>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39" name="Rectangle 38">
            <a:extLst>
              <a:ext uri="{FF2B5EF4-FFF2-40B4-BE49-F238E27FC236}">
                <a16:creationId xmlns:a16="http://schemas.microsoft.com/office/drawing/2014/main" id="{7AE261D4-1C25-9B1B-8326-5B0F8EBA718F}"/>
              </a:ext>
            </a:extLst>
          </p:cNvPr>
          <p:cNvSpPr/>
          <p:nvPr userDrawn="1"/>
        </p:nvSpPr>
        <p:spPr>
          <a:xfrm>
            <a:off x="458763" y="3777088"/>
            <a:ext cx="1090868"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0" name="TextBox 39">
            <a:extLst>
              <a:ext uri="{FF2B5EF4-FFF2-40B4-BE49-F238E27FC236}">
                <a16:creationId xmlns:a16="http://schemas.microsoft.com/office/drawing/2014/main" id="{22BEE243-0162-FFC6-2419-A43FCA1F9624}"/>
              </a:ext>
            </a:extLst>
          </p:cNvPr>
          <p:cNvSpPr txBox="1">
            <a:spLocks/>
          </p:cNvSpPr>
          <p:nvPr userDrawn="1"/>
        </p:nvSpPr>
        <p:spPr>
          <a:xfrm>
            <a:off x="9047559" y="1895266"/>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Tree>
    <p:extLst>
      <p:ext uri="{BB962C8B-B14F-4D97-AF65-F5344CB8AC3E}">
        <p14:creationId xmlns:p14="http://schemas.microsoft.com/office/powerpoint/2010/main" val="31229525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slide 2 presenters">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CA5AAEFF-8582-EB21-17CE-A5AF67192D06}"/>
              </a:ext>
            </a:extLst>
          </p:cNvPr>
          <p:cNvPicPr>
            <a:picLocks noChangeAspect="1"/>
          </p:cNvPicPr>
          <p:nvPr userDrawn="1"/>
        </p:nvPicPr>
        <p:blipFill rotWithShape="1">
          <a:blip r:embed="rId2"/>
          <a:srcRect l="442" t="223" b="840"/>
          <a:stretch/>
        </p:blipFill>
        <p:spPr>
          <a:xfrm>
            <a:off x="0" y="-15554"/>
            <a:ext cx="12324488" cy="6889108"/>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85292A76-999E-3726-4DA2-04297079DB9E}"/>
              </a:ext>
            </a:extLst>
          </p:cNvPr>
          <p:cNvPicPr>
            <a:picLocks noChangeAspect="1"/>
          </p:cNvPicPr>
          <p:nvPr userDrawn="1"/>
        </p:nvPicPr>
        <p:blipFill rotWithShape="1">
          <a:blip r:embed="rId3"/>
          <a:srcRect t="2795" b="2885"/>
          <a:stretch/>
        </p:blipFill>
        <p:spPr>
          <a:xfrm>
            <a:off x="0" y="-15554"/>
            <a:ext cx="12192000" cy="6468504"/>
          </a:xfrm>
          <a:prstGeom prst="rect">
            <a:avLst/>
          </a:prstGeom>
        </p:spPr>
      </p:pic>
      <p:pic>
        <p:nvPicPr>
          <p:cNvPr id="23" name="Picture 22" descr="Shape&#10;&#10;Description automatically generated">
            <a:extLst>
              <a:ext uri="{FF2B5EF4-FFF2-40B4-BE49-F238E27FC236}">
                <a16:creationId xmlns:a16="http://schemas.microsoft.com/office/drawing/2014/main" id="{5A27B883-6F20-2D62-5786-81B765D85B99}"/>
              </a:ext>
            </a:extLst>
          </p:cNvPr>
          <p:cNvPicPr>
            <a:picLocks noChangeAspect="1"/>
          </p:cNvPicPr>
          <p:nvPr userDrawn="1"/>
        </p:nvPicPr>
        <p:blipFill>
          <a:blip r:embed="rId4"/>
          <a:stretch>
            <a:fillRect/>
          </a:stretch>
        </p:blipFill>
        <p:spPr>
          <a:xfrm>
            <a:off x="132488" y="15554"/>
            <a:ext cx="12192000" cy="6858000"/>
          </a:xfrm>
          <a:prstGeom prst="rect">
            <a:avLst/>
          </a:prstGeom>
        </p:spPr>
      </p:pic>
      <p:sp>
        <p:nvSpPr>
          <p:cNvPr id="19" name="Rounded Rectangle 18">
            <a:extLst>
              <a:ext uri="{FF2B5EF4-FFF2-40B4-BE49-F238E27FC236}">
                <a16:creationId xmlns:a16="http://schemas.microsoft.com/office/drawing/2014/main" id="{926DE803-756D-3BE9-C07C-1DF63A2F38AE}"/>
              </a:ext>
            </a:extLst>
          </p:cNvPr>
          <p:cNvSpPr/>
          <p:nvPr userDrawn="1"/>
        </p:nvSpPr>
        <p:spPr>
          <a:xfrm>
            <a:off x="7577161" y="1331728"/>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888198"/>
            <a:ext cx="6616793" cy="738664"/>
          </a:xfrm>
        </p:spPr>
        <p:txBody>
          <a:bodyPr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5" name="Picture Placeholder 15">
            <a:extLst>
              <a:ext uri="{FF2B5EF4-FFF2-40B4-BE49-F238E27FC236}">
                <a16:creationId xmlns:a16="http://schemas.microsoft.com/office/drawing/2014/main" id="{C7517208-B8B4-2B63-CC49-DFF9D0932F3E}"/>
              </a:ext>
            </a:extLst>
          </p:cNvPr>
          <p:cNvSpPr>
            <a:spLocks noGrp="1"/>
          </p:cNvSpPr>
          <p:nvPr>
            <p:ph type="pic" sz="quarter" idx="12" hasCustomPrompt="1"/>
          </p:nvPr>
        </p:nvSpPr>
        <p:spPr>
          <a:xfrm>
            <a:off x="7498225" y="1252794"/>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40187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grpSp>
        <p:nvGrpSpPr>
          <p:cNvPr id="3" name="Group 2">
            <a:extLst>
              <a:ext uri="{FF2B5EF4-FFF2-40B4-BE49-F238E27FC236}">
                <a16:creationId xmlns:a16="http://schemas.microsoft.com/office/drawing/2014/main" id="{153B74FC-707F-3C79-B1EB-C763514185C4}"/>
              </a:ext>
            </a:extLst>
          </p:cNvPr>
          <p:cNvGrpSpPr/>
          <p:nvPr userDrawn="1"/>
        </p:nvGrpSpPr>
        <p:grpSpPr>
          <a:xfrm>
            <a:off x="12328207" y="-10758"/>
            <a:ext cx="1973057" cy="2302544"/>
            <a:chOff x="12328207" y="-10758"/>
            <a:chExt cx="1973057" cy="2302544"/>
          </a:xfrm>
        </p:grpSpPr>
        <p:sp>
          <p:nvSpPr>
            <p:cNvPr id="6" name="Rectangle 14">
              <a:extLst>
                <a:ext uri="{FF2B5EF4-FFF2-40B4-BE49-F238E27FC236}">
                  <a16:creationId xmlns:a16="http://schemas.microsoft.com/office/drawing/2014/main" id="{AAE65C00-3A3B-4B54-BD0E-39B38BB65A79}"/>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7" name="Rectangle 6">
              <a:extLst>
                <a:ext uri="{FF2B5EF4-FFF2-40B4-BE49-F238E27FC236}">
                  <a16:creationId xmlns:a16="http://schemas.microsoft.com/office/drawing/2014/main" id="{FB789F18-9758-077E-C907-97D37327C363}"/>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a:t>
              </a:r>
              <a:r>
                <a:rPr lang="en-US" sz="900" b="0" i="0" kern="1200">
                  <a:solidFill>
                    <a:schemeClr val="tx1"/>
                  </a:solidFill>
                  <a:latin typeface="Bernina Sans Offc" panose="02000000000000000000" pitchFamily="2" charset="77"/>
                  <a:ea typeface="Raleway" charset="0"/>
                  <a:cs typeface="Raleway" charset="0"/>
                </a:rPr>
                <a:t>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pic>
        <p:nvPicPr>
          <p:cNvPr id="13" name="Graphic 12">
            <a:extLst>
              <a:ext uri="{FF2B5EF4-FFF2-40B4-BE49-F238E27FC236}">
                <a16:creationId xmlns:a16="http://schemas.microsoft.com/office/drawing/2014/main" id="{C6D70604-2298-F29B-1BFD-7D0582FD7D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21640" y="373942"/>
            <a:ext cx="2268000" cy="396000"/>
          </a:xfrm>
          <a:prstGeom prst="rect">
            <a:avLst/>
          </a:prstGeom>
        </p:spPr>
      </p:pic>
      <p:sp>
        <p:nvSpPr>
          <p:cNvPr id="21" name="Text Placeholder 20">
            <a:extLst>
              <a:ext uri="{FF2B5EF4-FFF2-40B4-BE49-F238E27FC236}">
                <a16:creationId xmlns:a16="http://schemas.microsoft.com/office/drawing/2014/main" id="{6956F7D9-727D-4A22-3861-7ECAA07ADE9B}"/>
              </a:ext>
            </a:extLst>
          </p:cNvPr>
          <p:cNvSpPr>
            <a:spLocks noGrp="1"/>
          </p:cNvSpPr>
          <p:nvPr>
            <p:ph type="body" sz="quarter" idx="13" hasCustomPrompt="1"/>
          </p:nvPr>
        </p:nvSpPr>
        <p:spPr>
          <a:xfrm>
            <a:off x="9047003" y="1732111"/>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2" name="Text Placeholder 20">
            <a:extLst>
              <a:ext uri="{FF2B5EF4-FFF2-40B4-BE49-F238E27FC236}">
                <a16:creationId xmlns:a16="http://schemas.microsoft.com/office/drawing/2014/main" id="{8E4C6651-AAB6-3220-2562-48842625CB83}"/>
              </a:ext>
            </a:extLst>
          </p:cNvPr>
          <p:cNvSpPr>
            <a:spLocks noGrp="1"/>
          </p:cNvSpPr>
          <p:nvPr>
            <p:ph type="body" sz="quarter" idx="14" hasCustomPrompt="1"/>
          </p:nvPr>
        </p:nvSpPr>
        <p:spPr>
          <a:xfrm>
            <a:off x="9047003" y="2028589"/>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39" name="Rectangle 38">
            <a:extLst>
              <a:ext uri="{FF2B5EF4-FFF2-40B4-BE49-F238E27FC236}">
                <a16:creationId xmlns:a16="http://schemas.microsoft.com/office/drawing/2014/main" id="{7AE261D4-1C25-9B1B-8326-5B0F8EBA718F}"/>
              </a:ext>
            </a:extLst>
          </p:cNvPr>
          <p:cNvSpPr/>
          <p:nvPr userDrawn="1"/>
        </p:nvSpPr>
        <p:spPr>
          <a:xfrm>
            <a:off x="458763" y="3777088"/>
            <a:ext cx="1090868"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0" name="TextBox 39">
            <a:extLst>
              <a:ext uri="{FF2B5EF4-FFF2-40B4-BE49-F238E27FC236}">
                <a16:creationId xmlns:a16="http://schemas.microsoft.com/office/drawing/2014/main" id="{22BEE243-0162-FFC6-2419-A43FCA1F9624}"/>
              </a:ext>
            </a:extLst>
          </p:cNvPr>
          <p:cNvSpPr txBox="1">
            <a:spLocks/>
          </p:cNvSpPr>
          <p:nvPr userDrawn="1"/>
        </p:nvSpPr>
        <p:spPr>
          <a:xfrm>
            <a:off x="9047559" y="1429106"/>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5" name="Rounded Rectangle 4">
            <a:extLst>
              <a:ext uri="{FF2B5EF4-FFF2-40B4-BE49-F238E27FC236}">
                <a16:creationId xmlns:a16="http://schemas.microsoft.com/office/drawing/2014/main" id="{D7223965-EA47-80B0-1E9E-02FF4F8ECDBE}"/>
              </a:ext>
            </a:extLst>
          </p:cNvPr>
          <p:cNvSpPr/>
          <p:nvPr userDrawn="1"/>
        </p:nvSpPr>
        <p:spPr>
          <a:xfrm>
            <a:off x="7606679" y="2991687"/>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8" name="Picture Placeholder 15">
            <a:extLst>
              <a:ext uri="{FF2B5EF4-FFF2-40B4-BE49-F238E27FC236}">
                <a16:creationId xmlns:a16="http://schemas.microsoft.com/office/drawing/2014/main" id="{A4D3461B-8B67-CB42-60EF-8DA95FB016EE}"/>
              </a:ext>
            </a:extLst>
          </p:cNvPr>
          <p:cNvSpPr>
            <a:spLocks noGrp="1"/>
          </p:cNvSpPr>
          <p:nvPr>
            <p:ph type="pic" sz="quarter" idx="15" hasCustomPrompt="1"/>
          </p:nvPr>
        </p:nvSpPr>
        <p:spPr>
          <a:xfrm>
            <a:off x="7527743" y="2912753"/>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9" name="Text Placeholder 20">
            <a:extLst>
              <a:ext uri="{FF2B5EF4-FFF2-40B4-BE49-F238E27FC236}">
                <a16:creationId xmlns:a16="http://schemas.microsoft.com/office/drawing/2014/main" id="{EAAB8820-6D99-C91F-FD59-9BB7FD0E656A}"/>
              </a:ext>
            </a:extLst>
          </p:cNvPr>
          <p:cNvSpPr>
            <a:spLocks noGrp="1"/>
          </p:cNvSpPr>
          <p:nvPr>
            <p:ph type="body" sz="quarter" idx="16" hasCustomPrompt="1"/>
          </p:nvPr>
        </p:nvSpPr>
        <p:spPr>
          <a:xfrm>
            <a:off x="9076521" y="3392070"/>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10" name="Text Placeholder 20">
            <a:extLst>
              <a:ext uri="{FF2B5EF4-FFF2-40B4-BE49-F238E27FC236}">
                <a16:creationId xmlns:a16="http://schemas.microsoft.com/office/drawing/2014/main" id="{F1274B4B-A0A9-867F-27CF-07D16BF2E559}"/>
              </a:ext>
            </a:extLst>
          </p:cNvPr>
          <p:cNvSpPr>
            <a:spLocks noGrp="1"/>
          </p:cNvSpPr>
          <p:nvPr>
            <p:ph type="body" sz="quarter" idx="17" hasCustomPrompt="1"/>
          </p:nvPr>
        </p:nvSpPr>
        <p:spPr>
          <a:xfrm>
            <a:off x="9076521" y="3688548"/>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11" name="TextBox 10">
            <a:extLst>
              <a:ext uri="{FF2B5EF4-FFF2-40B4-BE49-F238E27FC236}">
                <a16:creationId xmlns:a16="http://schemas.microsoft.com/office/drawing/2014/main" id="{1626649E-3561-7A2E-EDDD-EB88E1A84FA4}"/>
              </a:ext>
            </a:extLst>
          </p:cNvPr>
          <p:cNvSpPr txBox="1">
            <a:spLocks/>
          </p:cNvSpPr>
          <p:nvPr userDrawn="1"/>
        </p:nvSpPr>
        <p:spPr>
          <a:xfrm>
            <a:off x="9077077" y="3089065"/>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Tree>
    <p:extLst>
      <p:ext uri="{BB962C8B-B14F-4D97-AF65-F5344CB8AC3E}">
        <p14:creationId xmlns:p14="http://schemas.microsoft.com/office/powerpoint/2010/main" val="3227617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slide 3 presenters">
    <p:spTree>
      <p:nvGrpSpPr>
        <p:cNvPr id="1" name=""/>
        <p:cNvGrpSpPr/>
        <p:nvPr/>
      </p:nvGrpSpPr>
      <p:grpSpPr>
        <a:xfrm>
          <a:off x="0" y="0"/>
          <a:ext cx="0" cy="0"/>
          <a:chOff x="0" y="0"/>
          <a:chExt cx="0" cy="0"/>
        </a:xfrm>
      </p:grpSpPr>
      <p:pic>
        <p:nvPicPr>
          <p:cNvPr id="24" name="Picture 23" descr="Background pattern&#10;&#10;Description automatically generated">
            <a:extLst>
              <a:ext uri="{FF2B5EF4-FFF2-40B4-BE49-F238E27FC236}">
                <a16:creationId xmlns:a16="http://schemas.microsoft.com/office/drawing/2014/main" id="{2AB089C9-E0D6-E18B-9F48-FE5EDEF2C743}"/>
              </a:ext>
            </a:extLst>
          </p:cNvPr>
          <p:cNvPicPr>
            <a:picLocks noChangeAspect="1"/>
          </p:cNvPicPr>
          <p:nvPr userDrawn="1"/>
        </p:nvPicPr>
        <p:blipFill rotWithShape="1">
          <a:blip r:embed="rId2"/>
          <a:srcRect l="2001" b="2001"/>
          <a:stretch/>
        </p:blipFill>
        <p:spPr>
          <a:xfrm>
            <a:off x="0" y="5379"/>
            <a:ext cx="12192000" cy="6858000"/>
          </a:xfrm>
          <a:prstGeom prst="rect">
            <a:avLst/>
          </a:prstGeom>
        </p:spPr>
      </p:pic>
      <p:pic>
        <p:nvPicPr>
          <p:cNvPr id="27" name="Picture 26" descr="Shape&#10;&#10;Description automatically generated with low confidence">
            <a:extLst>
              <a:ext uri="{FF2B5EF4-FFF2-40B4-BE49-F238E27FC236}">
                <a16:creationId xmlns:a16="http://schemas.microsoft.com/office/drawing/2014/main" id="{DF29C05C-10DF-C225-C8CD-3786A4A8D99E}"/>
              </a:ext>
            </a:extLst>
          </p:cNvPr>
          <p:cNvPicPr>
            <a:picLocks noChangeAspect="1"/>
          </p:cNvPicPr>
          <p:nvPr userDrawn="1"/>
        </p:nvPicPr>
        <p:blipFill rotWithShape="1">
          <a:blip r:embed="rId3"/>
          <a:srcRect t="2795" b="2885"/>
          <a:stretch/>
        </p:blipFill>
        <p:spPr>
          <a:xfrm>
            <a:off x="0" y="-15554"/>
            <a:ext cx="12192000" cy="6468504"/>
          </a:xfrm>
          <a:prstGeom prst="rect">
            <a:avLst/>
          </a:prstGeom>
        </p:spPr>
      </p:pic>
      <p:sp>
        <p:nvSpPr>
          <p:cNvPr id="19" name="Rounded Rectangle 18">
            <a:extLst>
              <a:ext uri="{FF2B5EF4-FFF2-40B4-BE49-F238E27FC236}">
                <a16:creationId xmlns:a16="http://schemas.microsoft.com/office/drawing/2014/main" id="{926DE803-756D-3BE9-C07C-1DF63A2F38AE}"/>
              </a:ext>
            </a:extLst>
          </p:cNvPr>
          <p:cNvSpPr/>
          <p:nvPr userDrawn="1"/>
        </p:nvSpPr>
        <p:spPr>
          <a:xfrm>
            <a:off x="7577161" y="1178901"/>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888198"/>
            <a:ext cx="6616793" cy="738664"/>
          </a:xfrm>
        </p:spPr>
        <p:txBody>
          <a:bodyPr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5" name="Picture Placeholder 15">
            <a:extLst>
              <a:ext uri="{FF2B5EF4-FFF2-40B4-BE49-F238E27FC236}">
                <a16:creationId xmlns:a16="http://schemas.microsoft.com/office/drawing/2014/main" id="{C7517208-B8B4-2B63-CC49-DFF9D0932F3E}"/>
              </a:ext>
            </a:extLst>
          </p:cNvPr>
          <p:cNvSpPr>
            <a:spLocks noGrp="1"/>
          </p:cNvSpPr>
          <p:nvPr>
            <p:ph type="pic" sz="quarter" idx="12" hasCustomPrompt="1"/>
          </p:nvPr>
        </p:nvSpPr>
        <p:spPr>
          <a:xfrm>
            <a:off x="7498225" y="1099967"/>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40187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grpSp>
        <p:nvGrpSpPr>
          <p:cNvPr id="3" name="Group 2">
            <a:extLst>
              <a:ext uri="{FF2B5EF4-FFF2-40B4-BE49-F238E27FC236}">
                <a16:creationId xmlns:a16="http://schemas.microsoft.com/office/drawing/2014/main" id="{153B74FC-707F-3C79-B1EB-C763514185C4}"/>
              </a:ext>
            </a:extLst>
          </p:cNvPr>
          <p:cNvGrpSpPr/>
          <p:nvPr userDrawn="1"/>
        </p:nvGrpSpPr>
        <p:grpSpPr>
          <a:xfrm>
            <a:off x="12328207" y="-10758"/>
            <a:ext cx="1973057" cy="2302544"/>
            <a:chOff x="12328207" y="-10758"/>
            <a:chExt cx="1973057" cy="2302544"/>
          </a:xfrm>
        </p:grpSpPr>
        <p:sp>
          <p:nvSpPr>
            <p:cNvPr id="6" name="Rectangle 14">
              <a:extLst>
                <a:ext uri="{FF2B5EF4-FFF2-40B4-BE49-F238E27FC236}">
                  <a16:creationId xmlns:a16="http://schemas.microsoft.com/office/drawing/2014/main" id="{AAE65C00-3A3B-4B54-BD0E-39B38BB65A79}"/>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7" name="Rectangle 6">
              <a:extLst>
                <a:ext uri="{FF2B5EF4-FFF2-40B4-BE49-F238E27FC236}">
                  <a16:creationId xmlns:a16="http://schemas.microsoft.com/office/drawing/2014/main" id="{FB789F18-9758-077E-C907-97D37327C363}"/>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a:t>
              </a:r>
              <a:r>
                <a:rPr lang="en-US" sz="900" b="0" i="0" kern="1200">
                  <a:solidFill>
                    <a:schemeClr val="tx1"/>
                  </a:solidFill>
                  <a:latin typeface="Bernina Sans Offc" panose="02000000000000000000" pitchFamily="2" charset="77"/>
                  <a:ea typeface="Raleway" charset="0"/>
                  <a:cs typeface="Raleway" charset="0"/>
                </a:rPr>
                <a:t>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pic>
        <p:nvPicPr>
          <p:cNvPr id="13" name="Graphic 12">
            <a:extLst>
              <a:ext uri="{FF2B5EF4-FFF2-40B4-BE49-F238E27FC236}">
                <a16:creationId xmlns:a16="http://schemas.microsoft.com/office/drawing/2014/main" id="{C6D70604-2298-F29B-1BFD-7D0582FD7D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6699" y="5942243"/>
            <a:ext cx="2268000" cy="396000"/>
          </a:xfrm>
          <a:prstGeom prst="rect">
            <a:avLst/>
          </a:prstGeom>
        </p:spPr>
      </p:pic>
      <p:sp>
        <p:nvSpPr>
          <p:cNvPr id="21" name="Text Placeholder 20">
            <a:extLst>
              <a:ext uri="{FF2B5EF4-FFF2-40B4-BE49-F238E27FC236}">
                <a16:creationId xmlns:a16="http://schemas.microsoft.com/office/drawing/2014/main" id="{6956F7D9-727D-4A22-3861-7ECAA07ADE9B}"/>
              </a:ext>
            </a:extLst>
          </p:cNvPr>
          <p:cNvSpPr>
            <a:spLocks noGrp="1"/>
          </p:cNvSpPr>
          <p:nvPr>
            <p:ph type="body" sz="quarter" idx="13" hasCustomPrompt="1"/>
          </p:nvPr>
        </p:nvSpPr>
        <p:spPr>
          <a:xfrm>
            <a:off x="9047003" y="1579284"/>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2" name="Text Placeholder 20">
            <a:extLst>
              <a:ext uri="{FF2B5EF4-FFF2-40B4-BE49-F238E27FC236}">
                <a16:creationId xmlns:a16="http://schemas.microsoft.com/office/drawing/2014/main" id="{8E4C6651-AAB6-3220-2562-48842625CB83}"/>
              </a:ext>
            </a:extLst>
          </p:cNvPr>
          <p:cNvSpPr>
            <a:spLocks noGrp="1"/>
          </p:cNvSpPr>
          <p:nvPr>
            <p:ph type="body" sz="quarter" idx="14" hasCustomPrompt="1"/>
          </p:nvPr>
        </p:nvSpPr>
        <p:spPr>
          <a:xfrm>
            <a:off x="9047003" y="1875762"/>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39" name="Rectangle 38">
            <a:extLst>
              <a:ext uri="{FF2B5EF4-FFF2-40B4-BE49-F238E27FC236}">
                <a16:creationId xmlns:a16="http://schemas.microsoft.com/office/drawing/2014/main" id="{7AE261D4-1C25-9B1B-8326-5B0F8EBA718F}"/>
              </a:ext>
            </a:extLst>
          </p:cNvPr>
          <p:cNvSpPr/>
          <p:nvPr userDrawn="1"/>
        </p:nvSpPr>
        <p:spPr>
          <a:xfrm>
            <a:off x="458763" y="3777088"/>
            <a:ext cx="1090868"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0" name="TextBox 39">
            <a:extLst>
              <a:ext uri="{FF2B5EF4-FFF2-40B4-BE49-F238E27FC236}">
                <a16:creationId xmlns:a16="http://schemas.microsoft.com/office/drawing/2014/main" id="{22BEE243-0162-FFC6-2419-A43FCA1F9624}"/>
              </a:ext>
            </a:extLst>
          </p:cNvPr>
          <p:cNvSpPr txBox="1">
            <a:spLocks/>
          </p:cNvSpPr>
          <p:nvPr userDrawn="1"/>
        </p:nvSpPr>
        <p:spPr>
          <a:xfrm>
            <a:off x="9047559" y="1276279"/>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5" name="Rounded Rectangle 4">
            <a:extLst>
              <a:ext uri="{FF2B5EF4-FFF2-40B4-BE49-F238E27FC236}">
                <a16:creationId xmlns:a16="http://schemas.microsoft.com/office/drawing/2014/main" id="{D7223965-EA47-80B0-1E9E-02FF4F8ECDBE}"/>
              </a:ext>
            </a:extLst>
          </p:cNvPr>
          <p:cNvSpPr/>
          <p:nvPr userDrawn="1"/>
        </p:nvSpPr>
        <p:spPr>
          <a:xfrm>
            <a:off x="7606679" y="2838860"/>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8" name="Picture Placeholder 15">
            <a:extLst>
              <a:ext uri="{FF2B5EF4-FFF2-40B4-BE49-F238E27FC236}">
                <a16:creationId xmlns:a16="http://schemas.microsoft.com/office/drawing/2014/main" id="{A4D3461B-8B67-CB42-60EF-8DA95FB016EE}"/>
              </a:ext>
            </a:extLst>
          </p:cNvPr>
          <p:cNvSpPr>
            <a:spLocks noGrp="1"/>
          </p:cNvSpPr>
          <p:nvPr>
            <p:ph type="pic" sz="quarter" idx="15" hasCustomPrompt="1"/>
          </p:nvPr>
        </p:nvSpPr>
        <p:spPr>
          <a:xfrm>
            <a:off x="7527743" y="2759926"/>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9" name="Text Placeholder 20">
            <a:extLst>
              <a:ext uri="{FF2B5EF4-FFF2-40B4-BE49-F238E27FC236}">
                <a16:creationId xmlns:a16="http://schemas.microsoft.com/office/drawing/2014/main" id="{EAAB8820-6D99-C91F-FD59-9BB7FD0E656A}"/>
              </a:ext>
            </a:extLst>
          </p:cNvPr>
          <p:cNvSpPr>
            <a:spLocks noGrp="1"/>
          </p:cNvSpPr>
          <p:nvPr>
            <p:ph type="body" sz="quarter" idx="16" hasCustomPrompt="1"/>
          </p:nvPr>
        </p:nvSpPr>
        <p:spPr>
          <a:xfrm>
            <a:off x="9076521" y="3239243"/>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10" name="Text Placeholder 20">
            <a:extLst>
              <a:ext uri="{FF2B5EF4-FFF2-40B4-BE49-F238E27FC236}">
                <a16:creationId xmlns:a16="http://schemas.microsoft.com/office/drawing/2014/main" id="{F1274B4B-A0A9-867F-27CF-07D16BF2E559}"/>
              </a:ext>
            </a:extLst>
          </p:cNvPr>
          <p:cNvSpPr>
            <a:spLocks noGrp="1"/>
          </p:cNvSpPr>
          <p:nvPr>
            <p:ph type="body" sz="quarter" idx="17" hasCustomPrompt="1"/>
          </p:nvPr>
        </p:nvSpPr>
        <p:spPr>
          <a:xfrm>
            <a:off x="9076521" y="3535721"/>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11" name="TextBox 10">
            <a:extLst>
              <a:ext uri="{FF2B5EF4-FFF2-40B4-BE49-F238E27FC236}">
                <a16:creationId xmlns:a16="http://schemas.microsoft.com/office/drawing/2014/main" id="{1626649E-3561-7A2E-EDDD-EB88E1A84FA4}"/>
              </a:ext>
            </a:extLst>
          </p:cNvPr>
          <p:cNvSpPr txBox="1">
            <a:spLocks/>
          </p:cNvSpPr>
          <p:nvPr userDrawn="1"/>
        </p:nvSpPr>
        <p:spPr>
          <a:xfrm>
            <a:off x="9077077" y="2936238"/>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12" name="Rounded Rectangle 11">
            <a:extLst>
              <a:ext uri="{FF2B5EF4-FFF2-40B4-BE49-F238E27FC236}">
                <a16:creationId xmlns:a16="http://schemas.microsoft.com/office/drawing/2014/main" id="{BB2E89DD-8873-2840-7607-D8284EC9B387}"/>
              </a:ext>
            </a:extLst>
          </p:cNvPr>
          <p:cNvSpPr/>
          <p:nvPr userDrawn="1"/>
        </p:nvSpPr>
        <p:spPr>
          <a:xfrm>
            <a:off x="7640752" y="4488874"/>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14" name="Picture Placeholder 15">
            <a:extLst>
              <a:ext uri="{FF2B5EF4-FFF2-40B4-BE49-F238E27FC236}">
                <a16:creationId xmlns:a16="http://schemas.microsoft.com/office/drawing/2014/main" id="{9882B00A-F244-0E33-BAAA-35B84E119011}"/>
              </a:ext>
            </a:extLst>
          </p:cNvPr>
          <p:cNvSpPr>
            <a:spLocks noGrp="1"/>
          </p:cNvSpPr>
          <p:nvPr>
            <p:ph type="pic" sz="quarter" idx="18" hasCustomPrompt="1"/>
          </p:nvPr>
        </p:nvSpPr>
        <p:spPr>
          <a:xfrm>
            <a:off x="7561816" y="4409940"/>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6" name="Text Placeholder 20">
            <a:extLst>
              <a:ext uri="{FF2B5EF4-FFF2-40B4-BE49-F238E27FC236}">
                <a16:creationId xmlns:a16="http://schemas.microsoft.com/office/drawing/2014/main" id="{2705C819-9F8C-7E13-968B-A4A3B970B3ED}"/>
              </a:ext>
            </a:extLst>
          </p:cNvPr>
          <p:cNvSpPr>
            <a:spLocks noGrp="1"/>
          </p:cNvSpPr>
          <p:nvPr>
            <p:ph type="body" sz="quarter" idx="19" hasCustomPrompt="1"/>
          </p:nvPr>
        </p:nvSpPr>
        <p:spPr>
          <a:xfrm>
            <a:off x="9110594" y="4889257"/>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18" name="Text Placeholder 20">
            <a:extLst>
              <a:ext uri="{FF2B5EF4-FFF2-40B4-BE49-F238E27FC236}">
                <a16:creationId xmlns:a16="http://schemas.microsoft.com/office/drawing/2014/main" id="{5E2D0903-E01D-EDB3-4701-CBDD3353462C}"/>
              </a:ext>
            </a:extLst>
          </p:cNvPr>
          <p:cNvSpPr>
            <a:spLocks noGrp="1"/>
          </p:cNvSpPr>
          <p:nvPr>
            <p:ph type="body" sz="quarter" idx="20" hasCustomPrompt="1"/>
          </p:nvPr>
        </p:nvSpPr>
        <p:spPr>
          <a:xfrm>
            <a:off x="9110594" y="5185735"/>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20" name="TextBox 19">
            <a:extLst>
              <a:ext uri="{FF2B5EF4-FFF2-40B4-BE49-F238E27FC236}">
                <a16:creationId xmlns:a16="http://schemas.microsoft.com/office/drawing/2014/main" id="{F4502E51-B3FA-E22A-2D8D-E69D0D22FC02}"/>
              </a:ext>
            </a:extLst>
          </p:cNvPr>
          <p:cNvSpPr txBox="1">
            <a:spLocks/>
          </p:cNvSpPr>
          <p:nvPr userDrawn="1"/>
        </p:nvSpPr>
        <p:spPr>
          <a:xfrm>
            <a:off x="9111150" y="4586252"/>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Tree>
    <p:extLst>
      <p:ext uri="{BB962C8B-B14F-4D97-AF65-F5344CB8AC3E}">
        <p14:creationId xmlns:p14="http://schemas.microsoft.com/office/powerpoint/2010/main" val="1145648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slide 4 presenters">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3F99AE44-9CA0-05A7-6EBC-BAFECB16D31E}"/>
              </a:ext>
            </a:extLst>
          </p:cNvPr>
          <p:cNvPicPr>
            <a:picLocks noChangeAspect="1"/>
          </p:cNvPicPr>
          <p:nvPr userDrawn="1"/>
        </p:nvPicPr>
        <p:blipFill rotWithShape="1">
          <a:blip r:embed="rId2"/>
          <a:srcRect l="2001" b="2001"/>
          <a:stretch/>
        </p:blipFill>
        <p:spPr>
          <a:xfrm>
            <a:off x="0" y="5379"/>
            <a:ext cx="12192000" cy="6858000"/>
          </a:xfrm>
          <a:prstGeom prst="rect">
            <a:avLst/>
          </a:prstGeom>
        </p:spPr>
      </p:pic>
      <p:pic>
        <p:nvPicPr>
          <p:cNvPr id="31" name="Picture 30" descr="Shape&#10;&#10;Description automatically generated with low confidence">
            <a:extLst>
              <a:ext uri="{FF2B5EF4-FFF2-40B4-BE49-F238E27FC236}">
                <a16:creationId xmlns:a16="http://schemas.microsoft.com/office/drawing/2014/main" id="{8176D817-8F29-EC33-8FC1-46CB634227FB}"/>
              </a:ext>
            </a:extLst>
          </p:cNvPr>
          <p:cNvPicPr>
            <a:picLocks noChangeAspect="1"/>
          </p:cNvPicPr>
          <p:nvPr userDrawn="1"/>
        </p:nvPicPr>
        <p:blipFill rotWithShape="1">
          <a:blip r:embed="rId3"/>
          <a:srcRect t="2795" b="2885"/>
          <a:stretch/>
        </p:blipFill>
        <p:spPr>
          <a:xfrm>
            <a:off x="0" y="-15554"/>
            <a:ext cx="12192000" cy="6468504"/>
          </a:xfrm>
          <a:prstGeom prst="rect">
            <a:avLst/>
          </a:prstGeom>
        </p:spPr>
      </p:pic>
      <p:sp>
        <p:nvSpPr>
          <p:cNvPr id="19" name="Rounded Rectangle 18">
            <a:extLst>
              <a:ext uri="{FF2B5EF4-FFF2-40B4-BE49-F238E27FC236}">
                <a16:creationId xmlns:a16="http://schemas.microsoft.com/office/drawing/2014/main" id="{926DE803-756D-3BE9-C07C-1DF63A2F38AE}"/>
              </a:ext>
            </a:extLst>
          </p:cNvPr>
          <p:cNvSpPr/>
          <p:nvPr userDrawn="1"/>
        </p:nvSpPr>
        <p:spPr>
          <a:xfrm>
            <a:off x="7577161" y="345297"/>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888198"/>
            <a:ext cx="6616793" cy="738664"/>
          </a:xfrm>
        </p:spPr>
        <p:txBody>
          <a:bodyPr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5" name="Picture Placeholder 15">
            <a:extLst>
              <a:ext uri="{FF2B5EF4-FFF2-40B4-BE49-F238E27FC236}">
                <a16:creationId xmlns:a16="http://schemas.microsoft.com/office/drawing/2014/main" id="{C7517208-B8B4-2B63-CC49-DFF9D0932F3E}"/>
              </a:ext>
            </a:extLst>
          </p:cNvPr>
          <p:cNvSpPr>
            <a:spLocks noGrp="1"/>
          </p:cNvSpPr>
          <p:nvPr>
            <p:ph type="pic" sz="quarter" idx="12" hasCustomPrompt="1"/>
          </p:nvPr>
        </p:nvSpPr>
        <p:spPr>
          <a:xfrm>
            <a:off x="7498225" y="266363"/>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40187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grpSp>
        <p:nvGrpSpPr>
          <p:cNvPr id="3" name="Group 2">
            <a:extLst>
              <a:ext uri="{FF2B5EF4-FFF2-40B4-BE49-F238E27FC236}">
                <a16:creationId xmlns:a16="http://schemas.microsoft.com/office/drawing/2014/main" id="{153B74FC-707F-3C79-B1EB-C763514185C4}"/>
              </a:ext>
            </a:extLst>
          </p:cNvPr>
          <p:cNvGrpSpPr/>
          <p:nvPr userDrawn="1"/>
        </p:nvGrpSpPr>
        <p:grpSpPr>
          <a:xfrm>
            <a:off x="12328207" y="-10758"/>
            <a:ext cx="1973057" cy="2302544"/>
            <a:chOff x="12328207" y="-10758"/>
            <a:chExt cx="1973057" cy="2302544"/>
          </a:xfrm>
        </p:grpSpPr>
        <p:sp>
          <p:nvSpPr>
            <p:cNvPr id="6" name="Rectangle 14">
              <a:extLst>
                <a:ext uri="{FF2B5EF4-FFF2-40B4-BE49-F238E27FC236}">
                  <a16:creationId xmlns:a16="http://schemas.microsoft.com/office/drawing/2014/main" id="{AAE65C00-3A3B-4B54-BD0E-39B38BB65A79}"/>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7" name="Rectangle 6">
              <a:extLst>
                <a:ext uri="{FF2B5EF4-FFF2-40B4-BE49-F238E27FC236}">
                  <a16:creationId xmlns:a16="http://schemas.microsoft.com/office/drawing/2014/main" id="{FB789F18-9758-077E-C907-97D37327C363}"/>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a:t>
              </a:r>
              <a:r>
                <a:rPr lang="en-US" sz="900" b="0" i="0" kern="1200">
                  <a:solidFill>
                    <a:schemeClr val="tx1"/>
                  </a:solidFill>
                  <a:latin typeface="Bernina Sans Offc" panose="02000000000000000000" pitchFamily="2" charset="77"/>
                  <a:ea typeface="Raleway" charset="0"/>
                  <a:cs typeface="Raleway" charset="0"/>
                </a:rPr>
                <a:t>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pic>
        <p:nvPicPr>
          <p:cNvPr id="13" name="Graphic 12">
            <a:extLst>
              <a:ext uri="{FF2B5EF4-FFF2-40B4-BE49-F238E27FC236}">
                <a16:creationId xmlns:a16="http://schemas.microsoft.com/office/drawing/2014/main" id="{C6D70604-2298-F29B-1BFD-7D0582FD7D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6699" y="5942243"/>
            <a:ext cx="2268000" cy="396000"/>
          </a:xfrm>
          <a:prstGeom prst="rect">
            <a:avLst/>
          </a:prstGeom>
        </p:spPr>
      </p:pic>
      <p:sp>
        <p:nvSpPr>
          <p:cNvPr id="21" name="Text Placeholder 20">
            <a:extLst>
              <a:ext uri="{FF2B5EF4-FFF2-40B4-BE49-F238E27FC236}">
                <a16:creationId xmlns:a16="http://schemas.microsoft.com/office/drawing/2014/main" id="{6956F7D9-727D-4A22-3861-7ECAA07ADE9B}"/>
              </a:ext>
            </a:extLst>
          </p:cNvPr>
          <p:cNvSpPr>
            <a:spLocks noGrp="1"/>
          </p:cNvSpPr>
          <p:nvPr>
            <p:ph type="body" sz="quarter" idx="13" hasCustomPrompt="1"/>
          </p:nvPr>
        </p:nvSpPr>
        <p:spPr>
          <a:xfrm>
            <a:off x="9047003" y="745680"/>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2" name="Text Placeholder 20">
            <a:extLst>
              <a:ext uri="{FF2B5EF4-FFF2-40B4-BE49-F238E27FC236}">
                <a16:creationId xmlns:a16="http://schemas.microsoft.com/office/drawing/2014/main" id="{8E4C6651-AAB6-3220-2562-48842625CB83}"/>
              </a:ext>
            </a:extLst>
          </p:cNvPr>
          <p:cNvSpPr>
            <a:spLocks noGrp="1"/>
          </p:cNvSpPr>
          <p:nvPr>
            <p:ph type="body" sz="quarter" idx="14" hasCustomPrompt="1"/>
          </p:nvPr>
        </p:nvSpPr>
        <p:spPr>
          <a:xfrm>
            <a:off x="9047003" y="1042158"/>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39" name="Rectangle 38">
            <a:extLst>
              <a:ext uri="{FF2B5EF4-FFF2-40B4-BE49-F238E27FC236}">
                <a16:creationId xmlns:a16="http://schemas.microsoft.com/office/drawing/2014/main" id="{7AE261D4-1C25-9B1B-8326-5B0F8EBA718F}"/>
              </a:ext>
            </a:extLst>
          </p:cNvPr>
          <p:cNvSpPr/>
          <p:nvPr userDrawn="1"/>
        </p:nvSpPr>
        <p:spPr>
          <a:xfrm>
            <a:off x="458763" y="3777088"/>
            <a:ext cx="1090868"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0" name="TextBox 39">
            <a:extLst>
              <a:ext uri="{FF2B5EF4-FFF2-40B4-BE49-F238E27FC236}">
                <a16:creationId xmlns:a16="http://schemas.microsoft.com/office/drawing/2014/main" id="{22BEE243-0162-FFC6-2419-A43FCA1F9624}"/>
              </a:ext>
            </a:extLst>
          </p:cNvPr>
          <p:cNvSpPr txBox="1">
            <a:spLocks/>
          </p:cNvSpPr>
          <p:nvPr userDrawn="1"/>
        </p:nvSpPr>
        <p:spPr>
          <a:xfrm>
            <a:off x="9047559" y="442675"/>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5" name="Rounded Rectangle 4">
            <a:extLst>
              <a:ext uri="{FF2B5EF4-FFF2-40B4-BE49-F238E27FC236}">
                <a16:creationId xmlns:a16="http://schemas.microsoft.com/office/drawing/2014/main" id="{D7223965-EA47-80B0-1E9E-02FF4F8ECDBE}"/>
              </a:ext>
            </a:extLst>
          </p:cNvPr>
          <p:cNvSpPr/>
          <p:nvPr userDrawn="1"/>
        </p:nvSpPr>
        <p:spPr>
          <a:xfrm>
            <a:off x="7606679" y="2005256"/>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8" name="Picture Placeholder 15">
            <a:extLst>
              <a:ext uri="{FF2B5EF4-FFF2-40B4-BE49-F238E27FC236}">
                <a16:creationId xmlns:a16="http://schemas.microsoft.com/office/drawing/2014/main" id="{A4D3461B-8B67-CB42-60EF-8DA95FB016EE}"/>
              </a:ext>
            </a:extLst>
          </p:cNvPr>
          <p:cNvSpPr>
            <a:spLocks noGrp="1"/>
          </p:cNvSpPr>
          <p:nvPr>
            <p:ph type="pic" sz="quarter" idx="15" hasCustomPrompt="1"/>
          </p:nvPr>
        </p:nvSpPr>
        <p:spPr>
          <a:xfrm>
            <a:off x="7527743" y="1926322"/>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9" name="Text Placeholder 20">
            <a:extLst>
              <a:ext uri="{FF2B5EF4-FFF2-40B4-BE49-F238E27FC236}">
                <a16:creationId xmlns:a16="http://schemas.microsoft.com/office/drawing/2014/main" id="{EAAB8820-6D99-C91F-FD59-9BB7FD0E656A}"/>
              </a:ext>
            </a:extLst>
          </p:cNvPr>
          <p:cNvSpPr>
            <a:spLocks noGrp="1"/>
          </p:cNvSpPr>
          <p:nvPr>
            <p:ph type="body" sz="quarter" idx="16" hasCustomPrompt="1"/>
          </p:nvPr>
        </p:nvSpPr>
        <p:spPr>
          <a:xfrm>
            <a:off x="9076521" y="2405639"/>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10" name="Text Placeholder 20">
            <a:extLst>
              <a:ext uri="{FF2B5EF4-FFF2-40B4-BE49-F238E27FC236}">
                <a16:creationId xmlns:a16="http://schemas.microsoft.com/office/drawing/2014/main" id="{F1274B4B-A0A9-867F-27CF-07D16BF2E559}"/>
              </a:ext>
            </a:extLst>
          </p:cNvPr>
          <p:cNvSpPr>
            <a:spLocks noGrp="1"/>
          </p:cNvSpPr>
          <p:nvPr>
            <p:ph type="body" sz="quarter" idx="17" hasCustomPrompt="1"/>
          </p:nvPr>
        </p:nvSpPr>
        <p:spPr>
          <a:xfrm>
            <a:off x="9076521" y="2702117"/>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11" name="TextBox 10">
            <a:extLst>
              <a:ext uri="{FF2B5EF4-FFF2-40B4-BE49-F238E27FC236}">
                <a16:creationId xmlns:a16="http://schemas.microsoft.com/office/drawing/2014/main" id="{1626649E-3561-7A2E-EDDD-EB88E1A84FA4}"/>
              </a:ext>
            </a:extLst>
          </p:cNvPr>
          <p:cNvSpPr txBox="1">
            <a:spLocks/>
          </p:cNvSpPr>
          <p:nvPr userDrawn="1"/>
        </p:nvSpPr>
        <p:spPr>
          <a:xfrm>
            <a:off x="9077077" y="2102634"/>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12" name="Rounded Rectangle 11">
            <a:extLst>
              <a:ext uri="{FF2B5EF4-FFF2-40B4-BE49-F238E27FC236}">
                <a16:creationId xmlns:a16="http://schemas.microsoft.com/office/drawing/2014/main" id="{BB2E89DD-8873-2840-7607-D8284EC9B387}"/>
              </a:ext>
            </a:extLst>
          </p:cNvPr>
          <p:cNvSpPr/>
          <p:nvPr userDrawn="1"/>
        </p:nvSpPr>
        <p:spPr>
          <a:xfrm>
            <a:off x="7640752" y="3655270"/>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14" name="Picture Placeholder 15">
            <a:extLst>
              <a:ext uri="{FF2B5EF4-FFF2-40B4-BE49-F238E27FC236}">
                <a16:creationId xmlns:a16="http://schemas.microsoft.com/office/drawing/2014/main" id="{9882B00A-F244-0E33-BAAA-35B84E119011}"/>
              </a:ext>
            </a:extLst>
          </p:cNvPr>
          <p:cNvSpPr>
            <a:spLocks noGrp="1"/>
          </p:cNvSpPr>
          <p:nvPr>
            <p:ph type="pic" sz="quarter" idx="18" hasCustomPrompt="1"/>
          </p:nvPr>
        </p:nvSpPr>
        <p:spPr>
          <a:xfrm>
            <a:off x="7561816" y="3576336"/>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6" name="Text Placeholder 20">
            <a:extLst>
              <a:ext uri="{FF2B5EF4-FFF2-40B4-BE49-F238E27FC236}">
                <a16:creationId xmlns:a16="http://schemas.microsoft.com/office/drawing/2014/main" id="{2705C819-9F8C-7E13-968B-A4A3B970B3ED}"/>
              </a:ext>
            </a:extLst>
          </p:cNvPr>
          <p:cNvSpPr>
            <a:spLocks noGrp="1"/>
          </p:cNvSpPr>
          <p:nvPr>
            <p:ph type="body" sz="quarter" idx="19" hasCustomPrompt="1"/>
          </p:nvPr>
        </p:nvSpPr>
        <p:spPr>
          <a:xfrm>
            <a:off x="9110594" y="4055653"/>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18" name="Text Placeholder 20">
            <a:extLst>
              <a:ext uri="{FF2B5EF4-FFF2-40B4-BE49-F238E27FC236}">
                <a16:creationId xmlns:a16="http://schemas.microsoft.com/office/drawing/2014/main" id="{5E2D0903-E01D-EDB3-4701-CBDD3353462C}"/>
              </a:ext>
            </a:extLst>
          </p:cNvPr>
          <p:cNvSpPr>
            <a:spLocks noGrp="1"/>
          </p:cNvSpPr>
          <p:nvPr>
            <p:ph type="body" sz="quarter" idx="20" hasCustomPrompt="1"/>
          </p:nvPr>
        </p:nvSpPr>
        <p:spPr>
          <a:xfrm>
            <a:off x="9110594" y="4352131"/>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20" name="TextBox 19">
            <a:extLst>
              <a:ext uri="{FF2B5EF4-FFF2-40B4-BE49-F238E27FC236}">
                <a16:creationId xmlns:a16="http://schemas.microsoft.com/office/drawing/2014/main" id="{F4502E51-B3FA-E22A-2D8D-E69D0D22FC02}"/>
              </a:ext>
            </a:extLst>
          </p:cNvPr>
          <p:cNvSpPr txBox="1">
            <a:spLocks/>
          </p:cNvSpPr>
          <p:nvPr userDrawn="1"/>
        </p:nvSpPr>
        <p:spPr>
          <a:xfrm>
            <a:off x="9111150" y="3752648"/>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23" name="Rounded Rectangle 22">
            <a:extLst>
              <a:ext uri="{FF2B5EF4-FFF2-40B4-BE49-F238E27FC236}">
                <a16:creationId xmlns:a16="http://schemas.microsoft.com/office/drawing/2014/main" id="{37306DE0-9B3C-6A5D-F988-01E9AC8F8670}"/>
              </a:ext>
            </a:extLst>
          </p:cNvPr>
          <p:cNvSpPr/>
          <p:nvPr userDrawn="1"/>
        </p:nvSpPr>
        <p:spPr>
          <a:xfrm>
            <a:off x="7681109" y="5318692"/>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4" name="Picture Placeholder 15">
            <a:extLst>
              <a:ext uri="{FF2B5EF4-FFF2-40B4-BE49-F238E27FC236}">
                <a16:creationId xmlns:a16="http://schemas.microsoft.com/office/drawing/2014/main" id="{48EE8DB5-3C8C-1D78-D71F-69C14FD6B492}"/>
              </a:ext>
            </a:extLst>
          </p:cNvPr>
          <p:cNvSpPr>
            <a:spLocks noGrp="1"/>
          </p:cNvSpPr>
          <p:nvPr>
            <p:ph type="pic" sz="quarter" idx="21" hasCustomPrompt="1"/>
          </p:nvPr>
        </p:nvSpPr>
        <p:spPr>
          <a:xfrm>
            <a:off x="7602173" y="5239758"/>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25" name="Text Placeholder 20">
            <a:extLst>
              <a:ext uri="{FF2B5EF4-FFF2-40B4-BE49-F238E27FC236}">
                <a16:creationId xmlns:a16="http://schemas.microsoft.com/office/drawing/2014/main" id="{0A4E7C86-2DC6-AE89-F005-3E4258123142}"/>
              </a:ext>
            </a:extLst>
          </p:cNvPr>
          <p:cNvSpPr>
            <a:spLocks noGrp="1"/>
          </p:cNvSpPr>
          <p:nvPr>
            <p:ph type="body" sz="quarter" idx="22" hasCustomPrompt="1"/>
          </p:nvPr>
        </p:nvSpPr>
        <p:spPr>
          <a:xfrm>
            <a:off x="9150951" y="5719075"/>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6" name="Text Placeholder 20">
            <a:extLst>
              <a:ext uri="{FF2B5EF4-FFF2-40B4-BE49-F238E27FC236}">
                <a16:creationId xmlns:a16="http://schemas.microsoft.com/office/drawing/2014/main" id="{F323A593-45D1-7ABA-76FD-F689ECED25AA}"/>
              </a:ext>
            </a:extLst>
          </p:cNvPr>
          <p:cNvSpPr>
            <a:spLocks noGrp="1"/>
          </p:cNvSpPr>
          <p:nvPr>
            <p:ph type="body" sz="quarter" idx="23" hasCustomPrompt="1"/>
          </p:nvPr>
        </p:nvSpPr>
        <p:spPr>
          <a:xfrm>
            <a:off x="9150951" y="6015553"/>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27" name="TextBox 26">
            <a:extLst>
              <a:ext uri="{FF2B5EF4-FFF2-40B4-BE49-F238E27FC236}">
                <a16:creationId xmlns:a16="http://schemas.microsoft.com/office/drawing/2014/main" id="{09BEE98F-AC41-AACF-6C56-CB2E2371A541}"/>
              </a:ext>
            </a:extLst>
          </p:cNvPr>
          <p:cNvSpPr txBox="1">
            <a:spLocks/>
          </p:cNvSpPr>
          <p:nvPr userDrawn="1"/>
        </p:nvSpPr>
        <p:spPr>
          <a:xfrm>
            <a:off x="9151507" y="5416070"/>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Tree>
    <p:extLst>
      <p:ext uri="{BB962C8B-B14F-4D97-AF65-F5344CB8AC3E}">
        <p14:creationId xmlns:p14="http://schemas.microsoft.com/office/powerpoint/2010/main" val="3838006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9A87EAB-ECFB-12A5-B663-C2F3E1154B41}"/>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2" name="Oval 11">
            <a:extLst>
              <a:ext uri="{FF2B5EF4-FFF2-40B4-BE49-F238E27FC236}">
                <a16:creationId xmlns:a16="http://schemas.microsoft.com/office/drawing/2014/main" id="{E22FC507-56F8-F51A-98AD-D9D44D677E5F}"/>
              </a:ext>
            </a:extLst>
          </p:cNvPr>
          <p:cNvSpPr/>
          <p:nvPr userDrawn="1"/>
        </p:nvSpPr>
        <p:spPr>
          <a:xfrm>
            <a:off x="9385737" y="4713889"/>
            <a:ext cx="136635" cy="136635"/>
          </a:xfrm>
          <a:prstGeom prst="ellipse">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4" name="Oval 13">
            <a:extLst>
              <a:ext uri="{FF2B5EF4-FFF2-40B4-BE49-F238E27FC236}">
                <a16:creationId xmlns:a16="http://schemas.microsoft.com/office/drawing/2014/main" id="{F61D9A05-5711-78DD-AE26-A0702F4FA81F}"/>
              </a:ext>
            </a:extLst>
          </p:cNvPr>
          <p:cNvSpPr/>
          <p:nvPr userDrawn="1"/>
        </p:nvSpPr>
        <p:spPr>
          <a:xfrm>
            <a:off x="10592948" y="4682358"/>
            <a:ext cx="136635" cy="136635"/>
          </a:xfrm>
          <a:prstGeom prst="ellipse">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3" name="Rectangle 22">
            <a:extLst>
              <a:ext uri="{FF2B5EF4-FFF2-40B4-BE49-F238E27FC236}">
                <a16:creationId xmlns:a16="http://schemas.microsoft.com/office/drawing/2014/main" id="{494835BC-BDA6-61EA-8CE3-F8E8DCF8FFBC}"/>
              </a:ext>
            </a:extLst>
          </p:cNvPr>
          <p:cNvSpPr/>
          <p:nvPr userDrawn="1"/>
        </p:nvSpPr>
        <p:spPr>
          <a:xfrm>
            <a:off x="1189349" y="1477887"/>
            <a:ext cx="9813302" cy="3902226"/>
          </a:xfrm>
          <a:prstGeom prst="rect">
            <a:avLst/>
          </a:prstGeom>
          <a:gradFill flip="none" rotWithShape="1">
            <a:gsLst>
              <a:gs pos="0">
                <a:schemeClr val="bg1"/>
              </a:gs>
              <a:gs pos="100000">
                <a:schemeClr val="bg1">
                  <a:lumMod val="95000"/>
                </a:schemeClr>
              </a:gs>
            </a:gsLst>
            <a:lin ang="5400000" scaled="1"/>
            <a:tileRect/>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1272460" y="2864037"/>
            <a:ext cx="9604088" cy="564963"/>
          </a:xfrm>
        </p:spPr>
        <p:txBody>
          <a:bodyPr wrap="square" tIns="0" bIns="0" anchor="b">
            <a:spAutoFit/>
          </a:bodyPr>
          <a:lstStyle>
            <a:lvl1pPr algn="ctr">
              <a:defRPr sz="4000">
                <a:solidFill>
                  <a:schemeClr val="tx1"/>
                </a:solidFill>
                <a:latin typeface="+mj-lt"/>
              </a:defRPr>
            </a:lvl1pPr>
          </a:lstStyle>
          <a:p>
            <a:r>
              <a:rPr lang="en-US"/>
              <a:t>Section title</a:t>
            </a:r>
          </a:p>
        </p:txBody>
      </p:sp>
      <p:sp>
        <p:nvSpPr>
          <p:cNvPr id="3" name="Subtitle 2">
            <a:extLst>
              <a:ext uri="{FF2B5EF4-FFF2-40B4-BE49-F238E27FC236}">
                <a16:creationId xmlns:a16="http://schemas.microsoft.com/office/drawing/2014/main" id="{74EB7E4E-D906-E666-0421-A39F2A511A64}"/>
              </a:ext>
            </a:extLst>
          </p:cNvPr>
          <p:cNvSpPr>
            <a:spLocks noGrp="1"/>
          </p:cNvSpPr>
          <p:nvPr>
            <p:ph type="subTitle" idx="1" hasCustomPrompt="1"/>
          </p:nvPr>
        </p:nvSpPr>
        <p:spPr>
          <a:xfrm>
            <a:off x="1448430" y="3766215"/>
            <a:ext cx="9428116" cy="51043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wrap="square" tIns="180000">
            <a:spAutoFit/>
          </a:bodyPr>
          <a:lstStyle>
            <a:lvl1pPr marL="0" indent="0" algn="ctr">
              <a:spcBef>
                <a:spcPts val="0"/>
              </a:spcBef>
              <a:buNone/>
              <a:defRPr sz="2000" b="0" i="0">
                <a:solidFill>
                  <a:schemeClr val="tx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sp>
        <p:nvSpPr>
          <p:cNvPr id="24" name="Rectangle 23">
            <a:extLst>
              <a:ext uri="{FF2B5EF4-FFF2-40B4-BE49-F238E27FC236}">
                <a16:creationId xmlns:a16="http://schemas.microsoft.com/office/drawing/2014/main" id="{27A37699-0B46-02FA-D61B-FC4D0C89037C}"/>
              </a:ext>
            </a:extLst>
          </p:cNvPr>
          <p:cNvSpPr/>
          <p:nvPr userDrawn="1"/>
        </p:nvSpPr>
        <p:spPr>
          <a:xfrm>
            <a:off x="5529070" y="3554359"/>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Tree>
    <p:extLst>
      <p:ext uri="{BB962C8B-B14F-4D97-AF65-F5344CB8AC3E}">
        <p14:creationId xmlns:p14="http://schemas.microsoft.com/office/powerpoint/2010/main" val="1542830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4 presenters">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3F99AE44-9CA0-05A7-6EBC-BAFECB16D31E}"/>
              </a:ext>
            </a:extLst>
          </p:cNvPr>
          <p:cNvPicPr>
            <a:picLocks noChangeAspect="1"/>
          </p:cNvPicPr>
          <p:nvPr userDrawn="1"/>
        </p:nvPicPr>
        <p:blipFill rotWithShape="1">
          <a:blip r:embed="rId2"/>
          <a:srcRect l="2001" b="2001"/>
          <a:stretch/>
        </p:blipFill>
        <p:spPr>
          <a:xfrm>
            <a:off x="0" y="5379"/>
            <a:ext cx="12192000" cy="6858000"/>
          </a:xfrm>
          <a:prstGeom prst="rect">
            <a:avLst/>
          </a:prstGeom>
        </p:spPr>
      </p:pic>
      <p:pic>
        <p:nvPicPr>
          <p:cNvPr id="31" name="Picture 30" descr="Shape&#10;&#10;Description automatically generated with low confidence">
            <a:extLst>
              <a:ext uri="{FF2B5EF4-FFF2-40B4-BE49-F238E27FC236}">
                <a16:creationId xmlns:a16="http://schemas.microsoft.com/office/drawing/2014/main" id="{8176D817-8F29-EC33-8FC1-46CB634227FB}"/>
              </a:ext>
            </a:extLst>
          </p:cNvPr>
          <p:cNvPicPr>
            <a:picLocks noChangeAspect="1"/>
          </p:cNvPicPr>
          <p:nvPr userDrawn="1"/>
        </p:nvPicPr>
        <p:blipFill rotWithShape="1">
          <a:blip r:embed="rId3"/>
          <a:srcRect t="2795" b="2885"/>
          <a:stretch/>
        </p:blipFill>
        <p:spPr>
          <a:xfrm>
            <a:off x="0" y="-15554"/>
            <a:ext cx="12192000" cy="6468504"/>
          </a:xfrm>
          <a:prstGeom prst="rect">
            <a:avLst/>
          </a:prstGeom>
        </p:spPr>
      </p:pic>
      <p:sp>
        <p:nvSpPr>
          <p:cNvPr id="19" name="Rounded Rectangle 18">
            <a:extLst>
              <a:ext uri="{FF2B5EF4-FFF2-40B4-BE49-F238E27FC236}">
                <a16:creationId xmlns:a16="http://schemas.microsoft.com/office/drawing/2014/main" id="{926DE803-756D-3BE9-C07C-1DF63A2F38AE}"/>
              </a:ext>
            </a:extLst>
          </p:cNvPr>
          <p:cNvSpPr/>
          <p:nvPr userDrawn="1"/>
        </p:nvSpPr>
        <p:spPr>
          <a:xfrm>
            <a:off x="7577161" y="345297"/>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888198"/>
            <a:ext cx="6616793" cy="738664"/>
          </a:xfrm>
        </p:spPr>
        <p:txBody>
          <a:bodyPr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5" name="Picture Placeholder 15">
            <a:extLst>
              <a:ext uri="{FF2B5EF4-FFF2-40B4-BE49-F238E27FC236}">
                <a16:creationId xmlns:a16="http://schemas.microsoft.com/office/drawing/2014/main" id="{C7517208-B8B4-2B63-CC49-DFF9D0932F3E}"/>
              </a:ext>
            </a:extLst>
          </p:cNvPr>
          <p:cNvSpPr>
            <a:spLocks noGrp="1"/>
          </p:cNvSpPr>
          <p:nvPr>
            <p:ph type="pic" sz="quarter" idx="12" hasCustomPrompt="1"/>
          </p:nvPr>
        </p:nvSpPr>
        <p:spPr>
          <a:xfrm>
            <a:off x="7498225" y="266363"/>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40187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grpSp>
        <p:nvGrpSpPr>
          <p:cNvPr id="3" name="Group 2">
            <a:extLst>
              <a:ext uri="{FF2B5EF4-FFF2-40B4-BE49-F238E27FC236}">
                <a16:creationId xmlns:a16="http://schemas.microsoft.com/office/drawing/2014/main" id="{153B74FC-707F-3C79-B1EB-C763514185C4}"/>
              </a:ext>
            </a:extLst>
          </p:cNvPr>
          <p:cNvGrpSpPr/>
          <p:nvPr userDrawn="1"/>
        </p:nvGrpSpPr>
        <p:grpSpPr>
          <a:xfrm>
            <a:off x="12328207" y="-10758"/>
            <a:ext cx="1973057" cy="2302544"/>
            <a:chOff x="12328207" y="-10758"/>
            <a:chExt cx="1973057" cy="2302544"/>
          </a:xfrm>
        </p:grpSpPr>
        <p:sp>
          <p:nvSpPr>
            <p:cNvPr id="6" name="Rectangle 14">
              <a:extLst>
                <a:ext uri="{FF2B5EF4-FFF2-40B4-BE49-F238E27FC236}">
                  <a16:creationId xmlns:a16="http://schemas.microsoft.com/office/drawing/2014/main" id="{AAE65C00-3A3B-4B54-BD0E-39B38BB65A79}"/>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7" name="Rectangle 6">
              <a:extLst>
                <a:ext uri="{FF2B5EF4-FFF2-40B4-BE49-F238E27FC236}">
                  <a16:creationId xmlns:a16="http://schemas.microsoft.com/office/drawing/2014/main" id="{FB789F18-9758-077E-C907-97D37327C363}"/>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a:t>
              </a:r>
              <a:r>
                <a:rPr lang="en-US" sz="900" b="0" i="0" kern="1200">
                  <a:solidFill>
                    <a:schemeClr val="tx1"/>
                  </a:solidFill>
                  <a:latin typeface="Bernina Sans Offc" panose="02000000000000000000" pitchFamily="2" charset="77"/>
                  <a:ea typeface="Raleway" charset="0"/>
                  <a:cs typeface="Raleway" charset="0"/>
                </a:rPr>
                <a:t>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pic>
        <p:nvPicPr>
          <p:cNvPr id="13" name="Graphic 12">
            <a:extLst>
              <a:ext uri="{FF2B5EF4-FFF2-40B4-BE49-F238E27FC236}">
                <a16:creationId xmlns:a16="http://schemas.microsoft.com/office/drawing/2014/main" id="{C6D70604-2298-F29B-1BFD-7D0582FD7D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6699" y="5942243"/>
            <a:ext cx="2268000" cy="396000"/>
          </a:xfrm>
          <a:prstGeom prst="rect">
            <a:avLst/>
          </a:prstGeom>
        </p:spPr>
      </p:pic>
      <p:sp>
        <p:nvSpPr>
          <p:cNvPr id="21" name="Text Placeholder 20">
            <a:extLst>
              <a:ext uri="{FF2B5EF4-FFF2-40B4-BE49-F238E27FC236}">
                <a16:creationId xmlns:a16="http://schemas.microsoft.com/office/drawing/2014/main" id="{6956F7D9-727D-4A22-3861-7ECAA07ADE9B}"/>
              </a:ext>
            </a:extLst>
          </p:cNvPr>
          <p:cNvSpPr>
            <a:spLocks noGrp="1"/>
          </p:cNvSpPr>
          <p:nvPr>
            <p:ph type="body" sz="quarter" idx="13" hasCustomPrompt="1"/>
          </p:nvPr>
        </p:nvSpPr>
        <p:spPr>
          <a:xfrm>
            <a:off x="9047003" y="745680"/>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2" name="Text Placeholder 20">
            <a:extLst>
              <a:ext uri="{FF2B5EF4-FFF2-40B4-BE49-F238E27FC236}">
                <a16:creationId xmlns:a16="http://schemas.microsoft.com/office/drawing/2014/main" id="{8E4C6651-AAB6-3220-2562-48842625CB83}"/>
              </a:ext>
            </a:extLst>
          </p:cNvPr>
          <p:cNvSpPr>
            <a:spLocks noGrp="1"/>
          </p:cNvSpPr>
          <p:nvPr>
            <p:ph type="body" sz="quarter" idx="14" hasCustomPrompt="1"/>
          </p:nvPr>
        </p:nvSpPr>
        <p:spPr>
          <a:xfrm>
            <a:off x="9047003" y="1042158"/>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39" name="Rectangle 38">
            <a:extLst>
              <a:ext uri="{FF2B5EF4-FFF2-40B4-BE49-F238E27FC236}">
                <a16:creationId xmlns:a16="http://schemas.microsoft.com/office/drawing/2014/main" id="{7AE261D4-1C25-9B1B-8326-5B0F8EBA718F}"/>
              </a:ext>
            </a:extLst>
          </p:cNvPr>
          <p:cNvSpPr/>
          <p:nvPr userDrawn="1"/>
        </p:nvSpPr>
        <p:spPr>
          <a:xfrm>
            <a:off x="458763" y="3777088"/>
            <a:ext cx="1090868"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0" name="TextBox 39">
            <a:extLst>
              <a:ext uri="{FF2B5EF4-FFF2-40B4-BE49-F238E27FC236}">
                <a16:creationId xmlns:a16="http://schemas.microsoft.com/office/drawing/2014/main" id="{22BEE243-0162-FFC6-2419-A43FCA1F9624}"/>
              </a:ext>
            </a:extLst>
          </p:cNvPr>
          <p:cNvSpPr txBox="1">
            <a:spLocks/>
          </p:cNvSpPr>
          <p:nvPr userDrawn="1"/>
        </p:nvSpPr>
        <p:spPr>
          <a:xfrm>
            <a:off x="9047559" y="442675"/>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5" name="Rounded Rectangle 4">
            <a:extLst>
              <a:ext uri="{FF2B5EF4-FFF2-40B4-BE49-F238E27FC236}">
                <a16:creationId xmlns:a16="http://schemas.microsoft.com/office/drawing/2014/main" id="{D7223965-EA47-80B0-1E9E-02FF4F8ECDBE}"/>
              </a:ext>
            </a:extLst>
          </p:cNvPr>
          <p:cNvSpPr/>
          <p:nvPr userDrawn="1"/>
        </p:nvSpPr>
        <p:spPr>
          <a:xfrm>
            <a:off x="7606679" y="2005256"/>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8" name="Picture Placeholder 15">
            <a:extLst>
              <a:ext uri="{FF2B5EF4-FFF2-40B4-BE49-F238E27FC236}">
                <a16:creationId xmlns:a16="http://schemas.microsoft.com/office/drawing/2014/main" id="{A4D3461B-8B67-CB42-60EF-8DA95FB016EE}"/>
              </a:ext>
            </a:extLst>
          </p:cNvPr>
          <p:cNvSpPr>
            <a:spLocks noGrp="1"/>
          </p:cNvSpPr>
          <p:nvPr>
            <p:ph type="pic" sz="quarter" idx="15" hasCustomPrompt="1"/>
          </p:nvPr>
        </p:nvSpPr>
        <p:spPr>
          <a:xfrm>
            <a:off x="7527743" y="1926322"/>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9" name="Text Placeholder 20">
            <a:extLst>
              <a:ext uri="{FF2B5EF4-FFF2-40B4-BE49-F238E27FC236}">
                <a16:creationId xmlns:a16="http://schemas.microsoft.com/office/drawing/2014/main" id="{EAAB8820-6D99-C91F-FD59-9BB7FD0E656A}"/>
              </a:ext>
            </a:extLst>
          </p:cNvPr>
          <p:cNvSpPr>
            <a:spLocks noGrp="1"/>
          </p:cNvSpPr>
          <p:nvPr>
            <p:ph type="body" sz="quarter" idx="16" hasCustomPrompt="1"/>
          </p:nvPr>
        </p:nvSpPr>
        <p:spPr>
          <a:xfrm>
            <a:off x="9076521" y="2405639"/>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10" name="Text Placeholder 20">
            <a:extLst>
              <a:ext uri="{FF2B5EF4-FFF2-40B4-BE49-F238E27FC236}">
                <a16:creationId xmlns:a16="http://schemas.microsoft.com/office/drawing/2014/main" id="{F1274B4B-A0A9-867F-27CF-07D16BF2E559}"/>
              </a:ext>
            </a:extLst>
          </p:cNvPr>
          <p:cNvSpPr>
            <a:spLocks noGrp="1"/>
          </p:cNvSpPr>
          <p:nvPr>
            <p:ph type="body" sz="quarter" idx="17" hasCustomPrompt="1"/>
          </p:nvPr>
        </p:nvSpPr>
        <p:spPr>
          <a:xfrm>
            <a:off x="9076521" y="2702117"/>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11" name="TextBox 10">
            <a:extLst>
              <a:ext uri="{FF2B5EF4-FFF2-40B4-BE49-F238E27FC236}">
                <a16:creationId xmlns:a16="http://schemas.microsoft.com/office/drawing/2014/main" id="{1626649E-3561-7A2E-EDDD-EB88E1A84FA4}"/>
              </a:ext>
            </a:extLst>
          </p:cNvPr>
          <p:cNvSpPr txBox="1">
            <a:spLocks/>
          </p:cNvSpPr>
          <p:nvPr userDrawn="1"/>
        </p:nvSpPr>
        <p:spPr>
          <a:xfrm>
            <a:off x="9077077" y="2102634"/>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12" name="Rounded Rectangle 11">
            <a:extLst>
              <a:ext uri="{FF2B5EF4-FFF2-40B4-BE49-F238E27FC236}">
                <a16:creationId xmlns:a16="http://schemas.microsoft.com/office/drawing/2014/main" id="{BB2E89DD-8873-2840-7607-D8284EC9B387}"/>
              </a:ext>
            </a:extLst>
          </p:cNvPr>
          <p:cNvSpPr/>
          <p:nvPr userDrawn="1"/>
        </p:nvSpPr>
        <p:spPr>
          <a:xfrm>
            <a:off x="7640752" y="3655270"/>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14" name="Picture Placeholder 15">
            <a:extLst>
              <a:ext uri="{FF2B5EF4-FFF2-40B4-BE49-F238E27FC236}">
                <a16:creationId xmlns:a16="http://schemas.microsoft.com/office/drawing/2014/main" id="{9882B00A-F244-0E33-BAAA-35B84E119011}"/>
              </a:ext>
            </a:extLst>
          </p:cNvPr>
          <p:cNvSpPr>
            <a:spLocks noGrp="1"/>
          </p:cNvSpPr>
          <p:nvPr>
            <p:ph type="pic" sz="quarter" idx="18" hasCustomPrompt="1"/>
          </p:nvPr>
        </p:nvSpPr>
        <p:spPr>
          <a:xfrm>
            <a:off x="7561816" y="3576336"/>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6" name="Text Placeholder 20">
            <a:extLst>
              <a:ext uri="{FF2B5EF4-FFF2-40B4-BE49-F238E27FC236}">
                <a16:creationId xmlns:a16="http://schemas.microsoft.com/office/drawing/2014/main" id="{2705C819-9F8C-7E13-968B-A4A3B970B3ED}"/>
              </a:ext>
            </a:extLst>
          </p:cNvPr>
          <p:cNvSpPr>
            <a:spLocks noGrp="1"/>
          </p:cNvSpPr>
          <p:nvPr>
            <p:ph type="body" sz="quarter" idx="19" hasCustomPrompt="1"/>
          </p:nvPr>
        </p:nvSpPr>
        <p:spPr>
          <a:xfrm>
            <a:off x="9110594" y="4055653"/>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18" name="Text Placeholder 20">
            <a:extLst>
              <a:ext uri="{FF2B5EF4-FFF2-40B4-BE49-F238E27FC236}">
                <a16:creationId xmlns:a16="http://schemas.microsoft.com/office/drawing/2014/main" id="{5E2D0903-E01D-EDB3-4701-CBDD3353462C}"/>
              </a:ext>
            </a:extLst>
          </p:cNvPr>
          <p:cNvSpPr>
            <a:spLocks noGrp="1"/>
          </p:cNvSpPr>
          <p:nvPr>
            <p:ph type="body" sz="quarter" idx="20" hasCustomPrompt="1"/>
          </p:nvPr>
        </p:nvSpPr>
        <p:spPr>
          <a:xfrm>
            <a:off x="9110594" y="4352131"/>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20" name="TextBox 19">
            <a:extLst>
              <a:ext uri="{FF2B5EF4-FFF2-40B4-BE49-F238E27FC236}">
                <a16:creationId xmlns:a16="http://schemas.microsoft.com/office/drawing/2014/main" id="{F4502E51-B3FA-E22A-2D8D-E69D0D22FC02}"/>
              </a:ext>
            </a:extLst>
          </p:cNvPr>
          <p:cNvSpPr txBox="1">
            <a:spLocks/>
          </p:cNvSpPr>
          <p:nvPr userDrawn="1"/>
        </p:nvSpPr>
        <p:spPr>
          <a:xfrm>
            <a:off x="9111150" y="3752648"/>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23" name="Rounded Rectangle 22">
            <a:extLst>
              <a:ext uri="{FF2B5EF4-FFF2-40B4-BE49-F238E27FC236}">
                <a16:creationId xmlns:a16="http://schemas.microsoft.com/office/drawing/2014/main" id="{37306DE0-9B3C-6A5D-F988-01E9AC8F8670}"/>
              </a:ext>
            </a:extLst>
          </p:cNvPr>
          <p:cNvSpPr/>
          <p:nvPr userDrawn="1"/>
        </p:nvSpPr>
        <p:spPr>
          <a:xfrm>
            <a:off x="7681109" y="5318692"/>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4" name="Picture Placeholder 15">
            <a:extLst>
              <a:ext uri="{FF2B5EF4-FFF2-40B4-BE49-F238E27FC236}">
                <a16:creationId xmlns:a16="http://schemas.microsoft.com/office/drawing/2014/main" id="{48EE8DB5-3C8C-1D78-D71F-69C14FD6B492}"/>
              </a:ext>
            </a:extLst>
          </p:cNvPr>
          <p:cNvSpPr>
            <a:spLocks noGrp="1"/>
          </p:cNvSpPr>
          <p:nvPr>
            <p:ph type="pic" sz="quarter" idx="21" hasCustomPrompt="1"/>
          </p:nvPr>
        </p:nvSpPr>
        <p:spPr>
          <a:xfrm>
            <a:off x="7602173" y="5239758"/>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25" name="Text Placeholder 20">
            <a:extLst>
              <a:ext uri="{FF2B5EF4-FFF2-40B4-BE49-F238E27FC236}">
                <a16:creationId xmlns:a16="http://schemas.microsoft.com/office/drawing/2014/main" id="{0A4E7C86-2DC6-AE89-F005-3E4258123142}"/>
              </a:ext>
            </a:extLst>
          </p:cNvPr>
          <p:cNvSpPr>
            <a:spLocks noGrp="1"/>
          </p:cNvSpPr>
          <p:nvPr>
            <p:ph type="body" sz="quarter" idx="22" hasCustomPrompt="1"/>
          </p:nvPr>
        </p:nvSpPr>
        <p:spPr>
          <a:xfrm>
            <a:off x="9150951" y="5719075"/>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6" name="Text Placeholder 20">
            <a:extLst>
              <a:ext uri="{FF2B5EF4-FFF2-40B4-BE49-F238E27FC236}">
                <a16:creationId xmlns:a16="http://schemas.microsoft.com/office/drawing/2014/main" id="{F323A593-45D1-7ABA-76FD-F689ECED25AA}"/>
              </a:ext>
            </a:extLst>
          </p:cNvPr>
          <p:cNvSpPr>
            <a:spLocks noGrp="1"/>
          </p:cNvSpPr>
          <p:nvPr>
            <p:ph type="body" sz="quarter" idx="23" hasCustomPrompt="1"/>
          </p:nvPr>
        </p:nvSpPr>
        <p:spPr>
          <a:xfrm>
            <a:off x="9150951" y="6015553"/>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27" name="TextBox 26">
            <a:extLst>
              <a:ext uri="{FF2B5EF4-FFF2-40B4-BE49-F238E27FC236}">
                <a16:creationId xmlns:a16="http://schemas.microsoft.com/office/drawing/2014/main" id="{09BEE98F-AC41-AACF-6C56-CB2E2371A541}"/>
              </a:ext>
            </a:extLst>
          </p:cNvPr>
          <p:cNvSpPr txBox="1">
            <a:spLocks/>
          </p:cNvSpPr>
          <p:nvPr userDrawn="1"/>
        </p:nvSpPr>
        <p:spPr>
          <a:xfrm>
            <a:off x="9151507" y="5416070"/>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Tree>
    <p:extLst>
      <p:ext uri="{BB962C8B-B14F-4D97-AF65-F5344CB8AC3E}">
        <p14:creationId xmlns:p14="http://schemas.microsoft.com/office/powerpoint/2010/main" val="35008194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ection title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9A87EAB-ECFB-12A5-B663-C2F3E1154B41}"/>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2" name="Oval 11">
            <a:extLst>
              <a:ext uri="{FF2B5EF4-FFF2-40B4-BE49-F238E27FC236}">
                <a16:creationId xmlns:a16="http://schemas.microsoft.com/office/drawing/2014/main" id="{E22FC507-56F8-F51A-98AD-D9D44D677E5F}"/>
              </a:ext>
            </a:extLst>
          </p:cNvPr>
          <p:cNvSpPr/>
          <p:nvPr userDrawn="1"/>
        </p:nvSpPr>
        <p:spPr>
          <a:xfrm>
            <a:off x="9385737" y="4713889"/>
            <a:ext cx="136635" cy="136635"/>
          </a:xfrm>
          <a:prstGeom prst="ellipse">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4" name="Oval 13">
            <a:extLst>
              <a:ext uri="{FF2B5EF4-FFF2-40B4-BE49-F238E27FC236}">
                <a16:creationId xmlns:a16="http://schemas.microsoft.com/office/drawing/2014/main" id="{F61D9A05-5711-78DD-AE26-A0702F4FA81F}"/>
              </a:ext>
            </a:extLst>
          </p:cNvPr>
          <p:cNvSpPr/>
          <p:nvPr userDrawn="1"/>
        </p:nvSpPr>
        <p:spPr>
          <a:xfrm>
            <a:off x="10592948" y="4682358"/>
            <a:ext cx="136635" cy="136635"/>
          </a:xfrm>
          <a:prstGeom prst="ellipse">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3" name="Rectangle 22">
            <a:extLst>
              <a:ext uri="{FF2B5EF4-FFF2-40B4-BE49-F238E27FC236}">
                <a16:creationId xmlns:a16="http://schemas.microsoft.com/office/drawing/2014/main" id="{494835BC-BDA6-61EA-8CE3-F8E8DCF8FFBC}"/>
              </a:ext>
            </a:extLst>
          </p:cNvPr>
          <p:cNvSpPr/>
          <p:nvPr userDrawn="1"/>
        </p:nvSpPr>
        <p:spPr>
          <a:xfrm>
            <a:off x="1189349" y="1477887"/>
            <a:ext cx="9813302" cy="3902226"/>
          </a:xfrm>
          <a:prstGeom prst="rect">
            <a:avLst/>
          </a:prstGeom>
          <a:gradFill flip="none" rotWithShape="1">
            <a:gsLst>
              <a:gs pos="0">
                <a:schemeClr val="bg1"/>
              </a:gs>
              <a:gs pos="100000">
                <a:schemeClr val="bg1">
                  <a:lumMod val="95000"/>
                </a:schemeClr>
              </a:gs>
            </a:gsLst>
            <a:lin ang="5400000" scaled="1"/>
            <a:tileRect/>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1272460" y="2864037"/>
            <a:ext cx="9604088" cy="564963"/>
          </a:xfrm>
        </p:spPr>
        <p:txBody>
          <a:bodyPr wrap="square" tIns="0" bIns="0" anchor="b">
            <a:spAutoFit/>
          </a:bodyPr>
          <a:lstStyle>
            <a:lvl1pPr algn="ctr">
              <a:defRPr sz="4000">
                <a:solidFill>
                  <a:schemeClr val="tx1"/>
                </a:solidFill>
                <a:latin typeface="+mj-lt"/>
              </a:defRPr>
            </a:lvl1pPr>
          </a:lstStyle>
          <a:p>
            <a:r>
              <a:rPr lang="en-US"/>
              <a:t>Section title</a:t>
            </a:r>
          </a:p>
        </p:txBody>
      </p:sp>
      <p:sp>
        <p:nvSpPr>
          <p:cNvPr id="3" name="Subtitle 2">
            <a:extLst>
              <a:ext uri="{FF2B5EF4-FFF2-40B4-BE49-F238E27FC236}">
                <a16:creationId xmlns:a16="http://schemas.microsoft.com/office/drawing/2014/main" id="{74EB7E4E-D906-E666-0421-A39F2A511A64}"/>
              </a:ext>
            </a:extLst>
          </p:cNvPr>
          <p:cNvSpPr>
            <a:spLocks noGrp="1"/>
          </p:cNvSpPr>
          <p:nvPr>
            <p:ph type="subTitle" idx="1" hasCustomPrompt="1"/>
          </p:nvPr>
        </p:nvSpPr>
        <p:spPr>
          <a:xfrm>
            <a:off x="1448430" y="3766215"/>
            <a:ext cx="9428116" cy="51043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wrap="square" tIns="180000">
            <a:spAutoFit/>
          </a:bodyPr>
          <a:lstStyle>
            <a:lvl1pPr marL="0" indent="0" algn="ctr">
              <a:spcBef>
                <a:spcPts val="0"/>
              </a:spcBef>
              <a:buNone/>
              <a:defRPr sz="2000" b="0" i="0">
                <a:solidFill>
                  <a:schemeClr val="tx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spTree>
    <p:extLst>
      <p:ext uri="{BB962C8B-B14F-4D97-AF65-F5344CB8AC3E}">
        <p14:creationId xmlns:p14="http://schemas.microsoft.com/office/powerpoint/2010/main" val="2006383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title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9A87EAB-ECFB-12A5-B663-C2F3E1154B41}"/>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Tree>
    <p:extLst>
      <p:ext uri="{BB962C8B-B14F-4D97-AF65-F5344CB8AC3E}">
        <p14:creationId xmlns:p14="http://schemas.microsoft.com/office/powerpoint/2010/main" val="29166079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1A5C6E1-E890-C074-8E7A-B4EF2ABF458F}"/>
              </a:ext>
            </a:extLst>
          </p:cNvPr>
          <p:cNvSpPr>
            <a:spLocks noGrp="1"/>
          </p:cNvSpPr>
          <p:nvPr>
            <p:ph sz="quarter" idx="23"/>
          </p:nvPr>
        </p:nvSpPr>
        <p:spPr>
          <a:xfrm>
            <a:off x="442913" y="1376313"/>
            <a:ext cx="11306175" cy="4860976"/>
          </a:xfrm>
        </p:spPr>
        <p:txBody>
          <a:bodyPr>
            <a:normAutofit/>
          </a:bodyPr>
          <a:lstStyle>
            <a:lvl1pPr>
              <a:defRPr sz="2400" b="0" i="0">
                <a:latin typeface="Bernina Sans Offc" panose="02000000000000000000" pitchFamily="2" charset="77"/>
              </a:defRPr>
            </a:lvl1pPr>
            <a:lvl2pPr>
              <a:defRPr sz="1800" b="0" i="0">
                <a:latin typeface="Bernina Sans Offc" panose="02000000000000000000" pitchFamily="2" charset="77"/>
              </a:defRPr>
            </a:lvl2pPr>
            <a:lvl3pPr>
              <a:defRPr sz="1600" b="0" i="0">
                <a:latin typeface="Bernina Sans Offc" panose="02000000000000000000" pitchFamily="2" charset="77"/>
              </a:defRPr>
            </a:lvl3pPr>
            <a:lvl4pPr>
              <a:defRPr sz="1400" b="0" i="0">
                <a:latin typeface="Bernina Sans Offc" panose="02000000000000000000" pitchFamily="2" charset="77"/>
              </a:defRPr>
            </a:lvl4pPr>
            <a:lvl5pPr>
              <a:defRPr sz="1200"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442913" y="225425"/>
            <a:ext cx="11508081" cy="827088"/>
          </a:xfrm>
        </p:spPr>
        <p:txBody>
          <a:bodyPr/>
          <a:lstStyle/>
          <a:p>
            <a:r>
              <a:rPr lang="en-US"/>
              <a:t>Click to edit Master title style</a:t>
            </a:r>
            <a:endParaRPr lang="en-CA"/>
          </a:p>
        </p:txBody>
      </p:sp>
    </p:spTree>
    <p:extLst>
      <p:ext uri="{BB962C8B-B14F-4D97-AF65-F5344CB8AC3E}">
        <p14:creationId xmlns:p14="http://schemas.microsoft.com/office/powerpoint/2010/main" val="31341869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ndard slide with photo">
    <p:spTree>
      <p:nvGrpSpPr>
        <p:cNvPr id="1" name=""/>
        <p:cNvGrpSpPr/>
        <p:nvPr/>
      </p:nvGrpSpPr>
      <p:grpSpPr>
        <a:xfrm>
          <a:off x="0" y="0"/>
          <a:ext cx="0" cy="0"/>
          <a:chOff x="0" y="0"/>
          <a:chExt cx="0" cy="0"/>
        </a:xfrm>
      </p:grpSpPr>
      <p:sp>
        <p:nvSpPr>
          <p:cNvPr id="14" name="Picture Placeholder 15">
            <a:extLst>
              <a:ext uri="{FF2B5EF4-FFF2-40B4-BE49-F238E27FC236}">
                <a16:creationId xmlns:a16="http://schemas.microsoft.com/office/drawing/2014/main" id="{6A3B9D20-B61E-D6DA-8014-23D28060F4F9}"/>
              </a:ext>
            </a:extLst>
          </p:cNvPr>
          <p:cNvSpPr>
            <a:spLocks noGrp="1"/>
          </p:cNvSpPr>
          <p:nvPr>
            <p:ph type="pic" sz="quarter" idx="13" hasCustomPrompt="1"/>
          </p:nvPr>
        </p:nvSpPr>
        <p:spPr>
          <a:xfrm>
            <a:off x="5365865" y="225425"/>
            <a:ext cx="6576353" cy="6011864"/>
          </a:xfrm>
          <a:prstGeom prst="rect">
            <a:avLst/>
          </a:prstGeom>
          <a:noFill/>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photo onto the slide</a:t>
            </a: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3" y="225425"/>
            <a:ext cx="4572147" cy="827088"/>
          </a:xfrm>
        </p:spPr>
        <p:txBody>
          <a:bodyPr/>
          <a:lstStyle/>
          <a:p>
            <a:r>
              <a:rPr lang="en-US"/>
              <a:t>Click to edit Master title style</a:t>
            </a:r>
            <a:endParaRPr lang="en-CA"/>
          </a:p>
        </p:txBody>
      </p:sp>
      <p:grpSp>
        <p:nvGrpSpPr>
          <p:cNvPr id="7" name="Group 6">
            <a:extLst>
              <a:ext uri="{FF2B5EF4-FFF2-40B4-BE49-F238E27FC236}">
                <a16:creationId xmlns:a16="http://schemas.microsoft.com/office/drawing/2014/main" id="{D9A5FCD5-6CB6-48D6-2005-915F96D989C5}"/>
              </a:ext>
            </a:extLst>
          </p:cNvPr>
          <p:cNvGrpSpPr/>
          <p:nvPr userDrawn="1"/>
        </p:nvGrpSpPr>
        <p:grpSpPr>
          <a:xfrm>
            <a:off x="12328207" y="-10758"/>
            <a:ext cx="1973057" cy="3229446"/>
            <a:chOff x="12328207" y="-10758"/>
            <a:chExt cx="1973057" cy="3229446"/>
          </a:xfrm>
        </p:grpSpPr>
        <p:sp>
          <p:nvSpPr>
            <p:cNvPr id="9" name="Rectangle 14">
              <a:extLst>
                <a:ext uri="{FF2B5EF4-FFF2-40B4-BE49-F238E27FC236}">
                  <a16:creationId xmlns:a16="http://schemas.microsoft.com/office/drawing/2014/main" id="{451EE6F6-96E7-E1CF-F691-709CA741DDAD}"/>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10" name="Rectangle 9">
              <a:extLst>
                <a:ext uri="{FF2B5EF4-FFF2-40B4-BE49-F238E27FC236}">
                  <a16:creationId xmlns:a16="http://schemas.microsoft.com/office/drawing/2014/main" id="{2B8746AC-A978-860C-40CA-C08D14AC11BC}"/>
                </a:ext>
              </a:extLst>
            </p:cNvPr>
            <p:cNvSpPr/>
            <p:nvPr userDrawn="1"/>
          </p:nvSpPr>
          <p:spPr>
            <a:xfrm>
              <a:off x="12423920" y="252709"/>
              <a:ext cx="1877344" cy="2965979"/>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a:p>
              <a:pPr marL="0" marR="0" indent="0" algn="l" defTabSz="914400" rtl="0" eaLnBrk="1" fontAlgn="auto" latinLnBrk="0" hangingPunct="1">
                <a:lnSpc>
                  <a:spcPct val="100000"/>
                </a:lnSpc>
                <a:spcBef>
                  <a:spcPts val="1000"/>
                </a:spcBef>
                <a:spcAft>
                  <a:spcPts val="300"/>
                </a:spcAft>
                <a:buClrTx/>
                <a:buSzTx/>
                <a:buFont typeface="Wingdings" charset="2"/>
                <a:buNone/>
                <a:tabLst/>
                <a:defRPr/>
              </a:pPr>
              <a:r>
                <a:rPr lang="en-US" sz="900" b="0" i="0" kern="1200" baseline="0">
                  <a:solidFill>
                    <a:schemeClr val="tx1"/>
                  </a:solidFill>
                  <a:latin typeface="+mj-lt"/>
                  <a:ea typeface="Raleway" charset="0"/>
                  <a:cs typeface="Raleway" charset="0"/>
                </a:rPr>
                <a:t>Note:</a:t>
              </a:r>
            </a:p>
            <a:p>
              <a:pPr marL="93663" marR="0" lvl="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Segoe UI" panose="020B0502040204020203" pitchFamily="34" charset="0"/>
                  <a:cs typeface="Raleway" charset="0"/>
                </a:rPr>
                <a:t>You can move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sz="900" b="0" i="0" kern="1200">
                  <a:solidFill>
                    <a:srgbClr val="464B54"/>
                  </a:solidFill>
                  <a:latin typeface="Bernina Sans Offc" panose="02000000000000000000" pitchFamily="2" charset="77"/>
                  <a:ea typeface="Segoe UI" panose="020B0502040204020203" pitchFamily="34" charset="0"/>
                  <a:cs typeface="Raleway" charset="0"/>
                </a:rPr>
                <a:t>where you want in the slide, but take care to select both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background</a:t>
              </a:r>
              <a:r>
                <a:rPr lang="en-US" sz="900" b="0" i="0" kern="1200">
                  <a:solidFill>
                    <a:srgbClr val="464B54"/>
                  </a:solidFill>
                  <a:latin typeface="Bernina Sans Offc" panose="02000000000000000000" pitchFamily="2" charset="77"/>
                  <a:ea typeface="Segoe UI" panose="020B0502040204020203" pitchFamily="34" charset="0"/>
                  <a:cs typeface="Raleway" charset="0"/>
                </a:rPr>
                <a:t> and the image placeholder</a:t>
              </a:r>
            </a:p>
          </p:txBody>
        </p:sp>
      </p:gr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11" name="Content Placeholder 3">
            <a:extLst>
              <a:ext uri="{FF2B5EF4-FFF2-40B4-BE49-F238E27FC236}">
                <a16:creationId xmlns:a16="http://schemas.microsoft.com/office/drawing/2014/main" id="{BE8EE840-559E-39C0-A0B9-B7BC1CF60B59}"/>
              </a:ext>
            </a:extLst>
          </p:cNvPr>
          <p:cNvSpPr>
            <a:spLocks noGrp="1"/>
          </p:cNvSpPr>
          <p:nvPr>
            <p:ph sz="quarter" idx="23"/>
          </p:nvPr>
        </p:nvSpPr>
        <p:spPr>
          <a:xfrm>
            <a:off x="442913" y="1376313"/>
            <a:ext cx="4572147"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Rectangle 12">
            <a:extLst>
              <a:ext uri="{FF2B5EF4-FFF2-40B4-BE49-F238E27FC236}">
                <a16:creationId xmlns:a16="http://schemas.microsoft.com/office/drawing/2014/main" id="{E9AE6A6E-D9B5-47DC-6F61-705C75EC932E}"/>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2" name="Footer Placeholder 2">
            <a:extLst>
              <a:ext uri="{FF2B5EF4-FFF2-40B4-BE49-F238E27FC236}">
                <a16:creationId xmlns:a16="http://schemas.microsoft.com/office/drawing/2014/main" id="{FACFDA5A-9DD1-95D0-A8D0-0C6AA11073B9}"/>
              </a:ext>
            </a:extLst>
          </p:cNvPr>
          <p:cNvSpPr>
            <a:spLocks noGrp="1"/>
          </p:cNvSpPr>
          <p:nvPr>
            <p:ph type="ftr" sz="quarter" idx="2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Tree>
    <p:extLst>
      <p:ext uri="{BB962C8B-B14F-4D97-AF65-F5344CB8AC3E}">
        <p14:creationId xmlns:p14="http://schemas.microsoft.com/office/powerpoint/2010/main" val="3030601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ader no line">
    <p:spTree>
      <p:nvGrpSpPr>
        <p:cNvPr id="1" name=""/>
        <p:cNvGrpSpPr/>
        <p:nvPr/>
      </p:nvGrpSpPr>
      <p:grpSpPr>
        <a:xfrm>
          <a:off x="0" y="0"/>
          <a:ext cx="0" cy="0"/>
          <a:chOff x="0" y="0"/>
          <a:chExt cx="0" cy="0"/>
        </a:xfrm>
      </p:grpSpPr>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3" y="225425"/>
            <a:ext cx="11508081" cy="827088"/>
          </a:xfrm>
        </p:spPr>
        <p:txBody>
          <a:bodyPr/>
          <a:lstStyle/>
          <a:p>
            <a:r>
              <a:rPr lang="en-US"/>
              <a:t>Click to edit Master title style</a:t>
            </a:r>
            <a:endParaRPr lang="en-CA"/>
          </a:p>
        </p:txBody>
      </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Tree>
    <p:extLst>
      <p:ext uri="{BB962C8B-B14F-4D97-AF65-F5344CB8AC3E}">
        <p14:creationId xmlns:p14="http://schemas.microsoft.com/office/powerpoint/2010/main" val="26200721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FBA4F41-6FB6-3EBD-D004-CEB7ED48E955}"/>
              </a:ext>
            </a:extLst>
          </p:cNvPr>
          <p:cNvSpPr>
            <a:spLocks noGrp="1"/>
          </p:cNvSpPr>
          <p:nvPr>
            <p:ph type="pic" sz="quarter" idx="17" hasCustomPrompt="1"/>
          </p:nvPr>
        </p:nvSpPr>
        <p:spPr>
          <a:xfrm>
            <a:off x="0" y="0"/>
            <a:ext cx="12192000" cy="6858000"/>
          </a:xfrm>
          <a:custGeom>
            <a:avLst/>
            <a:gdLst>
              <a:gd name="connsiteX0" fmla="*/ 0 w 12192000"/>
              <a:gd name="connsiteY0" fmla="*/ 0 h 6198577"/>
              <a:gd name="connsiteX1" fmla="*/ 12192000 w 12192000"/>
              <a:gd name="connsiteY1" fmla="*/ 0 h 6198577"/>
              <a:gd name="connsiteX2" fmla="*/ 12192000 w 12192000"/>
              <a:gd name="connsiteY2" fmla="*/ 6198577 h 6198577"/>
              <a:gd name="connsiteX3" fmla="*/ 0 w 12192000"/>
              <a:gd name="connsiteY3" fmla="*/ 6198577 h 6198577"/>
            </a:gdLst>
            <a:ahLst/>
            <a:cxnLst>
              <a:cxn ang="0">
                <a:pos x="connsiteX0" y="connsiteY0"/>
              </a:cxn>
              <a:cxn ang="0">
                <a:pos x="connsiteX1" y="connsiteY1"/>
              </a:cxn>
              <a:cxn ang="0">
                <a:pos x="connsiteX2" y="connsiteY2"/>
              </a:cxn>
              <a:cxn ang="0">
                <a:pos x="connsiteX3" y="connsiteY3"/>
              </a:cxn>
            </a:cxnLst>
            <a:rect l="l" t="t" r="r" b="b"/>
            <a:pathLst>
              <a:path w="12192000" h="6198577">
                <a:moveTo>
                  <a:pt x="0" y="0"/>
                </a:moveTo>
                <a:lnTo>
                  <a:pt x="12192000" y="0"/>
                </a:lnTo>
                <a:lnTo>
                  <a:pt x="12192000" y="6198577"/>
                </a:lnTo>
                <a:lnTo>
                  <a:pt x="0" y="6198577"/>
                </a:lnTo>
                <a:close/>
              </a:path>
            </a:pathLst>
          </a:custGeom>
        </p:spPr>
        <p:txBody>
          <a:bodyPr wrap="square" rIns="396000" anchor="ctr">
            <a:noAutofit/>
          </a:bodyPr>
          <a:lstStyle>
            <a:lvl1pPr marL="0" indent="0" algn="r">
              <a:buNone/>
              <a:defRPr sz="1400" b="0" i="0">
                <a:latin typeface="Bernina Sans Offc" panose="02000000000000000000" pitchFamily="2" charset="77"/>
              </a:defRPr>
            </a:lvl1pPr>
          </a:lstStyle>
          <a:p>
            <a:r>
              <a:rPr lang="en-CA"/>
              <a:t>Drag a photo onto the slide</a:t>
            </a: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grpSp>
        <p:nvGrpSpPr>
          <p:cNvPr id="7" name="Group 6">
            <a:extLst>
              <a:ext uri="{FF2B5EF4-FFF2-40B4-BE49-F238E27FC236}">
                <a16:creationId xmlns:a16="http://schemas.microsoft.com/office/drawing/2014/main" id="{D9A5FCD5-6CB6-48D6-2005-915F96D989C5}"/>
              </a:ext>
            </a:extLst>
          </p:cNvPr>
          <p:cNvGrpSpPr/>
          <p:nvPr userDrawn="1"/>
        </p:nvGrpSpPr>
        <p:grpSpPr>
          <a:xfrm>
            <a:off x="12328207" y="-10758"/>
            <a:ext cx="1973057" cy="3229446"/>
            <a:chOff x="12328207" y="-10758"/>
            <a:chExt cx="1973057" cy="3229446"/>
          </a:xfrm>
        </p:grpSpPr>
        <p:sp>
          <p:nvSpPr>
            <p:cNvPr id="9" name="Rectangle 14">
              <a:extLst>
                <a:ext uri="{FF2B5EF4-FFF2-40B4-BE49-F238E27FC236}">
                  <a16:creationId xmlns:a16="http://schemas.microsoft.com/office/drawing/2014/main" id="{451EE6F6-96E7-E1CF-F691-709CA741DDAD}"/>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10" name="Rectangle 9">
              <a:extLst>
                <a:ext uri="{FF2B5EF4-FFF2-40B4-BE49-F238E27FC236}">
                  <a16:creationId xmlns:a16="http://schemas.microsoft.com/office/drawing/2014/main" id="{2B8746AC-A978-860C-40CA-C08D14AC11BC}"/>
                </a:ext>
              </a:extLst>
            </p:cNvPr>
            <p:cNvSpPr/>
            <p:nvPr userDrawn="1"/>
          </p:nvSpPr>
          <p:spPr>
            <a:xfrm>
              <a:off x="12423920" y="252709"/>
              <a:ext cx="1877344" cy="2965979"/>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a:p>
              <a:pPr marL="0" marR="0" indent="0" algn="l" defTabSz="914400" rtl="0" eaLnBrk="1" fontAlgn="auto" latinLnBrk="0" hangingPunct="1">
                <a:lnSpc>
                  <a:spcPct val="100000"/>
                </a:lnSpc>
                <a:spcBef>
                  <a:spcPts val="1000"/>
                </a:spcBef>
                <a:spcAft>
                  <a:spcPts val="300"/>
                </a:spcAft>
                <a:buClrTx/>
                <a:buSzTx/>
                <a:buFont typeface="Wingdings" charset="2"/>
                <a:buNone/>
                <a:tabLst/>
                <a:defRPr/>
              </a:pPr>
              <a:r>
                <a:rPr lang="en-US" sz="900" b="0" i="0" kern="1200" baseline="0">
                  <a:solidFill>
                    <a:schemeClr val="tx1"/>
                  </a:solidFill>
                  <a:latin typeface="+mj-lt"/>
                  <a:ea typeface="Raleway" charset="0"/>
                  <a:cs typeface="Raleway" charset="0"/>
                </a:rPr>
                <a:t>Note:</a:t>
              </a:r>
            </a:p>
            <a:p>
              <a:pPr marL="93663" marR="0" lvl="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Segoe UI" panose="020B0502040204020203" pitchFamily="34" charset="0"/>
                  <a:cs typeface="Raleway" charset="0"/>
                </a:rPr>
                <a:t>You can move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sz="900" b="0" i="0" kern="1200">
                  <a:solidFill>
                    <a:srgbClr val="464B54"/>
                  </a:solidFill>
                  <a:latin typeface="Bernina Sans Offc" panose="02000000000000000000" pitchFamily="2" charset="77"/>
                  <a:ea typeface="Segoe UI" panose="020B0502040204020203" pitchFamily="34" charset="0"/>
                  <a:cs typeface="Raleway" charset="0"/>
                </a:rPr>
                <a:t>where you want in the slide, but take care to select both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background</a:t>
              </a:r>
              <a:r>
                <a:rPr lang="en-US" sz="900" b="0" i="0" kern="1200">
                  <a:solidFill>
                    <a:srgbClr val="464B54"/>
                  </a:solidFill>
                  <a:latin typeface="Bernina Sans Offc" panose="02000000000000000000" pitchFamily="2" charset="77"/>
                  <a:ea typeface="Segoe UI" panose="020B0502040204020203" pitchFamily="34" charset="0"/>
                  <a:cs typeface="Raleway" charset="0"/>
                </a:rPr>
                <a:t> and the image placeholder</a:t>
              </a:r>
            </a:p>
          </p:txBody>
        </p:sp>
      </p:gr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Tree>
    <p:extLst>
      <p:ext uri="{BB962C8B-B14F-4D97-AF65-F5344CB8AC3E}">
        <p14:creationId xmlns:p14="http://schemas.microsoft.com/office/powerpoint/2010/main" val="32824705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 name="Content Placeholder 3">
            <a:extLst>
              <a:ext uri="{FF2B5EF4-FFF2-40B4-BE49-F238E27FC236}">
                <a16:creationId xmlns:a16="http://schemas.microsoft.com/office/drawing/2014/main" id="{81A5C6E1-E890-C074-8E7A-B4EF2ABF458F}"/>
              </a:ext>
            </a:extLst>
          </p:cNvPr>
          <p:cNvSpPr>
            <a:spLocks noGrp="1"/>
          </p:cNvSpPr>
          <p:nvPr>
            <p:ph sz="quarter" idx="23"/>
          </p:nvPr>
        </p:nvSpPr>
        <p:spPr>
          <a:xfrm>
            <a:off x="510826" y="1687652"/>
            <a:ext cx="11189338" cy="4507017"/>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602643" y="1439995"/>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510824" y="488178"/>
            <a:ext cx="11189338" cy="815291"/>
          </a:xfrm>
        </p:spPr>
        <p:txBody>
          <a:bodyPr/>
          <a:lstStyle/>
          <a:p>
            <a:r>
              <a:rPr lang="en-US"/>
              <a:t>Click to edit Master title style</a:t>
            </a:r>
            <a:endParaRPr lang="en-CA"/>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34682883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510824" y="488178"/>
            <a:ext cx="11189338" cy="815291"/>
          </a:xfrm>
        </p:spPr>
        <p:txBody>
          <a:bodyPr/>
          <a:lstStyle/>
          <a:p>
            <a:r>
              <a:rPr lang="en-US"/>
              <a:t>Click to edit Master title style</a:t>
            </a:r>
            <a:endParaRPr lang="en-CA"/>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28" name="Rounded Rectangle 27">
            <a:extLst>
              <a:ext uri="{FF2B5EF4-FFF2-40B4-BE49-F238E27FC236}">
                <a16:creationId xmlns:a16="http://schemas.microsoft.com/office/drawing/2014/main" id="{A0E1FDA0-590B-E222-FDC0-27B161B0CFF0}"/>
              </a:ext>
            </a:extLst>
          </p:cNvPr>
          <p:cNvSpPr>
            <a:spLocks/>
          </p:cNvSpPr>
          <p:nvPr userDrawn="1"/>
        </p:nvSpPr>
        <p:spPr>
          <a:xfrm rot="10800000">
            <a:off x="381133" y="1603585"/>
            <a:ext cx="2798531" cy="4309850"/>
          </a:xfrm>
          <a:prstGeom prst="roundRect">
            <a:avLst>
              <a:gd name="adj" fmla="val 0"/>
            </a:avLst>
          </a:prstGeom>
          <a:solidFill>
            <a:schemeClr val="bg1"/>
          </a:solidFill>
          <a:ln>
            <a:noFill/>
          </a:ln>
          <a:effectLst>
            <a:outerShdw blurRad="235545" sx="110282" sy="110282" algn="ctr" rotWithShape="0">
              <a:srgbClr val="000000">
                <a:alpha val="5623"/>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9" name="Rounded Rectangle 28">
            <a:extLst>
              <a:ext uri="{FF2B5EF4-FFF2-40B4-BE49-F238E27FC236}">
                <a16:creationId xmlns:a16="http://schemas.microsoft.com/office/drawing/2014/main" id="{36F5B094-BFDB-1AB5-D6CC-21D87AD2B015}"/>
              </a:ext>
            </a:extLst>
          </p:cNvPr>
          <p:cNvSpPr>
            <a:spLocks/>
          </p:cNvSpPr>
          <p:nvPr userDrawn="1"/>
        </p:nvSpPr>
        <p:spPr>
          <a:xfrm rot="10800000">
            <a:off x="3260680" y="1603585"/>
            <a:ext cx="2798531" cy="4309850"/>
          </a:xfrm>
          <a:prstGeom prst="roundRect">
            <a:avLst>
              <a:gd name="adj" fmla="val 0"/>
            </a:avLst>
          </a:prstGeom>
          <a:solidFill>
            <a:schemeClr val="bg1"/>
          </a:solidFill>
          <a:ln>
            <a:noFill/>
          </a:ln>
          <a:effectLst>
            <a:outerShdw blurRad="235545" sx="104000" sy="104000" algn="ctr" rotWithShape="0">
              <a:srgbClr val="000000">
                <a:alpha val="6269"/>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30" name="Rounded Rectangle 29">
            <a:extLst>
              <a:ext uri="{FF2B5EF4-FFF2-40B4-BE49-F238E27FC236}">
                <a16:creationId xmlns:a16="http://schemas.microsoft.com/office/drawing/2014/main" id="{2B89D2D4-054D-4FF1-5BCB-EC8E4AE38A0C}"/>
              </a:ext>
            </a:extLst>
          </p:cNvPr>
          <p:cNvSpPr>
            <a:spLocks/>
          </p:cNvSpPr>
          <p:nvPr userDrawn="1"/>
        </p:nvSpPr>
        <p:spPr>
          <a:xfrm rot="10800000">
            <a:off x="6140225" y="1603585"/>
            <a:ext cx="2798531" cy="4309850"/>
          </a:xfrm>
          <a:prstGeom prst="roundRect">
            <a:avLst>
              <a:gd name="adj" fmla="val 0"/>
            </a:avLst>
          </a:prstGeom>
          <a:solidFill>
            <a:schemeClr val="bg1"/>
          </a:solidFill>
          <a:ln>
            <a:noFill/>
          </a:ln>
          <a:effectLst>
            <a:outerShdw blurRad="235545" sx="104000" sy="104000" algn="ctr" rotWithShape="0">
              <a:srgbClr val="000000">
                <a:alpha val="5922"/>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31" name="Rounded Rectangle 30">
            <a:extLst>
              <a:ext uri="{FF2B5EF4-FFF2-40B4-BE49-F238E27FC236}">
                <a16:creationId xmlns:a16="http://schemas.microsoft.com/office/drawing/2014/main" id="{47ACECAB-7CD0-E4FD-82FE-CD155C8D561E}"/>
              </a:ext>
            </a:extLst>
          </p:cNvPr>
          <p:cNvSpPr>
            <a:spLocks/>
          </p:cNvSpPr>
          <p:nvPr userDrawn="1"/>
        </p:nvSpPr>
        <p:spPr>
          <a:xfrm rot="10800000">
            <a:off x="9019770" y="1600964"/>
            <a:ext cx="2798531" cy="4309850"/>
          </a:xfrm>
          <a:prstGeom prst="roundRect">
            <a:avLst>
              <a:gd name="adj" fmla="val 0"/>
            </a:avLst>
          </a:prstGeom>
          <a:solidFill>
            <a:schemeClr val="bg1"/>
          </a:solidFill>
          <a:ln>
            <a:noFill/>
          </a:ln>
          <a:effectLst>
            <a:outerShdw blurRad="235545" sx="104000" sy="104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32" name="Text Placeholder 25">
            <a:extLst>
              <a:ext uri="{FF2B5EF4-FFF2-40B4-BE49-F238E27FC236}">
                <a16:creationId xmlns:a16="http://schemas.microsoft.com/office/drawing/2014/main" id="{E871474B-FF57-D6C3-8E47-484EE1F237ED}"/>
              </a:ext>
            </a:extLst>
          </p:cNvPr>
          <p:cNvSpPr>
            <a:spLocks noGrp="1"/>
          </p:cNvSpPr>
          <p:nvPr>
            <p:ph type="body" sz="quarter" idx="33" hasCustomPrompt="1"/>
          </p:nvPr>
        </p:nvSpPr>
        <p:spPr>
          <a:xfrm>
            <a:off x="403758" y="1823907"/>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33" name="Text Placeholder 25">
            <a:extLst>
              <a:ext uri="{FF2B5EF4-FFF2-40B4-BE49-F238E27FC236}">
                <a16:creationId xmlns:a16="http://schemas.microsoft.com/office/drawing/2014/main" id="{08BD5B30-8EB3-D713-7D7C-668241327CAF}"/>
              </a:ext>
            </a:extLst>
          </p:cNvPr>
          <p:cNvSpPr>
            <a:spLocks noGrp="1"/>
          </p:cNvSpPr>
          <p:nvPr>
            <p:ph type="body" sz="quarter" idx="35" hasCustomPrompt="1"/>
          </p:nvPr>
        </p:nvSpPr>
        <p:spPr>
          <a:xfrm>
            <a:off x="400380" y="2179194"/>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34" name="Text Placeholder 25">
            <a:extLst>
              <a:ext uri="{FF2B5EF4-FFF2-40B4-BE49-F238E27FC236}">
                <a16:creationId xmlns:a16="http://schemas.microsoft.com/office/drawing/2014/main" id="{080300D5-AA31-986D-A888-70F0726948D7}"/>
              </a:ext>
            </a:extLst>
          </p:cNvPr>
          <p:cNvSpPr>
            <a:spLocks noGrp="1"/>
          </p:cNvSpPr>
          <p:nvPr>
            <p:ph type="body" sz="quarter" idx="39" hasCustomPrompt="1"/>
          </p:nvPr>
        </p:nvSpPr>
        <p:spPr>
          <a:xfrm>
            <a:off x="3272671" y="1826825"/>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35" name="Text Placeholder 25">
            <a:extLst>
              <a:ext uri="{FF2B5EF4-FFF2-40B4-BE49-F238E27FC236}">
                <a16:creationId xmlns:a16="http://schemas.microsoft.com/office/drawing/2014/main" id="{7FECAA83-5F02-6A34-396D-7005D371BE21}"/>
              </a:ext>
            </a:extLst>
          </p:cNvPr>
          <p:cNvSpPr>
            <a:spLocks noGrp="1"/>
          </p:cNvSpPr>
          <p:nvPr>
            <p:ph type="body" sz="quarter" idx="40" hasCustomPrompt="1"/>
          </p:nvPr>
        </p:nvSpPr>
        <p:spPr>
          <a:xfrm>
            <a:off x="3279926" y="2182112"/>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36" name="Text Placeholder 25">
            <a:extLst>
              <a:ext uri="{FF2B5EF4-FFF2-40B4-BE49-F238E27FC236}">
                <a16:creationId xmlns:a16="http://schemas.microsoft.com/office/drawing/2014/main" id="{1F7FD200-9171-47B6-9C2E-C03499FE1208}"/>
              </a:ext>
            </a:extLst>
          </p:cNvPr>
          <p:cNvSpPr>
            <a:spLocks noGrp="1"/>
          </p:cNvSpPr>
          <p:nvPr>
            <p:ph type="body" sz="quarter" idx="41" hasCustomPrompt="1"/>
          </p:nvPr>
        </p:nvSpPr>
        <p:spPr>
          <a:xfrm>
            <a:off x="6156853" y="1836476"/>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37" name="Text Placeholder 25">
            <a:extLst>
              <a:ext uri="{FF2B5EF4-FFF2-40B4-BE49-F238E27FC236}">
                <a16:creationId xmlns:a16="http://schemas.microsoft.com/office/drawing/2014/main" id="{F45182C8-331A-503C-E905-80C8E9644776}"/>
              </a:ext>
            </a:extLst>
          </p:cNvPr>
          <p:cNvSpPr>
            <a:spLocks noGrp="1"/>
          </p:cNvSpPr>
          <p:nvPr>
            <p:ph type="body" sz="quarter" idx="42" hasCustomPrompt="1"/>
          </p:nvPr>
        </p:nvSpPr>
        <p:spPr>
          <a:xfrm>
            <a:off x="6153475" y="2191763"/>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38" name="Text Placeholder 25">
            <a:extLst>
              <a:ext uri="{FF2B5EF4-FFF2-40B4-BE49-F238E27FC236}">
                <a16:creationId xmlns:a16="http://schemas.microsoft.com/office/drawing/2014/main" id="{1D7A3AEF-4E21-B1B8-286A-15A655140651}"/>
              </a:ext>
            </a:extLst>
          </p:cNvPr>
          <p:cNvSpPr>
            <a:spLocks noGrp="1"/>
          </p:cNvSpPr>
          <p:nvPr>
            <p:ph type="body" sz="quarter" idx="43" hasCustomPrompt="1"/>
          </p:nvPr>
        </p:nvSpPr>
        <p:spPr>
          <a:xfrm>
            <a:off x="9042216" y="1836476"/>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39" name="Text Placeholder 25">
            <a:extLst>
              <a:ext uri="{FF2B5EF4-FFF2-40B4-BE49-F238E27FC236}">
                <a16:creationId xmlns:a16="http://schemas.microsoft.com/office/drawing/2014/main" id="{B43D783A-46E5-B541-5238-7DD333EBE060}"/>
              </a:ext>
            </a:extLst>
          </p:cNvPr>
          <p:cNvSpPr>
            <a:spLocks noGrp="1"/>
          </p:cNvSpPr>
          <p:nvPr>
            <p:ph type="body" sz="quarter" idx="44" hasCustomPrompt="1"/>
          </p:nvPr>
        </p:nvSpPr>
        <p:spPr>
          <a:xfrm>
            <a:off x="9038838" y="2191763"/>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pic>
        <p:nvPicPr>
          <p:cNvPr id="40" name="Picture 39">
            <a:extLst>
              <a:ext uri="{FF2B5EF4-FFF2-40B4-BE49-F238E27FC236}">
                <a16:creationId xmlns:a16="http://schemas.microsoft.com/office/drawing/2014/main" id="{8DE92E0D-260B-06FA-348B-071E2F48580B}"/>
              </a:ext>
            </a:extLst>
          </p:cNvPr>
          <p:cNvPicPr>
            <a:picLocks noChangeAspect="1"/>
          </p:cNvPicPr>
          <p:nvPr userDrawn="1"/>
        </p:nvPicPr>
        <p:blipFill rotWithShape="1">
          <a:blip r:embed="rId5"/>
          <a:srcRect l="18353" t="43736" r="27233" b="49171"/>
          <a:stretch/>
        </p:blipFill>
        <p:spPr>
          <a:xfrm rot="10800000">
            <a:off x="381101" y="1512578"/>
            <a:ext cx="2787928" cy="106105"/>
          </a:xfrm>
          <a:prstGeom prst="rect">
            <a:avLst/>
          </a:prstGeom>
        </p:spPr>
      </p:pic>
      <p:pic>
        <p:nvPicPr>
          <p:cNvPr id="41" name="Picture 40">
            <a:extLst>
              <a:ext uri="{FF2B5EF4-FFF2-40B4-BE49-F238E27FC236}">
                <a16:creationId xmlns:a16="http://schemas.microsoft.com/office/drawing/2014/main" id="{D6AE870D-5172-280C-C9B5-752E7901252F}"/>
              </a:ext>
            </a:extLst>
          </p:cNvPr>
          <p:cNvPicPr>
            <a:picLocks noChangeAspect="1"/>
          </p:cNvPicPr>
          <p:nvPr userDrawn="1"/>
        </p:nvPicPr>
        <p:blipFill rotWithShape="1">
          <a:blip r:embed="rId6"/>
          <a:srcRect l="11431" t="20506" r="34688" b="65953"/>
          <a:stretch/>
        </p:blipFill>
        <p:spPr>
          <a:xfrm rot="10800000">
            <a:off x="3260677" y="1514103"/>
            <a:ext cx="2798530" cy="108707"/>
          </a:xfrm>
          <a:prstGeom prst="rect">
            <a:avLst/>
          </a:prstGeom>
        </p:spPr>
      </p:pic>
      <p:pic>
        <p:nvPicPr>
          <p:cNvPr id="42" name="Picture 41">
            <a:extLst>
              <a:ext uri="{FF2B5EF4-FFF2-40B4-BE49-F238E27FC236}">
                <a16:creationId xmlns:a16="http://schemas.microsoft.com/office/drawing/2014/main" id="{64DCCA48-50E0-75B5-3939-3D77EB4A09F7}"/>
              </a:ext>
            </a:extLst>
          </p:cNvPr>
          <p:cNvPicPr>
            <a:picLocks noChangeAspect="1"/>
          </p:cNvPicPr>
          <p:nvPr userDrawn="1"/>
        </p:nvPicPr>
        <p:blipFill rotWithShape="1">
          <a:blip r:embed="rId5"/>
          <a:srcRect l="18353" t="43736" r="27233" b="49171"/>
          <a:stretch/>
        </p:blipFill>
        <p:spPr>
          <a:xfrm rot="10800000">
            <a:off x="6140212" y="1512994"/>
            <a:ext cx="2798528" cy="103768"/>
          </a:xfrm>
          <a:prstGeom prst="rect">
            <a:avLst/>
          </a:prstGeom>
        </p:spPr>
      </p:pic>
      <p:pic>
        <p:nvPicPr>
          <p:cNvPr id="43" name="Picture 42">
            <a:extLst>
              <a:ext uri="{FF2B5EF4-FFF2-40B4-BE49-F238E27FC236}">
                <a16:creationId xmlns:a16="http://schemas.microsoft.com/office/drawing/2014/main" id="{390DF2D0-F0EB-E082-BB5E-8735E32D9B95}"/>
              </a:ext>
            </a:extLst>
          </p:cNvPr>
          <p:cNvPicPr>
            <a:picLocks noChangeAspect="1"/>
          </p:cNvPicPr>
          <p:nvPr userDrawn="1"/>
        </p:nvPicPr>
        <p:blipFill rotWithShape="1">
          <a:blip r:embed="rId6"/>
          <a:srcRect l="11431" t="20506" r="34688" b="65953"/>
          <a:stretch/>
        </p:blipFill>
        <p:spPr>
          <a:xfrm rot="10800000">
            <a:off x="9019741" y="1514360"/>
            <a:ext cx="2798530" cy="108707"/>
          </a:xfrm>
          <a:prstGeom prst="rect">
            <a:avLst/>
          </a:prstGeom>
        </p:spPr>
      </p:pic>
    </p:spTree>
    <p:extLst>
      <p:ext uri="{BB962C8B-B14F-4D97-AF65-F5344CB8AC3E}">
        <p14:creationId xmlns:p14="http://schemas.microsoft.com/office/powerpoint/2010/main" val="24372870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981330" y="1439995"/>
            <a:ext cx="1090868" cy="45719"/>
          </a:xfrm>
          <a:prstGeom prst="rect">
            <a:avLst/>
          </a:prstGeom>
          <a:solidFill>
            <a:schemeClr val="accent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875488" y="488178"/>
            <a:ext cx="10824673" cy="815291"/>
          </a:xfrm>
        </p:spPr>
        <p:txBody>
          <a:bodyPr/>
          <a:lstStyle/>
          <a:p>
            <a:r>
              <a:rPr lang="en-US"/>
              <a:t>Click to edit Master title style</a:t>
            </a:r>
            <a:endParaRPr lang="en-CA"/>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16688382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981330" y="1439995"/>
            <a:ext cx="1090868" cy="45719"/>
          </a:xfrm>
          <a:prstGeom prst="rect">
            <a:avLst/>
          </a:prstGeom>
          <a:solidFill>
            <a:schemeClr val="accent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875489" y="488178"/>
            <a:ext cx="10245218" cy="815291"/>
          </a:xfrm>
        </p:spPr>
        <p:txBody>
          <a:bodyPr/>
          <a:lstStyle/>
          <a:p>
            <a:r>
              <a:rPr lang="en-US"/>
              <a:t>Click to edit Master title style</a:t>
            </a:r>
            <a:endParaRPr lang="en-CA"/>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14" name="Rectangle 13">
            <a:extLst>
              <a:ext uri="{FF2B5EF4-FFF2-40B4-BE49-F238E27FC236}">
                <a16:creationId xmlns:a16="http://schemas.microsoft.com/office/drawing/2014/main" id="{7A3530D4-401D-F81C-A81F-ADFD41DEE8D5}"/>
              </a:ext>
            </a:extLst>
          </p:cNvPr>
          <p:cNvSpPr/>
          <p:nvPr userDrawn="1"/>
        </p:nvSpPr>
        <p:spPr>
          <a:xfrm>
            <a:off x="7321463" y="1162358"/>
            <a:ext cx="4453002" cy="5001719"/>
          </a:xfrm>
          <a:prstGeom prst="rect">
            <a:avLst/>
          </a:prstGeom>
          <a:gradFill flip="none" rotWithShape="1">
            <a:gsLst>
              <a:gs pos="1000">
                <a:schemeClr val="bg2">
                  <a:alpha val="22000"/>
                </a:schemeClr>
              </a:gs>
              <a:gs pos="100000">
                <a:schemeClr val="bg2">
                  <a:alpha val="0"/>
                </a:schemeClr>
              </a:gs>
            </a:gsLst>
            <a:lin ang="5400000" scaled="0"/>
            <a:tileRect/>
          </a:grad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endParaRPr lang="en-US" sz="1400">
              <a:solidFill>
                <a:schemeClr val="tx1"/>
              </a:solidFill>
              <a:latin typeface="Bernina Sans Offc" panose="02000000000000000000" pitchFamily="2" charset="77"/>
            </a:endParaRPr>
          </a:p>
        </p:txBody>
      </p:sp>
      <p:sp>
        <p:nvSpPr>
          <p:cNvPr id="4" name="Rounded Rectangle 3">
            <a:extLst>
              <a:ext uri="{FF2B5EF4-FFF2-40B4-BE49-F238E27FC236}">
                <a16:creationId xmlns:a16="http://schemas.microsoft.com/office/drawing/2014/main" id="{1C03EF86-84E5-735E-684B-B7BC09B791E4}"/>
              </a:ext>
            </a:extLst>
          </p:cNvPr>
          <p:cNvSpPr/>
          <p:nvPr userDrawn="1"/>
        </p:nvSpPr>
        <p:spPr>
          <a:xfrm>
            <a:off x="7321462" y="891515"/>
            <a:ext cx="4453003" cy="270843"/>
          </a:xfrm>
          <a:prstGeom prst="roundRect">
            <a:avLst>
              <a:gd name="adj" fmla="val 0"/>
            </a:avLst>
          </a:prstGeom>
          <a:gradFill>
            <a:gsLst>
              <a:gs pos="50000">
                <a:schemeClr val="accent2"/>
              </a:gs>
              <a:gs pos="100000">
                <a:schemeClr val="accent5"/>
              </a:gs>
            </a:gsLst>
            <a:lin ang="2700000" scaled="0"/>
          </a:gra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72000" tIns="73152" rIns="72000" bIns="73152" rtlCol="0" anchor="ctr">
            <a:spAutoFit/>
          </a:bodyPr>
          <a:lstStyle/>
          <a:p>
            <a:pPr algn="ctr"/>
            <a:endParaRPr lang="en-US" sz="800" spc="150">
              <a:latin typeface="Bernina Sans Offc" panose="02000000000000000000" pitchFamily="2" charset="77"/>
            </a:endParaRPr>
          </a:p>
        </p:txBody>
      </p:sp>
    </p:spTree>
    <p:extLst>
      <p:ext uri="{BB962C8B-B14F-4D97-AF65-F5344CB8AC3E}">
        <p14:creationId xmlns:p14="http://schemas.microsoft.com/office/powerpoint/2010/main" val="64307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9A87EAB-ECFB-12A5-B663-C2F3E1154B41}"/>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2" name="Oval 11">
            <a:extLst>
              <a:ext uri="{FF2B5EF4-FFF2-40B4-BE49-F238E27FC236}">
                <a16:creationId xmlns:a16="http://schemas.microsoft.com/office/drawing/2014/main" id="{E22FC507-56F8-F51A-98AD-D9D44D677E5F}"/>
              </a:ext>
            </a:extLst>
          </p:cNvPr>
          <p:cNvSpPr/>
          <p:nvPr userDrawn="1"/>
        </p:nvSpPr>
        <p:spPr>
          <a:xfrm>
            <a:off x="9385737" y="4713889"/>
            <a:ext cx="136635" cy="136635"/>
          </a:xfrm>
          <a:prstGeom prst="ellipse">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4" name="Oval 13">
            <a:extLst>
              <a:ext uri="{FF2B5EF4-FFF2-40B4-BE49-F238E27FC236}">
                <a16:creationId xmlns:a16="http://schemas.microsoft.com/office/drawing/2014/main" id="{F61D9A05-5711-78DD-AE26-A0702F4FA81F}"/>
              </a:ext>
            </a:extLst>
          </p:cNvPr>
          <p:cNvSpPr/>
          <p:nvPr userDrawn="1"/>
        </p:nvSpPr>
        <p:spPr>
          <a:xfrm>
            <a:off x="10592948" y="4682358"/>
            <a:ext cx="136635" cy="136635"/>
          </a:xfrm>
          <a:prstGeom prst="ellipse">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3" name="Rectangle 22">
            <a:extLst>
              <a:ext uri="{FF2B5EF4-FFF2-40B4-BE49-F238E27FC236}">
                <a16:creationId xmlns:a16="http://schemas.microsoft.com/office/drawing/2014/main" id="{494835BC-BDA6-61EA-8CE3-F8E8DCF8FFBC}"/>
              </a:ext>
            </a:extLst>
          </p:cNvPr>
          <p:cNvSpPr/>
          <p:nvPr userDrawn="1"/>
        </p:nvSpPr>
        <p:spPr>
          <a:xfrm>
            <a:off x="1189349" y="1477887"/>
            <a:ext cx="9813302" cy="3902226"/>
          </a:xfrm>
          <a:prstGeom prst="rect">
            <a:avLst/>
          </a:prstGeom>
          <a:gradFill flip="none" rotWithShape="1">
            <a:gsLst>
              <a:gs pos="0">
                <a:schemeClr val="bg1"/>
              </a:gs>
              <a:gs pos="100000">
                <a:schemeClr val="bg1">
                  <a:lumMod val="95000"/>
                </a:schemeClr>
              </a:gs>
            </a:gsLst>
            <a:lin ang="5400000" scaled="1"/>
            <a:tileRect/>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1272460" y="2864037"/>
            <a:ext cx="9604088" cy="564963"/>
          </a:xfrm>
        </p:spPr>
        <p:txBody>
          <a:bodyPr wrap="square" tIns="0" bIns="0" anchor="b">
            <a:spAutoFit/>
          </a:bodyPr>
          <a:lstStyle>
            <a:lvl1pPr algn="ctr">
              <a:defRPr sz="4000">
                <a:solidFill>
                  <a:schemeClr val="tx1"/>
                </a:solidFill>
                <a:latin typeface="+mj-lt"/>
              </a:defRPr>
            </a:lvl1pPr>
          </a:lstStyle>
          <a:p>
            <a:r>
              <a:rPr lang="en-US"/>
              <a:t>Section title</a:t>
            </a:r>
          </a:p>
        </p:txBody>
      </p:sp>
      <p:sp>
        <p:nvSpPr>
          <p:cNvPr id="3" name="Subtitle 2">
            <a:extLst>
              <a:ext uri="{FF2B5EF4-FFF2-40B4-BE49-F238E27FC236}">
                <a16:creationId xmlns:a16="http://schemas.microsoft.com/office/drawing/2014/main" id="{74EB7E4E-D906-E666-0421-A39F2A511A64}"/>
              </a:ext>
            </a:extLst>
          </p:cNvPr>
          <p:cNvSpPr>
            <a:spLocks noGrp="1"/>
          </p:cNvSpPr>
          <p:nvPr>
            <p:ph type="subTitle" idx="1" hasCustomPrompt="1"/>
          </p:nvPr>
        </p:nvSpPr>
        <p:spPr>
          <a:xfrm>
            <a:off x="1448430" y="3766215"/>
            <a:ext cx="9428116" cy="51043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wrap="square" tIns="180000">
            <a:spAutoFit/>
          </a:bodyPr>
          <a:lstStyle>
            <a:lvl1pPr marL="0" indent="0" algn="ctr">
              <a:spcBef>
                <a:spcPts val="0"/>
              </a:spcBef>
              <a:buNone/>
              <a:defRPr sz="2000" b="0" i="0">
                <a:solidFill>
                  <a:schemeClr val="tx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sp>
        <p:nvSpPr>
          <p:cNvPr id="24" name="Rectangle 23">
            <a:extLst>
              <a:ext uri="{FF2B5EF4-FFF2-40B4-BE49-F238E27FC236}">
                <a16:creationId xmlns:a16="http://schemas.microsoft.com/office/drawing/2014/main" id="{27A37699-0B46-02FA-D61B-FC4D0C89037C}"/>
              </a:ext>
            </a:extLst>
          </p:cNvPr>
          <p:cNvSpPr/>
          <p:nvPr userDrawn="1"/>
        </p:nvSpPr>
        <p:spPr>
          <a:xfrm>
            <a:off x="5529070" y="3554359"/>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Tree>
    <p:extLst>
      <p:ext uri="{BB962C8B-B14F-4D97-AF65-F5344CB8AC3E}">
        <p14:creationId xmlns:p14="http://schemas.microsoft.com/office/powerpoint/2010/main" val="4214707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981330" y="1439995"/>
            <a:ext cx="1090868" cy="45719"/>
          </a:xfrm>
          <a:prstGeom prst="rect">
            <a:avLst/>
          </a:prstGeom>
          <a:solidFill>
            <a:schemeClr val="accent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875489" y="488178"/>
            <a:ext cx="10245218" cy="815291"/>
          </a:xfrm>
        </p:spPr>
        <p:txBody>
          <a:bodyPr/>
          <a:lstStyle/>
          <a:p>
            <a:r>
              <a:rPr lang="en-US"/>
              <a:t>Click to edit Master title style</a:t>
            </a:r>
            <a:endParaRPr lang="en-CA"/>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14" name="Rectangle 13">
            <a:extLst>
              <a:ext uri="{FF2B5EF4-FFF2-40B4-BE49-F238E27FC236}">
                <a16:creationId xmlns:a16="http://schemas.microsoft.com/office/drawing/2014/main" id="{7A3530D4-401D-F81C-A81F-ADFD41DEE8D5}"/>
              </a:ext>
            </a:extLst>
          </p:cNvPr>
          <p:cNvSpPr/>
          <p:nvPr userDrawn="1"/>
        </p:nvSpPr>
        <p:spPr>
          <a:xfrm>
            <a:off x="7882320" y="1482974"/>
            <a:ext cx="3664425" cy="4681103"/>
          </a:xfrm>
          <a:prstGeom prst="rect">
            <a:avLst/>
          </a:prstGeom>
          <a:gradFill flip="none" rotWithShape="1">
            <a:gsLst>
              <a:gs pos="1000">
                <a:schemeClr val="bg2">
                  <a:alpha val="22000"/>
                </a:schemeClr>
              </a:gs>
              <a:gs pos="100000">
                <a:schemeClr val="bg2">
                  <a:alpha val="0"/>
                </a:schemeClr>
              </a:gs>
            </a:gsLst>
            <a:lin ang="5400000" scaled="0"/>
            <a:tileRect/>
          </a:grad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endParaRPr lang="en-US" sz="1400">
              <a:solidFill>
                <a:schemeClr val="tx1"/>
              </a:solidFill>
              <a:latin typeface="Bernina Sans Offc" panose="02000000000000000000" pitchFamily="2" charset="77"/>
            </a:endParaRPr>
          </a:p>
        </p:txBody>
      </p:sp>
      <p:sp>
        <p:nvSpPr>
          <p:cNvPr id="16" name="Rectangle 15">
            <a:extLst>
              <a:ext uri="{FF2B5EF4-FFF2-40B4-BE49-F238E27FC236}">
                <a16:creationId xmlns:a16="http://schemas.microsoft.com/office/drawing/2014/main" id="{2859227C-E564-2CD7-EDAB-6E4EDB0385E4}"/>
              </a:ext>
            </a:extLst>
          </p:cNvPr>
          <p:cNvSpPr/>
          <p:nvPr userDrawn="1"/>
        </p:nvSpPr>
        <p:spPr>
          <a:xfrm flipV="1">
            <a:off x="7886002" y="1439995"/>
            <a:ext cx="3660743" cy="45719"/>
          </a:xfrm>
          <a:prstGeom prst="rect">
            <a:avLst/>
          </a:prstGeom>
          <a:gradFill>
            <a:gsLst>
              <a:gs pos="0">
                <a:srgbClr val="0D9DC9"/>
              </a:gs>
              <a:gs pos="99000">
                <a:schemeClr val="accent3"/>
              </a:gs>
            </a:gsLst>
            <a:lin ang="0" scaled="0"/>
          </a:gradFill>
          <a:ln w="12700" cap="flat" cmpd="sng" algn="ctr">
            <a:noFill/>
            <a:prstDash val="solid"/>
            <a:miter lim="800000"/>
          </a:ln>
          <a:effectLst/>
        </p:spPr>
        <p:txBody>
          <a:bodyPr rtlCol="0" anchor="ctr"/>
          <a:lstStyle/>
          <a:p>
            <a:pPr algn="ctr"/>
            <a:endParaRPr lang="en-US" sz="2000" kern="0">
              <a:solidFill>
                <a:srgbClr val="EB148D"/>
              </a:solidFill>
              <a:latin typeface="Arial" panose="020B0604020202020204"/>
            </a:endParaRPr>
          </a:p>
        </p:txBody>
      </p:sp>
      <p:sp>
        <p:nvSpPr>
          <p:cNvPr id="4" name="Rounded Rectangle 3">
            <a:extLst>
              <a:ext uri="{FF2B5EF4-FFF2-40B4-BE49-F238E27FC236}">
                <a16:creationId xmlns:a16="http://schemas.microsoft.com/office/drawing/2014/main" id="{1C03EF86-84E5-735E-684B-B7BC09B791E4}"/>
              </a:ext>
            </a:extLst>
          </p:cNvPr>
          <p:cNvSpPr/>
          <p:nvPr userDrawn="1"/>
        </p:nvSpPr>
        <p:spPr>
          <a:xfrm>
            <a:off x="7886001" y="1439995"/>
            <a:ext cx="3660744" cy="270843"/>
          </a:xfrm>
          <a:prstGeom prst="roundRect">
            <a:avLst>
              <a:gd name="adj" fmla="val 0"/>
            </a:avLst>
          </a:prstGeom>
          <a:gradFill>
            <a:gsLst>
              <a:gs pos="50000">
                <a:schemeClr val="accent2"/>
              </a:gs>
              <a:gs pos="100000">
                <a:schemeClr val="accent5"/>
              </a:gs>
            </a:gsLst>
            <a:lin ang="2700000" scaled="0"/>
          </a:gra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72000" tIns="73152" rIns="72000" bIns="73152" rtlCol="0" anchor="ctr">
            <a:spAutoFit/>
          </a:bodyPr>
          <a:lstStyle/>
          <a:p>
            <a:pPr algn="ctr"/>
            <a:endParaRPr lang="en-US" sz="800" spc="150">
              <a:latin typeface="Bernina Sans Offc" panose="02000000000000000000" pitchFamily="2" charset="77"/>
            </a:endParaRPr>
          </a:p>
        </p:txBody>
      </p:sp>
      <p:sp>
        <p:nvSpPr>
          <p:cNvPr id="11" name="Triangle 10">
            <a:hlinkClick r:id="" action="ppaction://noaction"/>
            <a:extLst>
              <a:ext uri="{FF2B5EF4-FFF2-40B4-BE49-F238E27FC236}">
                <a16:creationId xmlns:a16="http://schemas.microsoft.com/office/drawing/2014/main" id="{95B2285A-4C34-3BFF-2F50-F30652BCD516}"/>
              </a:ext>
            </a:extLst>
          </p:cNvPr>
          <p:cNvSpPr/>
          <p:nvPr userDrawn="1"/>
        </p:nvSpPr>
        <p:spPr>
          <a:xfrm rot="16200000">
            <a:off x="11134560" y="894549"/>
            <a:ext cx="391457" cy="389079"/>
          </a:xfrm>
          <a:prstGeom prst="triangle">
            <a:avLst/>
          </a:prstGeom>
          <a:solidFill>
            <a:schemeClr val="bg1"/>
          </a:solidFill>
          <a:ln w="6350">
            <a:solidFill>
              <a:schemeClr val="bg2"/>
            </a:solidFill>
            <a:prstDash val="dash"/>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u="none" strike="noStrike" kern="1200" cap="none" spc="150" normalizeH="0" baseline="0" noProof="0" err="1">
              <a:ln>
                <a:noFill/>
              </a:ln>
              <a:solidFill>
                <a:schemeClr val="tx1"/>
              </a:solidFill>
              <a:effectLst/>
              <a:uLnTx/>
              <a:uFillTx/>
              <a:latin typeface="DT Flow Text V1.011" pitchFamily="2" charset="77"/>
              <a:ea typeface="+mn-ea"/>
              <a:cs typeface="+mn-cs"/>
            </a:endParaRPr>
          </a:p>
        </p:txBody>
      </p:sp>
      <p:sp>
        <p:nvSpPr>
          <p:cNvPr id="10" name="Rounded Rectangle 9">
            <a:extLst>
              <a:ext uri="{FF2B5EF4-FFF2-40B4-BE49-F238E27FC236}">
                <a16:creationId xmlns:a16="http://schemas.microsoft.com/office/drawing/2014/main" id="{C5A5DD44-8433-C3B8-D6D9-E03800639C90}"/>
              </a:ext>
            </a:extLst>
          </p:cNvPr>
          <p:cNvSpPr/>
          <p:nvPr userDrawn="1"/>
        </p:nvSpPr>
        <p:spPr>
          <a:xfrm>
            <a:off x="7860402" y="1435831"/>
            <a:ext cx="3664426" cy="270843"/>
          </a:xfrm>
          <a:prstGeom prst="roundRect">
            <a:avLst>
              <a:gd name="adj" fmla="val 0"/>
            </a:avLst>
          </a:prstGeom>
          <a:gradFill>
            <a:gsLst>
              <a:gs pos="50000">
                <a:schemeClr val="accent1"/>
              </a:gs>
              <a:gs pos="100000">
                <a:schemeClr val="accent4"/>
              </a:gs>
            </a:gsLst>
            <a:lin ang="2700000" scaled="0"/>
          </a:gra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72000" tIns="73152" rIns="72000" bIns="73152" rtlCol="0" anchor="ctr">
            <a:spAutoFit/>
          </a:bodyPr>
          <a:lstStyle/>
          <a:p>
            <a:pPr algn="ctr"/>
            <a:endParaRPr lang="en-US" sz="800" spc="150">
              <a:latin typeface="Bernina Sans Offc" panose="02000000000000000000" pitchFamily="2" charset="77"/>
            </a:endParaRPr>
          </a:p>
        </p:txBody>
      </p:sp>
    </p:spTree>
    <p:extLst>
      <p:ext uri="{BB962C8B-B14F-4D97-AF65-F5344CB8AC3E}">
        <p14:creationId xmlns:p14="http://schemas.microsoft.com/office/powerpoint/2010/main" val="42880168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981330" y="1439995"/>
            <a:ext cx="1090868" cy="45719"/>
          </a:xfrm>
          <a:prstGeom prst="rect">
            <a:avLst/>
          </a:prstGeom>
          <a:solidFill>
            <a:schemeClr val="accent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875489" y="488178"/>
            <a:ext cx="10245218" cy="815291"/>
          </a:xfrm>
        </p:spPr>
        <p:txBody>
          <a:bodyPr/>
          <a:lstStyle/>
          <a:p>
            <a:r>
              <a:rPr lang="en-US"/>
              <a:t>Click to edit Master title style</a:t>
            </a:r>
            <a:endParaRPr lang="en-CA"/>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14" name="Rectangle 13">
            <a:extLst>
              <a:ext uri="{FF2B5EF4-FFF2-40B4-BE49-F238E27FC236}">
                <a16:creationId xmlns:a16="http://schemas.microsoft.com/office/drawing/2014/main" id="{7A3530D4-401D-F81C-A81F-ADFD41DEE8D5}"/>
              </a:ext>
            </a:extLst>
          </p:cNvPr>
          <p:cNvSpPr/>
          <p:nvPr userDrawn="1"/>
        </p:nvSpPr>
        <p:spPr>
          <a:xfrm>
            <a:off x="7882320" y="1482974"/>
            <a:ext cx="3664425" cy="4681103"/>
          </a:xfrm>
          <a:prstGeom prst="rect">
            <a:avLst/>
          </a:prstGeom>
          <a:gradFill flip="none" rotWithShape="1">
            <a:gsLst>
              <a:gs pos="1000">
                <a:schemeClr val="bg2">
                  <a:alpha val="22000"/>
                </a:schemeClr>
              </a:gs>
              <a:gs pos="100000">
                <a:schemeClr val="bg2">
                  <a:alpha val="0"/>
                </a:schemeClr>
              </a:gs>
            </a:gsLst>
            <a:lin ang="5400000" scaled="0"/>
            <a:tileRect/>
          </a:grad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endParaRPr lang="en-US" sz="1400">
              <a:solidFill>
                <a:schemeClr val="tx1"/>
              </a:solidFill>
              <a:latin typeface="Bernina Sans Offc" panose="02000000000000000000" pitchFamily="2" charset="77"/>
            </a:endParaRPr>
          </a:p>
        </p:txBody>
      </p:sp>
      <p:sp>
        <p:nvSpPr>
          <p:cNvPr id="16" name="Rectangle 15">
            <a:extLst>
              <a:ext uri="{FF2B5EF4-FFF2-40B4-BE49-F238E27FC236}">
                <a16:creationId xmlns:a16="http://schemas.microsoft.com/office/drawing/2014/main" id="{2859227C-E564-2CD7-EDAB-6E4EDB0385E4}"/>
              </a:ext>
            </a:extLst>
          </p:cNvPr>
          <p:cNvSpPr/>
          <p:nvPr userDrawn="1"/>
        </p:nvSpPr>
        <p:spPr>
          <a:xfrm flipV="1">
            <a:off x="7886002" y="1439995"/>
            <a:ext cx="3660743" cy="45719"/>
          </a:xfrm>
          <a:prstGeom prst="rect">
            <a:avLst/>
          </a:prstGeom>
          <a:gradFill>
            <a:gsLst>
              <a:gs pos="0">
                <a:srgbClr val="0D9DC9"/>
              </a:gs>
              <a:gs pos="99000">
                <a:schemeClr val="accent3"/>
              </a:gs>
            </a:gsLst>
            <a:lin ang="0" scaled="0"/>
          </a:gradFill>
          <a:ln w="12700" cap="flat" cmpd="sng" algn="ctr">
            <a:noFill/>
            <a:prstDash val="solid"/>
            <a:miter lim="800000"/>
          </a:ln>
          <a:effectLst/>
        </p:spPr>
        <p:txBody>
          <a:bodyPr rtlCol="0" anchor="ctr"/>
          <a:lstStyle/>
          <a:p>
            <a:pPr algn="ctr"/>
            <a:endParaRPr lang="en-US" sz="2000" kern="0">
              <a:solidFill>
                <a:srgbClr val="EB148D"/>
              </a:solidFill>
              <a:latin typeface="Arial" panose="020B0604020202020204"/>
            </a:endParaRPr>
          </a:p>
        </p:txBody>
      </p:sp>
      <p:sp>
        <p:nvSpPr>
          <p:cNvPr id="4" name="Rounded Rectangle 3">
            <a:extLst>
              <a:ext uri="{FF2B5EF4-FFF2-40B4-BE49-F238E27FC236}">
                <a16:creationId xmlns:a16="http://schemas.microsoft.com/office/drawing/2014/main" id="{1C03EF86-84E5-735E-684B-B7BC09B791E4}"/>
              </a:ext>
            </a:extLst>
          </p:cNvPr>
          <p:cNvSpPr/>
          <p:nvPr userDrawn="1"/>
        </p:nvSpPr>
        <p:spPr>
          <a:xfrm>
            <a:off x="7886001" y="1439995"/>
            <a:ext cx="3660744" cy="270843"/>
          </a:xfrm>
          <a:prstGeom prst="roundRect">
            <a:avLst>
              <a:gd name="adj" fmla="val 0"/>
            </a:avLst>
          </a:prstGeom>
          <a:gradFill>
            <a:gsLst>
              <a:gs pos="50000">
                <a:schemeClr val="accent3"/>
              </a:gs>
              <a:gs pos="100000">
                <a:srgbClr val="5CFDCD"/>
              </a:gs>
            </a:gsLst>
            <a:lin ang="2700000" scaled="0"/>
          </a:gra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72000" tIns="73152" rIns="72000" bIns="73152" rtlCol="0" anchor="ctr">
            <a:spAutoFit/>
          </a:bodyPr>
          <a:lstStyle/>
          <a:p>
            <a:pPr algn="ctr"/>
            <a:endParaRPr lang="en-US" sz="800" spc="150">
              <a:latin typeface="Bernina Sans Offc" panose="02000000000000000000" pitchFamily="2" charset="77"/>
            </a:endParaRPr>
          </a:p>
        </p:txBody>
      </p:sp>
      <p:sp>
        <p:nvSpPr>
          <p:cNvPr id="11" name="Triangle 10">
            <a:hlinkClick r:id="" action="ppaction://noaction"/>
            <a:extLst>
              <a:ext uri="{FF2B5EF4-FFF2-40B4-BE49-F238E27FC236}">
                <a16:creationId xmlns:a16="http://schemas.microsoft.com/office/drawing/2014/main" id="{95B2285A-4C34-3BFF-2F50-F30652BCD516}"/>
              </a:ext>
            </a:extLst>
          </p:cNvPr>
          <p:cNvSpPr/>
          <p:nvPr userDrawn="1"/>
        </p:nvSpPr>
        <p:spPr>
          <a:xfrm rot="16200000">
            <a:off x="11134560" y="894549"/>
            <a:ext cx="391457" cy="389079"/>
          </a:xfrm>
          <a:prstGeom prst="triangle">
            <a:avLst/>
          </a:prstGeom>
          <a:solidFill>
            <a:schemeClr val="bg1"/>
          </a:solidFill>
          <a:ln w="6350">
            <a:solidFill>
              <a:schemeClr val="bg2"/>
            </a:solidFill>
            <a:prstDash val="dash"/>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u="none" strike="noStrike" kern="1200" cap="none" spc="150" normalizeH="0" baseline="0" noProof="0" err="1">
              <a:ln>
                <a:noFill/>
              </a:ln>
              <a:solidFill>
                <a:schemeClr val="tx1"/>
              </a:solidFill>
              <a:effectLst/>
              <a:uLnTx/>
              <a:uFillTx/>
              <a:latin typeface="DT Flow Text V1.011" pitchFamily="2" charset="77"/>
              <a:ea typeface="+mn-ea"/>
              <a:cs typeface="+mn-cs"/>
            </a:endParaRPr>
          </a:p>
        </p:txBody>
      </p:sp>
    </p:spTree>
    <p:extLst>
      <p:ext uri="{BB962C8B-B14F-4D97-AF65-F5344CB8AC3E}">
        <p14:creationId xmlns:p14="http://schemas.microsoft.com/office/powerpoint/2010/main" val="4181081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981330" y="1439995"/>
            <a:ext cx="1090868" cy="45719"/>
          </a:xfrm>
          <a:prstGeom prst="rect">
            <a:avLst/>
          </a:prstGeom>
          <a:solidFill>
            <a:schemeClr val="accent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875489" y="488178"/>
            <a:ext cx="10245218" cy="815291"/>
          </a:xfrm>
        </p:spPr>
        <p:txBody>
          <a:bodyPr/>
          <a:lstStyle/>
          <a:p>
            <a:r>
              <a:rPr lang="en-US"/>
              <a:t>Click to edit Master title style</a:t>
            </a:r>
            <a:endParaRPr lang="en-CA"/>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14" name="Rectangle 13">
            <a:extLst>
              <a:ext uri="{FF2B5EF4-FFF2-40B4-BE49-F238E27FC236}">
                <a16:creationId xmlns:a16="http://schemas.microsoft.com/office/drawing/2014/main" id="{7A3530D4-401D-F81C-A81F-ADFD41DEE8D5}"/>
              </a:ext>
            </a:extLst>
          </p:cNvPr>
          <p:cNvSpPr/>
          <p:nvPr userDrawn="1"/>
        </p:nvSpPr>
        <p:spPr>
          <a:xfrm>
            <a:off x="7882320" y="1482974"/>
            <a:ext cx="3664425" cy="4681103"/>
          </a:xfrm>
          <a:prstGeom prst="rect">
            <a:avLst/>
          </a:prstGeom>
          <a:gradFill flip="none" rotWithShape="1">
            <a:gsLst>
              <a:gs pos="1000">
                <a:schemeClr val="bg2">
                  <a:alpha val="22000"/>
                </a:schemeClr>
              </a:gs>
              <a:gs pos="100000">
                <a:schemeClr val="bg2">
                  <a:alpha val="0"/>
                </a:schemeClr>
              </a:gs>
            </a:gsLst>
            <a:lin ang="5400000" scaled="0"/>
            <a:tileRect/>
          </a:grad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endParaRPr lang="en-US" sz="1400">
              <a:solidFill>
                <a:schemeClr val="tx1"/>
              </a:solidFill>
              <a:latin typeface="Bernina Sans Offc" panose="02000000000000000000" pitchFamily="2" charset="77"/>
            </a:endParaRPr>
          </a:p>
        </p:txBody>
      </p:sp>
      <p:sp>
        <p:nvSpPr>
          <p:cNvPr id="16" name="Rectangle 15">
            <a:extLst>
              <a:ext uri="{FF2B5EF4-FFF2-40B4-BE49-F238E27FC236}">
                <a16:creationId xmlns:a16="http://schemas.microsoft.com/office/drawing/2014/main" id="{2859227C-E564-2CD7-EDAB-6E4EDB0385E4}"/>
              </a:ext>
            </a:extLst>
          </p:cNvPr>
          <p:cNvSpPr/>
          <p:nvPr userDrawn="1"/>
        </p:nvSpPr>
        <p:spPr>
          <a:xfrm flipV="1">
            <a:off x="7886002" y="1439995"/>
            <a:ext cx="3660743" cy="45719"/>
          </a:xfrm>
          <a:prstGeom prst="rect">
            <a:avLst/>
          </a:prstGeom>
          <a:gradFill>
            <a:gsLst>
              <a:gs pos="0">
                <a:srgbClr val="0D9DC9"/>
              </a:gs>
              <a:gs pos="99000">
                <a:schemeClr val="accent3"/>
              </a:gs>
            </a:gsLst>
            <a:lin ang="0" scaled="0"/>
          </a:gradFill>
          <a:ln w="12700" cap="flat" cmpd="sng" algn="ctr">
            <a:noFill/>
            <a:prstDash val="solid"/>
            <a:miter lim="800000"/>
          </a:ln>
          <a:effectLst/>
        </p:spPr>
        <p:txBody>
          <a:bodyPr rtlCol="0" anchor="ctr"/>
          <a:lstStyle/>
          <a:p>
            <a:pPr algn="ctr"/>
            <a:endParaRPr lang="en-US" sz="2000" kern="0">
              <a:solidFill>
                <a:srgbClr val="EB148D"/>
              </a:solidFill>
              <a:latin typeface="Arial" panose="020B0604020202020204"/>
            </a:endParaRPr>
          </a:p>
        </p:txBody>
      </p:sp>
      <p:sp>
        <p:nvSpPr>
          <p:cNvPr id="4" name="Rounded Rectangle 3">
            <a:extLst>
              <a:ext uri="{FF2B5EF4-FFF2-40B4-BE49-F238E27FC236}">
                <a16:creationId xmlns:a16="http://schemas.microsoft.com/office/drawing/2014/main" id="{1C03EF86-84E5-735E-684B-B7BC09B791E4}"/>
              </a:ext>
            </a:extLst>
          </p:cNvPr>
          <p:cNvSpPr/>
          <p:nvPr userDrawn="1"/>
        </p:nvSpPr>
        <p:spPr>
          <a:xfrm>
            <a:off x="7886001" y="1439995"/>
            <a:ext cx="3660744" cy="270843"/>
          </a:xfrm>
          <a:prstGeom prst="roundRect">
            <a:avLst>
              <a:gd name="adj" fmla="val 0"/>
            </a:avLst>
          </a:prstGeom>
          <a:gradFill>
            <a:gsLst>
              <a:gs pos="50000">
                <a:schemeClr val="tx2">
                  <a:lumMod val="50000"/>
                </a:schemeClr>
              </a:gs>
              <a:gs pos="100000">
                <a:srgbClr val="071F5C"/>
              </a:gs>
            </a:gsLst>
            <a:lin ang="2700000" scaled="0"/>
          </a:gra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72000" tIns="73152" rIns="72000" bIns="73152" rtlCol="0" anchor="ctr">
            <a:spAutoFit/>
          </a:bodyPr>
          <a:lstStyle/>
          <a:p>
            <a:pPr algn="ctr"/>
            <a:endParaRPr lang="en-US" sz="800" spc="150">
              <a:latin typeface="Bernina Sans Offc" panose="02000000000000000000" pitchFamily="2" charset="77"/>
            </a:endParaRPr>
          </a:p>
        </p:txBody>
      </p:sp>
      <p:sp>
        <p:nvSpPr>
          <p:cNvPr id="11" name="Triangle 10">
            <a:hlinkClick r:id="" action="ppaction://noaction"/>
            <a:extLst>
              <a:ext uri="{FF2B5EF4-FFF2-40B4-BE49-F238E27FC236}">
                <a16:creationId xmlns:a16="http://schemas.microsoft.com/office/drawing/2014/main" id="{95B2285A-4C34-3BFF-2F50-F30652BCD516}"/>
              </a:ext>
            </a:extLst>
          </p:cNvPr>
          <p:cNvSpPr/>
          <p:nvPr userDrawn="1"/>
        </p:nvSpPr>
        <p:spPr>
          <a:xfrm rot="16200000">
            <a:off x="11134560" y="894549"/>
            <a:ext cx="391457" cy="389079"/>
          </a:xfrm>
          <a:prstGeom prst="triangle">
            <a:avLst/>
          </a:prstGeom>
          <a:solidFill>
            <a:schemeClr val="bg1"/>
          </a:solidFill>
          <a:ln w="6350">
            <a:solidFill>
              <a:schemeClr val="bg2"/>
            </a:solidFill>
            <a:prstDash val="dash"/>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u="none" strike="noStrike" kern="1200" cap="none" spc="150" normalizeH="0" baseline="0" noProof="0" err="1">
              <a:ln>
                <a:noFill/>
              </a:ln>
              <a:solidFill>
                <a:schemeClr val="tx1"/>
              </a:solidFill>
              <a:effectLst/>
              <a:uLnTx/>
              <a:uFillTx/>
              <a:latin typeface="DT Flow Text V1.011" pitchFamily="2" charset="77"/>
              <a:ea typeface="+mn-ea"/>
              <a:cs typeface="+mn-cs"/>
            </a:endParaRPr>
          </a:p>
        </p:txBody>
      </p:sp>
    </p:spTree>
    <p:extLst>
      <p:ext uri="{BB962C8B-B14F-4D97-AF65-F5344CB8AC3E}">
        <p14:creationId xmlns:p14="http://schemas.microsoft.com/office/powerpoint/2010/main" val="12730614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981330" y="1439995"/>
            <a:ext cx="1090868" cy="45719"/>
          </a:xfrm>
          <a:prstGeom prst="rect">
            <a:avLst/>
          </a:prstGeom>
          <a:solidFill>
            <a:schemeClr val="accent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875489" y="488178"/>
            <a:ext cx="10245218" cy="815291"/>
          </a:xfrm>
        </p:spPr>
        <p:txBody>
          <a:bodyPr/>
          <a:lstStyle/>
          <a:p>
            <a:r>
              <a:rPr lang="en-US"/>
              <a:t>Click to edit Master title style</a:t>
            </a:r>
            <a:endParaRPr lang="en-CA"/>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14" name="Rectangle 13">
            <a:extLst>
              <a:ext uri="{FF2B5EF4-FFF2-40B4-BE49-F238E27FC236}">
                <a16:creationId xmlns:a16="http://schemas.microsoft.com/office/drawing/2014/main" id="{7A3530D4-401D-F81C-A81F-ADFD41DEE8D5}"/>
              </a:ext>
            </a:extLst>
          </p:cNvPr>
          <p:cNvSpPr/>
          <p:nvPr userDrawn="1"/>
        </p:nvSpPr>
        <p:spPr>
          <a:xfrm>
            <a:off x="7882320" y="1482974"/>
            <a:ext cx="3664425" cy="4681103"/>
          </a:xfrm>
          <a:prstGeom prst="rect">
            <a:avLst/>
          </a:prstGeom>
          <a:gradFill flip="none" rotWithShape="1">
            <a:gsLst>
              <a:gs pos="1000">
                <a:schemeClr val="bg2">
                  <a:alpha val="22000"/>
                </a:schemeClr>
              </a:gs>
              <a:gs pos="100000">
                <a:schemeClr val="bg2">
                  <a:alpha val="0"/>
                </a:schemeClr>
              </a:gs>
            </a:gsLst>
            <a:lin ang="5400000" scaled="0"/>
            <a:tileRect/>
          </a:grad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endParaRPr lang="en-US" sz="1400">
              <a:solidFill>
                <a:schemeClr val="tx1"/>
              </a:solidFill>
              <a:latin typeface="Bernina Sans Offc" panose="02000000000000000000" pitchFamily="2" charset="77"/>
            </a:endParaRPr>
          </a:p>
        </p:txBody>
      </p:sp>
      <p:sp>
        <p:nvSpPr>
          <p:cNvPr id="16" name="Rectangle 15">
            <a:extLst>
              <a:ext uri="{FF2B5EF4-FFF2-40B4-BE49-F238E27FC236}">
                <a16:creationId xmlns:a16="http://schemas.microsoft.com/office/drawing/2014/main" id="{2859227C-E564-2CD7-EDAB-6E4EDB0385E4}"/>
              </a:ext>
            </a:extLst>
          </p:cNvPr>
          <p:cNvSpPr/>
          <p:nvPr userDrawn="1"/>
        </p:nvSpPr>
        <p:spPr>
          <a:xfrm flipV="1">
            <a:off x="7886002" y="1439995"/>
            <a:ext cx="3660743" cy="45719"/>
          </a:xfrm>
          <a:prstGeom prst="rect">
            <a:avLst/>
          </a:prstGeom>
          <a:gradFill>
            <a:gsLst>
              <a:gs pos="0">
                <a:srgbClr val="0D9DC9"/>
              </a:gs>
              <a:gs pos="99000">
                <a:schemeClr val="accent3"/>
              </a:gs>
            </a:gsLst>
            <a:lin ang="0" scaled="0"/>
          </a:gradFill>
          <a:ln w="12700" cap="flat" cmpd="sng" algn="ctr">
            <a:noFill/>
            <a:prstDash val="solid"/>
            <a:miter lim="800000"/>
          </a:ln>
          <a:effectLst/>
        </p:spPr>
        <p:txBody>
          <a:bodyPr rtlCol="0" anchor="ctr"/>
          <a:lstStyle/>
          <a:p>
            <a:pPr algn="ctr"/>
            <a:endParaRPr lang="en-US" sz="2000" kern="0">
              <a:solidFill>
                <a:srgbClr val="EB148D"/>
              </a:solidFill>
              <a:latin typeface="Arial" panose="020B0604020202020204"/>
            </a:endParaRPr>
          </a:p>
        </p:txBody>
      </p:sp>
      <p:sp>
        <p:nvSpPr>
          <p:cNvPr id="4" name="Rounded Rectangle 3">
            <a:extLst>
              <a:ext uri="{FF2B5EF4-FFF2-40B4-BE49-F238E27FC236}">
                <a16:creationId xmlns:a16="http://schemas.microsoft.com/office/drawing/2014/main" id="{1C03EF86-84E5-735E-684B-B7BC09B791E4}"/>
              </a:ext>
            </a:extLst>
          </p:cNvPr>
          <p:cNvSpPr/>
          <p:nvPr userDrawn="1"/>
        </p:nvSpPr>
        <p:spPr>
          <a:xfrm>
            <a:off x="7886001" y="1439995"/>
            <a:ext cx="3660744" cy="270843"/>
          </a:xfrm>
          <a:prstGeom prst="roundRect">
            <a:avLst>
              <a:gd name="adj" fmla="val 0"/>
            </a:avLst>
          </a:prstGeom>
          <a:gradFill>
            <a:gsLst>
              <a:gs pos="50000">
                <a:srgbClr val="FDC300"/>
              </a:gs>
              <a:gs pos="100000">
                <a:srgbClr val="FDE69A"/>
              </a:gs>
            </a:gsLst>
            <a:lin ang="2700000" scaled="0"/>
          </a:gra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72000" tIns="73152" rIns="72000" bIns="73152" rtlCol="0" anchor="ctr">
            <a:spAutoFit/>
          </a:bodyPr>
          <a:lstStyle/>
          <a:p>
            <a:pPr algn="ctr"/>
            <a:endParaRPr lang="en-US" sz="800" spc="150">
              <a:latin typeface="Bernina Sans Offc" panose="02000000000000000000" pitchFamily="2" charset="77"/>
            </a:endParaRPr>
          </a:p>
        </p:txBody>
      </p:sp>
      <p:sp>
        <p:nvSpPr>
          <p:cNvPr id="11" name="Triangle 10">
            <a:hlinkClick r:id="" action="ppaction://noaction"/>
            <a:extLst>
              <a:ext uri="{FF2B5EF4-FFF2-40B4-BE49-F238E27FC236}">
                <a16:creationId xmlns:a16="http://schemas.microsoft.com/office/drawing/2014/main" id="{95B2285A-4C34-3BFF-2F50-F30652BCD516}"/>
              </a:ext>
            </a:extLst>
          </p:cNvPr>
          <p:cNvSpPr/>
          <p:nvPr userDrawn="1"/>
        </p:nvSpPr>
        <p:spPr>
          <a:xfrm rot="16200000">
            <a:off x="11134560" y="894549"/>
            <a:ext cx="391457" cy="389079"/>
          </a:xfrm>
          <a:prstGeom prst="triangle">
            <a:avLst/>
          </a:prstGeom>
          <a:solidFill>
            <a:schemeClr val="bg1"/>
          </a:solidFill>
          <a:ln w="6350">
            <a:solidFill>
              <a:schemeClr val="bg2"/>
            </a:solidFill>
            <a:prstDash val="dash"/>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u="none" strike="noStrike" kern="1200" cap="none" spc="150" normalizeH="0" baseline="0" noProof="0" err="1">
              <a:ln>
                <a:noFill/>
              </a:ln>
              <a:solidFill>
                <a:schemeClr val="tx1"/>
              </a:solidFill>
              <a:effectLst/>
              <a:uLnTx/>
              <a:uFillTx/>
              <a:latin typeface="DT Flow Text V1.011" pitchFamily="2" charset="77"/>
              <a:ea typeface="+mn-ea"/>
              <a:cs typeface="+mn-cs"/>
            </a:endParaRPr>
          </a:p>
        </p:txBody>
      </p:sp>
    </p:spTree>
    <p:extLst>
      <p:ext uri="{BB962C8B-B14F-4D97-AF65-F5344CB8AC3E}">
        <p14:creationId xmlns:p14="http://schemas.microsoft.com/office/powerpoint/2010/main" val="38746384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1922078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tandard slide with photo branded Brand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EA4041-4F74-538D-974E-2F00659608C6}"/>
              </a:ext>
            </a:extLst>
          </p:cNvPr>
          <p:cNvPicPr>
            <a:picLocks noChangeAspect="1"/>
          </p:cNvPicPr>
          <p:nvPr userDrawn="1"/>
        </p:nvPicPr>
        <p:blipFill>
          <a:blip r:embed="rId2"/>
          <a:stretch>
            <a:fillRect/>
          </a:stretch>
        </p:blipFill>
        <p:spPr>
          <a:xfrm rot="7200000">
            <a:off x="3872879" y="574212"/>
            <a:ext cx="13143781" cy="8548397"/>
          </a:xfrm>
          <a:prstGeom prst="rect">
            <a:avLst/>
          </a:prstGeom>
        </p:spPr>
      </p:pic>
      <p:sp>
        <p:nvSpPr>
          <p:cNvPr id="11" name="Picture Placeholder 15">
            <a:extLst>
              <a:ext uri="{FF2B5EF4-FFF2-40B4-BE49-F238E27FC236}">
                <a16:creationId xmlns:a16="http://schemas.microsoft.com/office/drawing/2014/main" id="{B61A767C-9629-3017-84C1-62ECCC790BA3}"/>
              </a:ext>
            </a:extLst>
          </p:cNvPr>
          <p:cNvSpPr>
            <a:spLocks noGrp="1"/>
          </p:cNvSpPr>
          <p:nvPr>
            <p:ph type="pic" sz="quarter" idx="13" hasCustomPrompt="1"/>
          </p:nvPr>
        </p:nvSpPr>
        <p:spPr>
          <a:xfrm>
            <a:off x="6069958" y="1376313"/>
            <a:ext cx="5679130" cy="4860976"/>
          </a:xfrm>
          <a:prstGeom prst="rect">
            <a:avLst/>
          </a:prstGeom>
          <a:solidFill>
            <a:schemeClr val="bg1"/>
          </a:solidFill>
          <a:effectLst>
            <a:outerShdw blurRad="228600" dist="762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photo onto the slide</a:t>
            </a:r>
          </a:p>
        </p:txBody>
      </p:sp>
      <p:grpSp>
        <p:nvGrpSpPr>
          <p:cNvPr id="2" name="Group 1">
            <a:extLst>
              <a:ext uri="{FF2B5EF4-FFF2-40B4-BE49-F238E27FC236}">
                <a16:creationId xmlns:a16="http://schemas.microsoft.com/office/drawing/2014/main" id="{10B53751-5DD7-9BE6-9859-79766A3C1490}"/>
              </a:ext>
            </a:extLst>
          </p:cNvPr>
          <p:cNvGrpSpPr/>
          <p:nvPr userDrawn="1"/>
        </p:nvGrpSpPr>
        <p:grpSpPr>
          <a:xfrm>
            <a:off x="12328207" y="-10758"/>
            <a:ext cx="1973057" cy="2302544"/>
            <a:chOff x="12328207" y="-10758"/>
            <a:chExt cx="1973057" cy="2302544"/>
          </a:xfrm>
        </p:grpSpPr>
        <p:sp>
          <p:nvSpPr>
            <p:cNvPr id="4" name="Rectangle 14">
              <a:extLst>
                <a:ext uri="{FF2B5EF4-FFF2-40B4-BE49-F238E27FC236}">
                  <a16:creationId xmlns:a16="http://schemas.microsoft.com/office/drawing/2014/main" id="{8B178A0A-C7B5-E965-67C9-18E4103963D2}"/>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5" name="Rectangle 4">
              <a:extLst>
                <a:ext uri="{FF2B5EF4-FFF2-40B4-BE49-F238E27FC236}">
                  <a16:creationId xmlns:a16="http://schemas.microsoft.com/office/drawing/2014/main" id="{75ADDDFF-C458-25FE-059B-D86802A42CBC}"/>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a:t>
              </a:r>
              <a:r>
                <a:rPr lang="en-US" sz="900" b="0" i="0" kern="1200">
                  <a:solidFill>
                    <a:schemeClr val="tx1"/>
                  </a:solidFill>
                  <a:latin typeface="Bernina Sans Offc" panose="02000000000000000000" pitchFamily="2" charset="77"/>
                  <a:ea typeface="Raleway" charset="0"/>
                  <a:cs typeface="Raleway" charset="0"/>
                </a:rPr>
                <a:t>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sp>
        <p:nvSpPr>
          <p:cNvPr id="8" name="Date Placeholder 7">
            <a:extLst>
              <a:ext uri="{FF2B5EF4-FFF2-40B4-BE49-F238E27FC236}">
                <a16:creationId xmlns:a16="http://schemas.microsoft.com/office/drawing/2014/main" id="{93FF35F1-EF8B-FC06-AA0F-40406CEF01C3}"/>
              </a:ext>
            </a:extLst>
          </p:cNvPr>
          <p:cNvSpPr>
            <a:spLocks noGrp="1"/>
          </p:cNvSpPr>
          <p:nvPr>
            <p:ph type="dt" sz="half" idx="1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4A9C7870-9D27-38B7-2271-9D2201F8C99A}"/>
              </a:ext>
            </a:extLst>
          </p:cNvPr>
          <p:cNvSpPr>
            <a:spLocks noGrp="1"/>
          </p:cNvSpPr>
          <p:nvPr>
            <p:ph type="ftr" sz="quarter" idx="1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7" name="Slide Number Placeholder 5">
            <a:extLst>
              <a:ext uri="{FF2B5EF4-FFF2-40B4-BE49-F238E27FC236}">
                <a16:creationId xmlns:a16="http://schemas.microsoft.com/office/drawing/2014/main" id="{8C9F75CF-5DE9-4CE8-1B4E-EC71160322E2}"/>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12" name="Straight Connector 11">
            <a:extLst>
              <a:ext uri="{FF2B5EF4-FFF2-40B4-BE49-F238E27FC236}">
                <a16:creationId xmlns:a16="http://schemas.microsoft.com/office/drawing/2014/main" id="{166F2807-9128-5A78-5BDC-D9B3E334F328}"/>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A95E691D-1964-3400-A1D7-D8F177C06CDC}"/>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20" name="Content Placeholder 3">
            <a:extLst>
              <a:ext uri="{FF2B5EF4-FFF2-40B4-BE49-F238E27FC236}">
                <a16:creationId xmlns:a16="http://schemas.microsoft.com/office/drawing/2014/main" id="{EAD1C405-836A-65A4-74D9-23CE3C795CC6}"/>
              </a:ext>
            </a:extLst>
          </p:cNvPr>
          <p:cNvSpPr>
            <a:spLocks noGrp="1"/>
          </p:cNvSpPr>
          <p:nvPr>
            <p:ph sz="quarter" idx="23"/>
          </p:nvPr>
        </p:nvSpPr>
        <p:spPr>
          <a:xfrm>
            <a:off x="442913" y="1376313"/>
            <a:ext cx="5219789"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1" name="Rectangle 20">
            <a:extLst>
              <a:ext uri="{FF2B5EF4-FFF2-40B4-BE49-F238E27FC236}">
                <a16:creationId xmlns:a16="http://schemas.microsoft.com/office/drawing/2014/main" id="{704E53B2-E540-46DD-3A31-86EA2C7A52FB}"/>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22" name="Title 19">
            <a:extLst>
              <a:ext uri="{FF2B5EF4-FFF2-40B4-BE49-F238E27FC236}">
                <a16:creationId xmlns:a16="http://schemas.microsoft.com/office/drawing/2014/main" id="{908D7C02-8FC8-FEFD-B2A0-E45ECFFC678C}"/>
              </a:ext>
            </a:extLst>
          </p:cNvPr>
          <p:cNvSpPr>
            <a:spLocks noGrp="1"/>
          </p:cNvSpPr>
          <p:nvPr>
            <p:ph type="title"/>
          </p:nvPr>
        </p:nvSpPr>
        <p:spPr>
          <a:xfrm>
            <a:off x="442913" y="225425"/>
            <a:ext cx="8944275" cy="827088"/>
          </a:xfrm>
        </p:spPr>
        <p:txBody>
          <a:bodyPr/>
          <a:lstStyle/>
          <a:p>
            <a:r>
              <a:rPr lang="en-US"/>
              <a:t>Click to edit Master title style</a:t>
            </a:r>
            <a:endParaRPr lang="en-CA"/>
          </a:p>
        </p:txBody>
      </p:sp>
      <p:grpSp>
        <p:nvGrpSpPr>
          <p:cNvPr id="3" name="Group 2">
            <a:extLst>
              <a:ext uri="{FF2B5EF4-FFF2-40B4-BE49-F238E27FC236}">
                <a16:creationId xmlns:a16="http://schemas.microsoft.com/office/drawing/2014/main" id="{48A49F26-C5CC-FA1D-EB87-2EADB7364128}"/>
              </a:ext>
            </a:extLst>
          </p:cNvPr>
          <p:cNvGrpSpPr/>
          <p:nvPr userDrawn="1"/>
        </p:nvGrpSpPr>
        <p:grpSpPr>
          <a:xfrm>
            <a:off x="12328207" y="-10758"/>
            <a:ext cx="1973057" cy="3229446"/>
            <a:chOff x="12328207" y="-10758"/>
            <a:chExt cx="1973057" cy="3229446"/>
          </a:xfrm>
        </p:grpSpPr>
        <p:sp>
          <p:nvSpPr>
            <p:cNvPr id="10" name="Rectangle 14">
              <a:extLst>
                <a:ext uri="{FF2B5EF4-FFF2-40B4-BE49-F238E27FC236}">
                  <a16:creationId xmlns:a16="http://schemas.microsoft.com/office/drawing/2014/main" id="{0CA13E23-9DF7-0544-F5DA-BDF7AD60CD9F}"/>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17" name="Rectangle 16">
              <a:extLst>
                <a:ext uri="{FF2B5EF4-FFF2-40B4-BE49-F238E27FC236}">
                  <a16:creationId xmlns:a16="http://schemas.microsoft.com/office/drawing/2014/main" id="{7B76D342-E60E-44D5-1A6A-A75AB1D82E7E}"/>
                </a:ext>
              </a:extLst>
            </p:cNvPr>
            <p:cNvSpPr/>
            <p:nvPr userDrawn="1"/>
          </p:nvSpPr>
          <p:spPr>
            <a:xfrm>
              <a:off x="12423920" y="252709"/>
              <a:ext cx="1877344" cy="2965979"/>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a:p>
              <a:pPr marL="0" marR="0" indent="0" algn="l" defTabSz="914400" rtl="0" eaLnBrk="1" fontAlgn="auto" latinLnBrk="0" hangingPunct="1">
                <a:lnSpc>
                  <a:spcPct val="100000"/>
                </a:lnSpc>
                <a:spcBef>
                  <a:spcPts val="1000"/>
                </a:spcBef>
                <a:spcAft>
                  <a:spcPts val="300"/>
                </a:spcAft>
                <a:buClrTx/>
                <a:buSzTx/>
                <a:buFont typeface="Wingdings" charset="2"/>
                <a:buNone/>
                <a:tabLst/>
                <a:defRPr/>
              </a:pPr>
              <a:r>
                <a:rPr lang="en-US" sz="900" b="0" i="0" kern="1200" baseline="0">
                  <a:solidFill>
                    <a:schemeClr val="tx1"/>
                  </a:solidFill>
                  <a:latin typeface="+mj-lt"/>
                  <a:ea typeface="Raleway" charset="0"/>
                  <a:cs typeface="Raleway" charset="0"/>
                </a:rPr>
                <a:t>Note:</a:t>
              </a:r>
            </a:p>
            <a:p>
              <a:pPr marL="93663" marR="0" lvl="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Segoe UI" panose="020B0502040204020203" pitchFamily="34" charset="0"/>
                  <a:cs typeface="Raleway" charset="0"/>
                </a:rPr>
                <a:t>You can move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sz="900" b="0" i="0" kern="1200">
                  <a:solidFill>
                    <a:srgbClr val="464B54"/>
                  </a:solidFill>
                  <a:latin typeface="Bernina Sans Offc" panose="02000000000000000000" pitchFamily="2" charset="77"/>
                  <a:ea typeface="Segoe UI" panose="020B0502040204020203" pitchFamily="34" charset="0"/>
                  <a:cs typeface="Raleway" charset="0"/>
                </a:rPr>
                <a:t>where you want in the slide, but take care to select both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background</a:t>
              </a:r>
              <a:r>
                <a:rPr lang="en-US" sz="900" b="0" i="0" kern="1200">
                  <a:solidFill>
                    <a:srgbClr val="464B54"/>
                  </a:solidFill>
                  <a:latin typeface="Bernina Sans Offc" panose="02000000000000000000" pitchFamily="2" charset="77"/>
                  <a:ea typeface="Segoe UI" panose="020B0502040204020203" pitchFamily="34" charset="0"/>
                  <a:cs typeface="Raleway" charset="0"/>
                </a:rPr>
                <a:t> and the image placeholder</a:t>
              </a:r>
            </a:p>
          </p:txBody>
        </p:sp>
      </p:grpSp>
    </p:spTree>
    <p:extLst>
      <p:ext uri="{BB962C8B-B14F-4D97-AF65-F5344CB8AC3E}">
        <p14:creationId xmlns:p14="http://schemas.microsoft.com/office/powerpoint/2010/main" val="32266948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C9AA34E9-8C90-C4DC-EB26-D400C73DD1B8}"/>
              </a:ext>
            </a:extLst>
          </p:cNvPr>
          <p:cNvSpPr>
            <a:spLocks/>
          </p:cNvSpPr>
          <p:nvPr userDrawn="1"/>
        </p:nvSpPr>
        <p:spPr>
          <a:xfrm rot="10800000">
            <a:off x="6284365" y="1478705"/>
            <a:ext cx="5461146" cy="4849915"/>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3" name="Rounded Rectangle 2">
            <a:extLst>
              <a:ext uri="{FF2B5EF4-FFF2-40B4-BE49-F238E27FC236}">
                <a16:creationId xmlns:a16="http://schemas.microsoft.com/office/drawing/2014/main" id="{6E30C128-7594-4FD1-64D9-96FD94EFE9BB}"/>
              </a:ext>
            </a:extLst>
          </p:cNvPr>
          <p:cNvSpPr>
            <a:spLocks/>
          </p:cNvSpPr>
          <p:nvPr userDrawn="1"/>
        </p:nvSpPr>
        <p:spPr>
          <a:xfrm rot="10800000">
            <a:off x="445032" y="1492073"/>
            <a:ext cx="5458581" cy="4847965"/>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50" normalizeH="0" baseline="0" noProof="0" err="1">
                <a:ln>
                  <a:noFill/>
                </a:ln>
                <a:solidFill>
                  <a:srgbClr val="FFFFFF"/>
                </a:solidFill>
                <a:effectLst/>
                <a:uLnTx/>
                <a:uFillTx/>
                <a:latin typeface="Bernina Sans Offc" panose="02000000000000000000" pitchFamily="2" charset="77"/>
                <a:ea typeface="+mn-ea"/>
                <a:cs typeface="+mn-cs"/>
              </a:rPr>
              <a:t>i</a:t>
            </a: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5" name="Title 24">
            <a:extLst>
              <a:ext uri="{FF2B5EF4-FFF2-40B4-BE49-F238E27FC236}">
                <a16:creationId xmlns:a16="http://schemas.microsoft.com/office/drawing/2014/main" id="{6357364B-CEAA-54E0-4325-09CDDB041FF0}"/>
              </a:ext>
            </a:extLst>
          </p:cNvPr>
          <p:cNvSpPr>
            <a:spLocks noGrp="1"/>
          </p:cNvSpPr>
          <p:nvPr>
            <p:ph type="title"/>
          </p:nvPr>
        </p:nvSpPr>
        <p:spPr/>
        <p:txBody>
          <a:bodyPr/>
          <a:lstStyle>
            <a:lvl1pPr algn="ctr">
              <a:defRPr/>
            </a:lvl1pPr>
          </a:lstStyle>
          <a:p>
            <a:r>
              <a:rPr lang="en-US"/>
              <a:t>Click to edit Master title style</a:t>
            </a:r>
            <a:endParaRPr lang="en-CA"/>
          </a:p>
        </p:txBody>
      </p:sp>
      <p:sp>
        <p:nvSpPr>
          <p:cNvPr id="23" name="Date Placeholder 18">
            <a:extLst>
              <a:ext uri="{FF2B5EF4-FFF2-40B4-BE49-F238E27FC236}">
                <a16:creationId xmlns:a16="http://schemas.microsoft.com/office/drawing/2014/main" id="{69D3E7B4-CFE4-467B-BA4D-96B326DC3339}"/>
              </a:ext>
            </a:extLst>
          </p:cNvPr>
          <p:cNvSpPr>
            <a:spLocks noGrp="1"/>
          </p:cNvSpPr>
          <p:nvPr>
            <p:ph type="dt" sz="half" idx="27"/>
          </p:nvPr>
        </p:nvSpPr>
        <p:spPr>
          <a:xfrm flipH="1">
            <a:off x="-1" y="6858000"/>
            <a:ext cx="0" cy="0"/>
          </a:xfrm>
          <a:prstGeom prst="rect">
            <a:avLst/>
          </a:prstGeom>
        </p:spPr>
        <p:txBody>
          <a:bodyPr/>
          <a:lstStyle>
            <a:lvl1pPr>
              <a:defRPr b="0" i="0">
                <a:solidFill>
                  <a:schemeClr val="tx1"/>
                </a:solidFill>
                <a:latin typeface="Bernina Sans Offc" panose="02000000000000000000" pitchFamily="2" charset="77"/>
              </a:defRPr>
            </a:lvl1pPr>
          </a:lstStyle>
          <a:p>
            <a:endParaRPr lang="en-US"/>
          </a:p>
        </p:txBody>
      </p:sp>
      <p:sp>
        <p:nvSpPr>
          <p:cNvPr id="32" name="Text Placeholder 25">
            <a:extLst>
              <a:ext uri="{FF2B5EF4-FFF2-40B4-BE49-F238E27FC236}">
                <a16:creationId xmlns:a16="http://schemas.microsoft.com/office/drawing/2014/main" id="{B2427629-206D-D2A1-60B2-1221483F145E}"/>
              </a:ext>
            </a:extLst>
          </p:cNvPr>
          <p:cNvSpPr>
            <a:spLocks noGrp="1"/>
          </p:cNvSpPr>
          <p:nvPr>
            <p:ph type="body" sz="quarter" idx="31" hasCustomPrompt="1"/>
          </p:nvPr>
        </p:nvSpPr>
        <p:spPr>
          <a:xfrm>
            <a:off x="418267" y="2054383"/>
            <a:ext cx="544119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3200"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1" name="Text Placeholder 25">
            <a:extLst>
              <a:ext uri="{FF2B5EF4-FFF2-40B4-BE49-F238E27FC236}">
                <a16:creationId xmlns:a16="http://schemas.microsoft.com/office/drawing/2014/main" id="{0D64A629-9BDB-D9AD-6C53-E6CF9383E669}"/>
              </a:ext>
            </a:extLst>
          </p:cNvPr>
          <p:cNvSpPr>
            <a:spLocks noGrp="1"/>
          </p:cNvSpPr>
          <p:nvPr>
            <p:ph type="body" sz="quarter" idx="35" hasCustomPrompt="1"/>
          </p:nvPr>
        </p:nvSpPr>
        <p:spPr>
          <a:xfrm>
            <a:off x="396684" y="2720888"/>
            <a:ext cx="5441192"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3" name="Text Placeholder 25">
            <a:extLst>
              <a:ext uri="{FF2B5EF4-FFF2-40B4-BE49-F238E27FC236}">
                <a16:creationId xmlns:a16="http://schemas.microsoft.com/office/drawing/2014/main" id="{1564652B-578C-7ECC-0A79-B6636319D726}"/>
              </a:ext>
            </a:extLst>
          </p:cNvPr>
          <p:cNvSpPr>
            <a:spLocks noGrp="1"/>
          </p:cNvSpPr>
          <p:nvPr>
            <p:ph type="body" sz="quarter" idx="36" hasCustomPrompt="1"/>
          </p:nvPr>
        </p:nvSpPr>
        <p:spPr>
          <a:xfrm>
            <a:off x="6265287" y="2054383"/>
            <a:ext cx="544119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3200"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4" name="Text Placeholder 25">
            <a:extLst>
              <a:ext uri="{FF2B5EF4-FFF2-40B4-BE49-F238E27FC236}">
                <a16:creationId xmlns:a16="http://schemas.microsoft.com/office/drawing/2014/main" id="{4F80E8AE-20BA-47BF-B6CC-CE5C189F263D}"/>
              </a:ext>
            </a:extLst>
          </p:cNvPr>
          <p:cNvSpPr>
            <a:spLocks noGrp="1"/>
          </p:cNvSpPr>
          <p:nvPr>
            <p:ph type="body" sz="quarter" idx="37" hasCustomPrompt="1"/>
          </p:nvPr>
        </p:nvSpPr>
        <p:spPr>
          <a:xfrm>
            <a:off x="6265287" y="2720888"/>
            <a:ext cx="5441192"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5" name="Rectangle 14">
            <a:extLst>
              <a:ext uri="{FF2B5EF4-FFF2-40B4-BE49-F238E27FC236}">
                <a16:creationId xmlns:a16="http://schemas.microsoft.com/office/drawing/2014/main" id="{665B1184-CD8E-CEC5-55BB-14F362EFF61A}"/>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grpSp>
        <p:nvGrpSpPr>
          <p:cNvPr id="16" name="Group 15">
            <a:extLst>
              <a:ext uri="{FF2B5EF4-FFF2-40B4-BE49-F238E27FC236}">
                <a16:creationId xmlns:a16="http://schemas.microsoft.com/office/drawing/2014/main" id="{4C020F05-C7C7-2144-E4CF-05FBC4BC16C8}"/>
              </a:ext>
            </a:extLst>
          </p:cNvPr>
          <p:cNvGrpSpPr/>
          <p:nvPr userDrawn="1"/>
        </p:nvGrpSpPr>
        <p:grpSpPr>
          <a:xfrm>
            <a:off x="12427761" y="258184"/>
            <a:ext cx="1873503" cy="1596814"/>
            <a:chOff x="12429634" y="1603586"/>
            <a:chExt cx="1873503" cy="1596814"/>
          </a:xfrm>
          <a:solidFill>
            <a:schemeClr val="bg1"/>
          </a:solidFill>
        </p:grpSpPr>
        <p:grpSp>
          <p:nvGrpSpPr>
            <p:cNvPr id="17" name="Group 16">
              <a:extLst>
                <a:ext uri="{FF2B5EF4-FFF2-40B4-BE49-F238E27FC236}">
                  <a16:creationId xmlns:a16="http://schemas.microsoft.com/office/drawing/2014/main" id="{FD5B926E-890B-9AB9-9E12-2BC3DC390044}"/>
                </a:ext>
              </a:extLst>
            </p:cNvPr>
            <p:cNvGrpSpPr/>
            <p:nvPr userDrawn="1"/>
          </p:nvGrpSpPr>
          <p:grpSpPr>
            <a:xfrm>
              <a:off x="12429634" y="1603586"/>
              <a:ext cx="1873503" cy="1596814"/>
              <a:chOff x="12272640" y="5584054"/>
              <a:chExt cx="1432839" cy="1596814"/>
            </a:xfrm>
            <a:grpFill/>
          </p:grpSpPr>
          <p:sp>
            <p:nvSpPr>
              <p:cNvPr id="21" name="Rectangle 20">
                <a:extLst>
                  <a:ext uri="{FF2B5EF4-FFF2-40B4-BE49-F238E27FC236}">
                    <a16:creationId xmlns:a16="http://schemas.microsoft.com/office/drawing/2014/main" id="{8C217E03-ADAD-7F21-192D-03C7F5B40F56}"/>
                  </a:ext>
                </a:extLst>
              </p:cNvPr>
              <p:cNvSpPr/>
              <p:nvPr userDrawn="1"/>
            </p:nvSpPr>
            <p:spPr>
              <a:xfrm>
                <a:off x="12272640" y="5584054"/>
                <a:ext cx="1432839" cy="1596814"/>
              </a:xfrm>
              <a:prstGeom prst="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IBM Plex Sans" panose="020B0503050203000203" pitchFamily="34" charset="0"/>
                </a:endParaRPr>
              </a:p>
            </p:txBody>
          </p:sp>
          <p:sp>
            <p:nvSpPr>
              <p:cNvPr id="22" name="TextBox 21">
                <a:extLst>
                  <a:ext uri="{FF2B5EF4-FFF2-40B4-BE49-F238E27FC236}">
                    <a16:creationId xmlns:a16="http://schemas.microsoft.com/office/drawing/2014/main" id="{445AA837-71A8-AE75-B6C8-E27FA3FD5E78}"/>
                  </a:ext>
                </a:extLst>
              </p:cNvPr>
              <p:cNvSpPr txBox="1"/>
              <p:nvPr userDrawn="1"/>
            </p:nvSpPr>
            <p:spPr>
              <a:xfrm>
                <a:off x="12425440" y="6014608"/>
                <a:ext cx="1161546" cy="415498"/>
              </a:xfrm>
              <a:prstGeom prst="rect">
                <a:avLst/>
              </a:prstGeom>
              <a:grpFill/>
            </p:spPr>
            <p:txBody>
              <a:bodyPr vert="horz" wrap="square" lIns="0" tIns="0" rIns="0" bIns="0" rtlCol="0" anchor="t">
                <a:spAutoFit/>
              </a:bodyPr>
              <a:lstStyle/>
              <a:p>
                <a:pPr algn="l"/>
                <a:r>
                  <a:rPr lang="en-US" sz="900" b="0" i="0">
                    <a:latin typeface="Bernina Sans Offc" panose="02000000000000000000" pitchFamily="2" charset="77"/>
                    <a:ea typeface="Arial" charset="0"/>
                    <a:cs typeface="Arial" charset="0"/>
                  </a:rPr>
                  <a:t>Access programmed text formats by using the ‘Indent More’ button.</a:t>
                </a:r>
              </a:p>
            </p:txBody>
          </p:sp>
          <p:pic>
            <p:nvPicPr>
              <p:cNvPr id="24" name="Picture 23">
                <a:extLst>
                  <a:ext uri="{FF2B5EF4-FFF2-40B4-BE49-F238E27FC236}">
                    <a16:creationId xmlns:a16="http://schemas.microsoft.com/office/drawing/2014/main" id="{68498836-D2CA-7BD7-F032-F81A562F73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12426082" y="5678187"/>
                <a:ext cx="196784" cy="228984"/>
              </a:xfrm>
              <a:prstGeom prst="roundRect">
                <a:avLst/>
              </a:prstGeom>
              <a:grpFill/>
              <a:ln>
                <a:solidFill>
                  <a:schemeClr val="accent1"/>
                </a:solidFill>
              </a:ln>
            </p:spPr>
          </p:pic>
        </p:grpSp>
        <p:pic>
          <p:nvPicPr>
            <p:cNvPr id="19" name="Picture 18" descr="Text&#10;&#10;Description automatically generated with medium confidence">
              <a:extLst>
                <a:ext uri="{FF2B5EF4-FFF2-40B4-BE49-F238E27FC236}">
                  <a16:creationId xmlns:a16="http://schemas.microsoft.com/office/drawing/2014/main" id="{1F11CC2D-93E1-C88F-92B8-2D60F01A1D3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654930" y="2617350"/>
              <a:ext cx="1429060" cy="413516"/>
            </a:xfrm>
            <a:prstGeom prst="rect">
              <a:avLst/>
            </a:prstGeom>
            <a:grpFill/>
            <a:ln>
              <a:solidFill>
                <a:schemeClr val="bg2"/>
              </a:solidFill>
            </a:ln>
          </p:spPr>
        </p:pic>
      </p:grpSp>
      <p:pic>
        <p:nvPicPr>
          <p:cNvPr id="31" name="Picture 30" descr="Shape, circle&#10;&#10;Description automatically generated">
            <a:extLst>
              <a:ext uri="{FF2B5EF4-FFF2-40B4-BE49-F238E27FC236}">
                <a16:creationId xmlns:a16="http://schemas.microsoft.com/office/drawing/2014/main" id="{F93CDD40-F302-53F2-A1FC-EF681BCE60AF}"/>
              </a:ext>
            </a:extLst>
          </p:cNvPr>
          <p:cNvPicPr>
            <a:picLocks noChangeAspect="1"/>
          </p:cNvPicPr>
          <p:nvPr userDrawn="1"/>
        </p:nvPicPr>
        <p:blipFill rotWithShape="1">
          <a:blip r:embed="rId4"/>
          <a:srcRect t="56663" r="6422"/>
          <a:stretch/>
        </p:blipFill>
        <p:spPr>
          <a:xfrm>
            <a:off x="442555" y="1483282"/>
            <a:ext cx="5458582" cy="189466"/>
          </a:xfrm>
          <a:prstGeom prst="rect">
            <a:avLst/>
          </a:prstGeom>
        </p:spPr>
      </p:pic>
      <p:pic>
        <p:nvPicPr>
          <p:cNvPr id="33" name="Picture 32" descr="Shape, circle&#10;&#10;Description automatically generated">
            <a:extLst>
              <a:ext uri="{FF2B5EF4-FFF2-40B4-BE49-F238E27FC236}">
                <a16:creationId xmlns:a16="http://schemas.microsoft.com/office/drawing/2014/main" id="{77B19F78-36D5-0472-CD74-DDF812835027}"/>
              </a:ext>
            </a:extLst>
          </p:cNvPr>
          <p:cNvPicPr>
            <a:picLocks noChangeAspect="1"/>
          </p:cNvPicPr>
          <p:nvPr userDrawn="1"/>
        </p:nvPicPr>
        <p:blipFill rotWithShape="1">
          <a:blip r:embed="rId4"/>
          <a:srcRect t="56663" r="6422"/>
          <a:stretch/>
        </p:blipFill>
        <p:spPr>
          <a:xfrm>
            <a:off x="6286750" y="1478706"/>
            <a:ext cx="5458582" cy="189466"/>
          </a:xfrm>
          <a:prstGeom prst="rect">
            <a:avLst/>
          </a:prstGeom>
        </p:spPr>
      </p:pic>
      <p:sp>
        <p:nvSpPr>
          <p:cNvPr id="7" name="Slide Number Placeholder 6">
            <a:extLst>
              <a:ext uri="{FF2B5EF4-FFF2-40B4-BE49-F238E27FC236}">
                <a16:creationId xmlns:a16="http://schemas.microsoft.com/office/drawing/2014/main" id="{EB2D421B-DD8E-0764-656A-F4A83BB30DD5}"/>
              </a:ext>
            </a:extLst>
          </p:cNvPr>
          <p:cNvSpPr>
            <a:spLocks noGrp="1"/>
          </p:cNvSpPr>
          <p:nvPr>
            <p:ph type="sldNum" sz="quarter" idx="34"/>
          </p:nvPr>
        </p:nvSpPr>
        <p:spPr>
          <a:xfrm>
            <a:off x="11417212" y="6487290"/>
            <a:ext cx="410527" cy="246221"/>
          </a:xfrm>
          <a:prstGeom prst="rect">
            <a:avLst/>
          </a:prstGeom>
        </p:spPr>
        <p:txBody>
          <a:bodyPr/>
          <a:lstStyle>
            <a:lvl1pPr>
              <a:defRPr b="0" i="0">
                <a:solidFill>
                  <a:schemeClr val="tx1"/>
                </a:solidFill>
                <a:latin typeface="Bernina Sans Offc" panose="02000000000000000000" pitchFamily="2" charset="77"/>
              </a:defRPr>
            </a:lvl1pPr>
          </a:lstStyle>
          <a:p>
            <a:fld id="{0A1A0966-58B5-D140-B861-27719A32589F}" type="slidenum">
              <a:rPr lang="en-US" smtClean="0"/>
              <a:pPr/>
              <a:t>‹#›</a:t>
            </a:fld>
            <a:endParaRPr lang="en-US"/>
          </a:p>
        </p:txBody>
      </p:sp>
      <p:sp>
        <p:nvSpPr>
          <p:cNvPr id="2" name="Footer Placeholder 2">
            <a:extLst>
              <a:ext uri="{FF2B5EF4-FFF2-40B4-BE49-F238E27FC236}">
                <a16:creationId xmlns:a16="http://schemas.microsoft.com/office/drawing/2014/main" id="{4C6EDFAD-49F4-CC1C-C22C-0DB87FBCD4E8}"/>
              </a:ext>
            </a:extLst>
          </p:cNvPr>
          <p:cNvSpPr>
            <a:spLocks noGrp="1"/>
          </p:cNvSpPr>
          <p:nvPr>
            <p:ph type="ftr" sz="quarter" idx="2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Tree>
    <p:extLst>
      <p:ext uri="{BB962C8B-B14F-4D97-AF65-F5344CB8AC3E}">
        <p14:creationId xmlns:p14="http://schemas.microsoft.com/office/powerpoint/2010/main" val="12561656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9D1A68A1-5F7D-D578-1214-BC39F82BF30E}"/>
              </a:ext>
            </a:extLst>
          </p:cNvPr>
          <p:cNvSpPr>
            <a:spLocks/>
          </p:cNvSpPr>
          <p:nvPr userDrawn="1"/>
        </p:nvSpPr>
        <p:spPr>
          <a:xfrm rot="10800000">
            <a:off x="4231668" y="1545926"/>
            <a:ext cx="3701703" cy="4367509"/>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6" name="Rounded Rectangle 5">
            <a:extLst>
              <a:ext uri="{FF2B5EF4-FFF2-40B4-BE49-F238E27FC236}">
                <a16:creationId xmlns:a16="http://schemas.microsoft.com/office/drawing/2014/main" id="{BD9157B2-4E51-6DE9-CAA8-29AD62620431}"/>
              </a:ext>
            </a:extLst>
          </p:cNvPr>
          <p:cNvSpPr>
            <a:spLocks/>
          </p:cNvSpPr>
          <p:nvPr userDrawn="1"/>
        </p:nvSpPr>
        <p:spPr>
          <a:xfrm rot="10800000">
            <a:off x="381133" y="1545926"/>
            <a:ext cx="3701703" cy="4367509"/>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7" name="Rounded Rectangle 6">
            <a:extLst>
              <a:ext uri="{FF2B5EF4-FFF2-40B4-BE49-F238E27FC236}">
                <a16:creationId xmlns:a16="http://schemas.microsoft.com/office/drawing/2014/main" id="{01BEC223-2986-3383-7532-476D464EC48E}"/>
              </a:ext>
            </a:extLst>
          </p:cNvPr>
          <p:cNvSpPr>
            <a:spLocks/>
          </p:cNvSpPr>
          <p:nvPr userDrawn="1"/>
        </p:nvSpPr>
        <p:spPr>
          <a:xfrm rot="10800000">
            <a:off x="8045764" y="1603585"/>
            <a:ext cx="3701703" cy="4309850"/>
          </a:xfrm>
          <a:prstGeom prst="roundRect">
            <a:avLst>
              <a:gd name="adj" fmla="val 0"/>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5" name="Title 24">
            <a:extLst>
              <a:ext uri="{FF2B5EF4-FFF2-40B4-BE49-F238E27FC236}">
                <a16:creationId xmlns:a16="http://schemas.microsoft.com/office/drawing/2014/main" id="{6357364B-CEAA-54E0-4325-09CDDB041FF0}"/>
              </a:ext>
            </a:extLst>
          </p:cNvPr>
          <p:cNvSpPr>
            <a:spLocks noGrp="1"/>
          </p:cNvSpPr>
          <p:nvPr>
            <p:ph type="title"/>
          </p:nvPr>
        </p:nvSpPr>
        <p:spPr/>
        <p:txBody>
          <a:bodyPr/>
          <a:lstStyle>
            <a:lvl1pPr algn="ctr">
              <a:defRPr/>
            </a:lvl1pPr>
          </a:lstStyle>
          <a:p>
            <a:r>
              <a:rPr lang="en-US"/>
              <a:t>Click to edit Master title style</a:t>
            </a:r>
            <a:endParaRPr lang="en-CA"/>
          </a:p>
        </p:txBody>
      </p:sp>
      <p:sp>
        <p:nvSpPr>
          <p:cNvPr id="8" name="Rectangle 14">
            <a:extLst>
              <a:ext uri="{FF2B5EF4-FFF2-40B4-BE49-F238E27FC236}">
                <a16:creationId xmlns:a16="http://schemas.microsoft.com/office/drawing/2014/main" id="{C8F49261-13AC-8796-D971-15F0480CCC22}"/>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24" name="Date Placeholder 18">
            <a:extLst>
              <a:ext uri="{FF2B5EF4-FFF2-40B4-BE49-F238E27FC236}">
                <a16:creationId xmlns:a16="http://schemas.microsoft.com/office/drawing/2014/main" id="{8F42231E-BFBA-F657-D917-DAC6CCBCC24C}"/>
              </a:ext>
            </a:extLst>
          </p:cNvPr>
          <p:cNvSpPr>
            <a:spLocks noGrp="1"/>
          </p:cNvSpPr>
          <p:nvPr>
            <p:ph type="dt" sz="half" idx="25"/>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grpSp>
        <p:nvGrpSpPr>
          <p:cNvPr id="19" name="Group 18">
            <a:extLst>
              <a:ext uri="{FF2B5EF4-FFF2-40B4-BE49-F238E27FC236}">
                <a16:creationId xmlns:a16="http://schemas.microsoft.com/office/drawing/2014/main" id="{285773A7-3EB6-7E35-6F5D-C4F09CEF0B2B}"/>
              </a:ext>
            </a:extLst>
          </p:cNvPr>
          <p:cNvGrpSpPr/>
          <p:nvPr userDrawn="1"/>
        </p:nvGrpSpPr>
        <p:grpSpPr>
          <a:xfrm>
            <a:off x="12427761" y="258184"/>
            <a:ext cx="1873503" cy="1596814"/>
            <a:chOff x="12429634" y="1603586"/>
            <a:chExt cx="1873503" cy="1596814"/>
          </a:xfrm>
          <a:solidFill>
            <a:schemeClr val="bg1"/>
          </a:solidFill>
        </p:grpSpPr>
        <p:grpSp>
          <p:nvGrpSpPr>
            <p:cNvPr id="3" name="Group 2">
              <a:extLst>
                <a:ext uri="{FF2B5EF4-FFF2-40B4-BE49-F238E27FC236}">
                  <a16:creationId xmlns:a16="http://schemas.microsoft.com/office/drawing/2014/main" id="{41F0B2BA-108B-E970-6ECB-33C997777C82}"/>
                </a:ext>
              </a:extLst>
            </p:cNvPr>
            <p:cNvGrpSpPr/>
            <p:nvPr userDrawn="1"/>
          </p:nvGrpSpPr>
          <p:grpSpPr>
            <a:xfrm>
              <a:off x="12429634" y="1603586"/>
              <a:ext cx="1873503" cy="1596814"/>
              <a:chOff x="12272640" y="5584054"/>
              <a:chExt cx="1432839" cy="1596814"/>
            </a:xfrm>
            <a:grpFill/>
          </p:grpSpPr>
          <p:sp>
            <p:nvSpPr>
              <p:cNvPr id="14" name="Rectangle 13">
                <a:extLst>
                  <a:ext uri="{FF2B5EF4-FFF2-40B4-BE49-F238E27FC236}">
                    <a16:creationId xmlns:a16="http://schemas.microsoft.com/office/drawing/2014/main" id="{A18546EB-6A13-606A-51D5-B8E744E76B37}"/>
                  </a:ext>
                </a:extLst>
              </p:cNvPr>
              <p:cNvSpPr/>
              <p:nvPr userDrawn="1"/>
            </p:nvSpPr>
            <p:spPr>
              <a:xfrm>
                <a:off x="12272640" y="5584054"/>
                <a:ext cx="1432839" cy="1596814"/>
              </a:xfrm>
              <a:prstGeom prst="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IBM Plex Sans" panose="020B0503050203000203" pitchFamily="34" charset="0"/>
                </a:endParaRPr>
              </a:p>
            </p:txBody>
          </p:sp>
          <p:sp>
            <p:nvSpPr>
              <p:cNvPr id="15" name="TextBox 14">
                <a:extLst>
                  <a:ext uri="{FF2B5EF4-FFF2-40B4-BE49-F238E27FC236}">
                    <a16:creationId xmlns:a16="http://schemas.microsoft.com/office/drawing/2014/main" id="{68A9A0F6-734D-B170-D149-BDAECA3C7AA5}"/>
                  </a:ext>
                </a:extLst>
              </p:cNvPr>
              <p:cNvSpPr txBox="1"/>
              <p:nvPr userDrawn="1"/>
            </p:nvSpPr>
            <p:spPr>
              <a:xfrm>
                <a:off x="12425440" y="6014608"/>
                <a:ext cx="1161546" cy="415498"/>
              </a:xfrm>
              <a:prstGeom prst="rect">
                <a:avLst/>
              </a:prstGeom>
              <a:grpFill/>
            </p:spPr>
            <p:txBody>
              <a:bodyPr vert="horz" wrap="square" lIns="0" tIns="0" rIns="0" bIns="0" rtlCol="0" anchor="t">
                <a:spAutoFit/>
              </a:bodyPr>
              <a:lstStyle/>
              <a:p>
                <a:pPr algn="l"/>
                <a:r>
                  <a:rPr lang="en-US" sz="900" b="0" i="0">
                    <a:latin typeface="Bernina Sans Offc" panose="02000000000000000000" pitchFamily="2" charset="77"/>
                    <a:ea typeface="Arial" charset="0"/>
                    <a:cs typeface="Arial" charset="0"/>
                  </a:rPr>
                  <a:t>Access programmed text formats by using the ‘Indent More’ button.</a:t>
                </a:r>
              </a:p>
            </p:txBody>
          </p:sp>
          <p:pic>
            <p:nvPicPr>
              <p:cNvPr id="16" name="Picture 15">
                <a:extLst>
                  <a:ext uri="{FF2B5EF4-FFF2-40B4-BE49-F238E27FC236}">
                    <a16:creationId xmlns:a16="http://schemas.microsoft.com/office/drawing/2014/main" id="{083B555B-F43A-5841-A22A-8EA0EC0FC1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12426082" y="5678187"/>
                <a:ext cx="196784" cy="228984"/>
              </a:xfrm>
              <a:prstGeom prst="roundRect">
                <a:avLst/>
              </a:prstGeom>
              <a:grpFill/>
              <a:ln>
                <a:solidFill>
                  <a:schemeClr val="accent1"/>
                </a:solidFill>
              </a:ln>
            </p:spPr>
          </p:pic>
        </p:grpSp>
        <p:pic>
          <p:nvPicPr>
            <p:cNvPr id="18" name="Picture 17" descr="Text&#10;&#10;Description automatically generated with medium confidence">
              <a:extLst>
                <a:ext uri="{FF2B5EF4-FFF2-40B4-BE49-F238E27FC236}">
                  <a16:creationId xmlns:a16="http://schemas.microsoft.com/office/drawing/2014/main" id="{F8E58D14-0A6D-D9B8-2648-9952C7535E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654930" y="2617350"/>
              <a:ext cx="1429060" cy="413516"/>
            </a:xfrm>
            <a:prstGeom prst="rect">
              <a:avLst/>
            </a:prstGeom>
            <a:grpFill/>
            <a:ln>
              <a:solidFill>
                <a:schemeClr val="bg2"/>
              </a:solidFill>
            </a:ln>
          </p:spPr>
        </p:pic>
      </p:grpSp>
      <p:sp>
        <p:nvSpPr>
          <p:cNvPr id="20" name="Footer Placeholder 19">
            <a:extLst>
              <a:ext uri="{FF2B5EF4-FFF2-40B4-BE49-F238E27FC236}">
                <a16:creationId xmlns:a16="http://schemas.microsoft.com/office/drawing/2014/main" id="{F665560D-9A23-D664-05DC-D92209F492ED}"/>
              </a:ext>
            </a:extLst>
          </p:cNvPr>
          <p:cNvSpPr>
            <a:spLocks noGrp="1"/>
          </p:cNvSpPr>
          <p:nvPr>
            <p:ph type="ftr" sz="quarter" idx="3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21" name="Slide Number Placeholder 20">
            <a:extLst>
              <a:ext uri="{FF2B5EF4-FFF2-40B4-BE49-F238E27FC236}">
                <a16:creationId xmlns:a16="http://schemas.microsoft.com/office/drawing/2014/main" id="{49BB74B4-0E2C-4040-195A-69D5FB668A0A}"/>
              </a:ext>
            </a:extLst>
          </p:cNvPr>
          <p:cNvSpPr>
            <a:spLocks noGrp="1"/>
          </p:cNvSpPr>
          <p:nvPr>
            <p:ph type="sldNum" sz="quarter" idx="3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9" name="Text Placeholder 25">
            <a:extLst>
              <a:ext uri="{FF2B5EF4-FFF2-40B4-BE49-F238E27FC236}">
                <a16:creationId xmlns:a16="http://schemas.microsoft.com/office/drawing/2014/main" id="{0914D27D-8C9C-3D22-BC49-5DEFCC9DC54C}"/>
              </a:ext>
            </a:extLst>
          </p:cNvPr>
          <p:cNvSpPr>
            <a:spLocks noGrp="1"/>
          </p:cNvSpPr>
          <p:nvPr>
            <p:ph type="body" sz="quarter" idx="33" hasCustomPrompt="1"/>
          </p:nvPr>
        </p:nvSpPr>
        <p:spPr>
          <a:xfrm>
            <a:off x="418734" y="1836581"/>
            <a:ext cx="3641076"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1" name="Text Placeholder 25">
            <a:extLst>
              <a:ext uri="{FF2B5EF4-FFF2-40B4-BE49-F238E27FC236}">
                <a16:creationId xmlns:a16="http://schemas.microsoft.com/office/drawing/2014/main" id="{58D7D8D1-1035-4418-7753-AE068635B634}"/>
              </a:ext>
            </a:extLst>
          </p:cNvPr>
          <p:cNvSpPr>
            <a:spLocks noGrp="1"/>
          </p:cNvSpPr>
          <p:nvPr>
            <p:ph type="body" sz="quarter" idx="35" hasCustomPrompt="1"/>
          </p:nvPr>
        </p:nvSpPr>
        <p:spPr>
          <a:xfrm>
            <a:off x="415356" y="2191868"/>
            <a:ext cx="3641076"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2" name="Text Placeholder 25">
            <a:extLst>
              <a:ext uri="{FF2B5EF4-FFF2-40B4-BE49-F238E27FC236}">
                <a16:creationId xmlns:a16="http://schemas.microsoft.com/office/drawing/2014/main" id="{78D48D42-8EA5-0F6E-93B9-26399BD7DBE7}"/>
              </a:ext>
            </a:extLst>
          </p:cNvPr>
          <p:cNvSpPr>
            <a:spLocks noGrp="1"/>
          </p:cNvSpPr>
          <p:nvPr>
            <p:ph type="body" sz="quarter" idx="36" hasCustomPrompt="1"/>
          </p:nvPr>
        </p:nvSpPr>
        <p:spPr>
          <a:xfrm>
            <a:off x="4259509" y="1836581"/>
            <a:ext cx="3641076"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3" name="Text Placeholder 25">
            <a:extLst>
              <a:ext uri="{FF2B5EF4-FFF2-40B4-BE49-F238E27FC236}">
                <a16:creationId xmlns:a16="http://schemas.microsoft.com/office/drawing/2014/main" id="{8AB924EE-7D80-4C22-D58B-47B4EEC554D5}"/>
              </a:ext>
            </a:extLst>
          </p:cNvPr>
          <p:cNvSpPr>
            <a:spLocks noGrp="1"/>
          </p:cNvSpPr>
          <p:nvPr>
            <p:ph type="body" sz="quarter" idx="37" hasCustomPrompt="1"/>
          </p:nvPr>
        </p:nvSpPr>
        <p:spPr>
          <a:xfrm>
            <a:off x="4266764" y="2191868"/>
            <a:ext cx="3641076"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7" name="Text Placeholder 25">
            <a:extLst>
              <a:ext uri="{FF2B5EF4-FFF2-40B4-BE49-F238E27FC236}">
                <a16:creationId xmlns:a16="http://schemas.microsoft.com/office/drawing/2014/main" id="{4EF4F3E6-0A52-B8BA-77C2-EB629E376F19}"/>
              </a:ext>
            </a:extLst>
          </p:cNvPr>
          <p:cNvSpPr>
            <a:spLocks noGrp="1"/>
          </p:cNvSpPr>
          <p:nvPr>
            <p:ph type="body" sz="quarter" idx="38" hasCustomPrompt="1"/>
          </p:nvPr>
        </p:nvSpPr>
        <p:spPr>
          <a:xfrm>
            <a:off x="8069395" y="1836581"/>
            <a:ext cx="3641076"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22" name="Text Placeholder 25">
            <a:extLst>
              <a:ext uri="{FF2B5EF4-FFF2-40B4-BE49-F238E27FC236}">
                <a16:creationId xmlns:a16="http://schemas.microsoft.com/office/drawing/2014/main" id="{D24ED2FD-97FA-FEC8-21E8-E0244C2A56FB}"/>
              </a:ext>
            </a:extLst>
          </p:cNvPr>
          <p:cNvSpPr>
            <a:spLocks noGrp="1"/>
          </p:cNvSpPr>
          <p:nvPr>
            <p:ph type="body" sz="quarter" idx="39" hasCustomPrompt="1"/>
          </p:nvPr>
        </p:nvSpPr>
        <p:spPr>
          <a:xfrm>
            <a:off x="8075444" y="2191868"/>
            <a:ext cx="3641076" cy="412236"/>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pic>
        <p:nvPicPr>
          <p:cNvPr id="31" name="Picture 30">
            <a:extLst>
              <a:ext uri="{FF2B5EF4-FFF2-40B4-BE49-F238E27FC236}">
                <a16:creationId xmlns:a16="http://schemas.microsoft.com/office/drawing/2014/main" id="{6CD1390F-8591-75A8-8754-77DA6867FEF1}"/>
              </a:ext>
            </a:extLst>
          </p:cNvPr>
          <p:cNvPicPr>
            <a:picLocks noChangeAspect="1"/>
          </p:cNvPicPr>
          <p:nvPr userDrawn="1"/>
        </p:nvPicPr>
        <p:blipFill rotWithShape="1">
          <a:blip r:embed="rId4"/>
          <a:srcRect l="11431" t="20506" r="34688" b="65953"/>
          <a:stretch/>
        </p:blipFill>
        <p:spPr>
          <a:xfrm rot="10800000">
            <a:off x="4233180" y="1552970"/>
            <a:ext cx="3700192" cy="112682"/>
          </a:xfrm>
          <a:prstGeom prst="rect">
            <a:avLst/>
          </a:prstGeom>
        </p:spPr>
      </p:pic>
      <p:pic>
        <p:nvPicPr>
          <p:cNvPr id="32" name="Picture 31">
            <a:extLst>
              <a:ext uri="{FF2B5EF4-FFF2-40B4-BE49-F238E27FC236}">
                <a16:creationId xmlns:a16="http://schemas.microsoft.com/office/drawing/2014/main" id="{0153D372-0DAC-1B16-0D0A-96DEEEDAA261}"/>
              </a:ext>
            </a:extLst>
          </p:cNvPr>
          <p:cNvPicPr>
            <a:picLocks noChangeAspect="1"/>
          </p:cNvPicPr>
          <p:nvPr userDrawn="1"/>
        </p:nvPicPr>
        <p:blipFill rotWithShape="1">
          <a:blip r:embed="rId5"/>
          <a:srcRect l="18353" t="43736" r="27233" b="49171"/>
          <a:stretch/>
        </p:blipFill>
        <p:spPr>
          <a:xfrm rot="10800000">
            <a:off x="8038175" y="1545926"/>
            <a:ext cx="3709291" cy="121282"/>
          </a:xfrm>
          <a:prstGeom prst="rect">
            <a:avLst/>
          </a:prstGeom>
        </p:spPr>
      </p:pic>
      <p:pic>
        <p:nvPicPr>
          <p:cNvPr id="41" name="Picture 40" descr="Shape, circle&#10;&#10;Description automatically generated">
            <a:extLst>
              <a:ext uri="{FF2B5EF4-FFF2-40B4-BE49-F238E27FC236}">
                <a16:creationId xmlns:a16="http://schemas.microsoft.com/office/drawing/2014/main" id="{FC24810D-E688-3742-362A-7ABD85D679EC}"/>
              </a:ext>
            </a:extLst>
          </p:cNvPr>
          <p:cNvPicPr>
            <a:picLocks noChangeAspect="1"/>
          </p:cNvPicPr>
          <p:nvPr userDrawn="1"/>
        </p:nvPicPr>
        <p:blipFill rotWithShape="1">
          <a:blip r:embed="rId6"/>
          <a:srcRect l="1" t="56662" r="37629" b="16412"/>
          <a:stretch/>
        </p:blipFill>
        <p:spPr>
          <a:xfrm>
            <a:off x="381133" y="1547109"/>
            <a:ext cx="3700192" cy="119727"/>
          </a:xfrm>
          <a:prstGeom prst="rect">
            <a:avLst/>
          </a:prstGeom>
        </p:spPr>
      </p:pic>
    </p:spTree>
    <p:extLst>
      <p:ext uri="{BB962C8B-B14F-4D97-AF65-F5344CB8AC3E}">
        <p14:creationId xmlns:p14="http://schemas.microsoft.com/office/powerpoint/2010/main" val="596527386"/>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457EA6E8-4C91-7151-A35B-7014D8ED044C}"/>
              </a:ext>
            </a:extLst>
          </p:cNvPr>
          <p:cNvSpPr>
            <a:spLocks/>
          </p:cNvSpPr>
          <p:nvPr userDrawn="1"/>
        </p:nvSpPr>
        <p:spPr>
          <a:xfrm rot="10800000">
            <a:off x="381133" y="1603585"/>
            <a:ext cx="2798531" cy="4309850"/>
          </a:xfrm>
          <a:prstGeom prst="roundRect">
            <a:avLst>
              <a:gd name="adj" fmla="val 0"/>
            </a:avLst>
          </a:prstGeom>
          <a:solidFill>
            <a:schemeClr val="bg1"/>
          </a:solidFill>
          <a:ln>
            <a:noFill/>
          </a:ln>
          <a:effectLst>
            <a:outerShdw blurRad="235545" sx="110282" sy="110282" algn="ctr" rotWithShape="0">
              <a:srgbClr val="000000">
                <a:alpha val="5623"/>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2" name="Rounded Rectangle 11">
            <a:extLst>
              <a:ext uri="{FF2B5EF4-FFF2-40B4-BE49-F238E27FC236}">
                <a16:creationId xmlns:a16="http://schemas.microsoft.com/office/drawing/2014/main" id="{13F9FEC6-A736-B71A-7D17-10955C582122}"/>
              </a:ext>
            </a:extLst>
          </p:cNvPr>
          <p:cNvSpPr>
            <a:spLocks/>
          </p:cNvSpPr>
          <p:nvPr userDrawn="1"/>
        </p:nvSpPr>
        <p:spPr>
          <a:xfrm rot="10800000">
            <a:off x="3260680" y="1603585"/>
            <a:ext cx="2798531" cy="4309850"/>
          </a:xfrm>
          <a:prstGeom prst="roundRect">
            <a:avLst>
              <a:gd name="adj" fmla="val 0"/>
            </a:avLst>
          </a:prstGeom>
          <a:solidFill>
            <a:schemeClr val="bg1"/>
          </a:solidFill>
          <a:ln>
            <a:noFill/>
          </a:ln>
          <a:effectLst>
            <a:outerShdw blurRad="235545" sx="104000" sy="104000" algn="ctr" rotWithShape="0">
              <a:srgbClr val="000000">
                <a:alpha val="6269"/>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3" name="Rounded Rectangle 12">
            <a:extLst>
              <a:ext uri="{FF2B5EF4-FFF2-40B4-BE49-F238E27FC236}">
                <a16:creationId xmlns:a16="http://schemas.microsoft.com/office/drawing/2014/main" id="{853DDC7F-D4A6-8617-188C-F15900634FC8}"/>
              </a:ext>
            </a:extLst>
          </p:cNvPr>
          <p:cNvSpPr>
            <a:spLocks/>
          </p:cNvSpPr>
          <p:nvPr userDrawn="1"/>
        </p:nvSpPr>
        <p:spPr>
          <a:xfrm rot="10800000">
            <a:off x="6140225" y="1603585"/>
            <a:ext cx="2798531" cy="4309850"/>
          </a:xfrm>
          <a:prstGeom prst="roundRect">
            <a:avLst>
              <a:gd name="adj" fmla="val 0"/>
            </a:avLst>
          </a:prstGeom>
          <a:solidFill>
            <a:schemeClr val="bg1"/>
          </a:solidFill>
          <a:ln>
            <a:noFill/>
          </a:ln>
          <a:effectLst>
            <a:outerShdw blurRad="235545" sx="104000" sy="104000" algn="ctr" rotWithShape="0">
              <a:srgbClr val="000000">
                <a:alpha val="5922"/>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4" name="Rounded Rectangle 13">
            <a:extLst>
              <a:ext uri="{FF2B5EF4-FFF2-40B4-BE49-F238E27FC236}">
                <a16:creationId xmlns:a16="http://schemas.microsoft.com/office/drawing/2014/main" id="{EC0DC43F-0C5A-2B65-96D2-2530B0F5A0C1}"/>
              </a:ext>
            </a:extLst>
          </p:cNvPr>
          <p:cNvSpPr>
            <a:spLocks/>
          </p:cNvSpPr>
          <p:nvPr userDrawn="1"/>
        </p:nvSpPr>
        <p:spPr>
          <a:xfrm rot="10800000">
            <a:off x="9019770" y="1600964"/>
            <a:ext cx="2798531" cy="4309850"/>
          </a:xfrm>
          <a:prstGeom prst="roundRect">
            <a:avLst>
              <a:gd name="adj" fmla="val 0"/>
            </a:avLst>
          </a:prstGeom>
          <a:solidFill>
            <a:schemeClr val="bg1"/>
          </a:solidFill>
          <a:ln>
            <a:noFill/>
          </a:ln>
          <a:effectLst>
            <a:outerShdw blurRad="235545" sx="104000" sy="104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5" name="Title 24">
            <a:extLst>
              <a:ext uri="{FF2B5EF4-FFF2-40B4-BE49-F238E27FC236}">
                <a16:creationId xmlns:a16="http://schemas.microsoft.com/office/drawing/2014/main" id="{6357364B-CEAA-54E0-4325-09CDDB041FF0}"/>
              </a:ext>
            </a:extLst>
          </p:cNvPr>
          <p:cNvSpPr>
            <a:spLocks noGrp="1"/>
          </p:cNvSpPr>
          <p:nvPr userDrawn="1">
            <p:ph type="title"/>
          </p:nvPr>
        </p:nvSpPr>
        <p:spPr/>
        <p:txBody>
          <a:bodyPr/>
          <a:lstStyle>
            <a:lvl1pPr algn="ctr">
              <a:defRPr/>
            </a:lvl1pPr>
          </a:lstStyle>
          <a:p>
            <a:r>
              <a:rPr lang="en-US"/>
              <a:t>Click to edit Master title style</a:t>
            </a:r>
            <a:endParaRPr lang="en-CA"/>
          </a:p>
        </p:txBody>
      </p:sp>
      <p:sp>
        <p:nvSpPr>
          <p:cNvPr id="38" name="Date Placeholder 37">
            <a:extLst>
              <a:ext uri="{FF2B5EF4-FFF2-40B4-BE49-F238E27FC236}">
                <a16:creationId xmlns:a16="http://schemas.microsoft.com/office/drawing/2014/main" id="{7BBE1667-D207-7F74-B678-937962C97165}"/>
              </a:ext>
            </a:extLst>
          </p:cNvPr>
          <p:cNvSpPr>
            <a:spLocks noGrp="1"/>
          </p:cNvSpPr>
          <p:nvPr>
            <p:ph type="dt" sz="half" idx="36"/>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9" name="Footer Placeholder 38">
            <a:extLst>
              <a:ext uri="{FF2B5EF4-FFF2-40B4-BE49-F238E27FC236}">
                <a16:creationId xmlns:a16="http://schemas.microsoft.com/office/drawing/2014/main" id="{CD9BD250-9387-5A26-4149-69A189D0E4ED}"/>
              </a:ext>
            </a:extLst>
          </p:cNvPr>
          <p:cNvSpPr>
            <a:spLocks noGrp="1"/>
          </p:cNvSpPr>
          <p:nvPr>
            <p:ph type="ftr" sz="quarter" idx="37"/>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40" name="Slide Number Placeholder 39">
            <a:extLst>
              <a:ext uri="{FF2B5EF4-FFF2-40B4-BE49-F238E27FC236}">
                <a16:creationId xmlns:a16="http://schemas.microsoft.com/office/drawing/2014/main" id="{AEEDA682-5F2B-85F5-653A-271741D495C8}"/>
              </a:ext>
            </a:extLst>
          </p:cNvPr>
          <p:cNvSpPr>
            <a:spLocks noGrp="1"/>
          </p:cNvSpPr>
          <p:nvPr>
            <p:ph type="sldNum" sz="quarter" idx="38"/>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16" name="Text Placeholder 25">
            <a:extLst>
              <a:ext uri="{FF2B5EF4-FFF2-40B4-BE49-F238E27FC236}">
                <a16:creationId xmlns:a16="http://schemas.microsoft.com/office/drawing/2014/main" id="{EF38CDBE-6859-3D56-5AAD-455C7E17AB2D}"/>
              </a:ext>
            </a:extLst>
          </p:cNvPr>
          <p:cNvSpPr>
            <a:spLocks noGrp="1"/>
          </p:cNvSpPr>
          <p:nvPr>
            <p:ph type="body" sz="quarter" idx="33" hasCustomPrompt="1"/>
          </p:nvPr>
        </p:nvSpPr>
        <p:spPr>
          <a:xfrm>
            <a:off x="403758" y="1823907"/>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7" name="Text Placeholder 25">
            <a:extLst>
              <a:ext uri="{FF2B5EF4-FFF2-40B4-BE49-F238E27FC236}">
                <a16:creationId xmlns:a16="http://schemas.microsoft.com/office/drawing/2014/main" id="{309D28BF-4030-F73D-BC74-05738A370A0A}"/>
              </a:ext>
            </a:extLst>
          </p:cNvPr>
          <p:cNvSpPr>
            <a:spLocks noGrp="1"/>
          </p:cNvSpPr>
          <p:nvPr>
            <p:ph type="body" sz="quarter" idx="35" hasCustomPrompt="1"/>
          </p:nvPr>
        </p:nvSpPr>
        <p:spPr>
          <a:xfrm>
            <a:off x="400380" y="2179194"/>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18" name="Text Placeholder 25">
            <a:extLst>
              <a:ext uri="{FF2B5EF4-FFF2-40B4-BE49-F238E27FC236}">
                <a16:creationId xmlns:a16="http://schemas.microsoft.com/office/drawing/2014/main" id="{AE028DF3-AC30-4580-FAA0-E8B980484888}"/>
              </a:ext>
            </a:extLst>
          </p:cNvPr>
          <p:cNvSpPr>
            <a:spLocks noGrp="1"/>
          </p:cNvSpPr>
          <p:nvPr>
            <p:ph type="body" sz="quarter" idx="39" hasCustomPrompt="1"/>
          </p:nvPr>
        </p:nvSpPr>
        <p:spPr>
          <a:xfrm>
            <a:off x="3272671" y="1826825"/>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19" name="Text Placeholder 25">
            <a:extLst>
              <a:ext uri="{FF2B5EF4-FFF2-40B4-BE49-F238E27FC236}">
                <a16:creationId xmlns:a16="http://schemas.microsoft.com/office/drawing/2014/main" id="{F4E431D4-5050-8A33-F373-B1A45812107D}"/>
              </a:ext>
            </a:extLst>
          </p:cNvPr>
          <p:cNvSpPr>
            <a:spLocks noGrp="1"/>
          </p:cNvSpPr>
          <p:nvPr>
            <p:ph type="body" sz="quarter" idx="40" hasCustomPrompt="1"/>
          </p:nvPr>
        </p:nvSpPr>
        <p:spPr>
          <a:xfrm>
            <a:off x="3279926" y="2182112"/>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0" name="Text Placeholder 25">
            <a:extLst>
              <a:ext uri="{FF2B5EF4-FFF2-40B4-BE49-F238E27FC236}">
                <a16:creationId xmlns:a16="http://schemas.microsoft.com/office/drawing/2014/main" id="{B2AA7736-1D1A-1D64-D3C3-B0F74AEF68A8}"/>
              </a:ext>
            </a:extLst>
          </p:cNvPr>
          <p:cNvSpPr>
            <a:spLocks noGrp="1"/>
          </p:cNvSpPr>
          <p:nvPr>
            <p:ph type="body" sz="quarter" idx="41" hasCustomPrompt="1"/>
          </p:nvPr>
        </p:nvSpPr>
        <p:spPr>
          <a:xfrm>
            <a:off x="6156853" y="1836476"/>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21" name="Text Placeholder 25">
            <a:extLst>
              <a:ext uri="{FF2B5EF4-FFF2-40B4-BE49-F238E27FC236}">
                <a16:creationId xmlns:a16="http://schemas.microsoft.com/office/drawing/2014/main" id="{88215765-85B4-D122-9344-79F62D611687}"/>
              </a:ext>
            </a:extLst>
          </p:cNvPr>
          <p:cNvSpPr>
            <a:spLocks noGrp="1"/>
          </p:cNvSpPr>
          <p:nvPr>
            <p:ph type="body" sz="quarter" idx="42" hasCustomPrompt="1"/>
          </p:nvPr>
        </p:nvSpPr>
        <p:spPr>
          <a:xfrm>
            <a:off x="6153475" y="2191763"/>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2" name="Text Placeholder 25">
            <a:extLst>
              <a:ext uri="{FF2B5EF4-FFF2-40B4-BE49-F238E27FC236}">
                <a16:creationId xmlns:a16="http://schemas.microsoft.com/office/drawing/2014/main" id="{74CFCC5E-2F79-E9A8-0599-7BA9A7968E54}"/>
              </a:ext>
            </a:extLst>
          </p:cNvPr>
          <p:cNvSpPr>
            <a:spLocks noGrp="1"/>
          </p:cNvSpPr>
          <p:nvPr>
            <p:ph type="body" sz="quarter" idx="43" hasCustomPrompt="1"/>
          </p:nvPr>
        </p:nvSpPr>
        <p:spPr>
          <a:xfrm>
            <a:off x="9042216" y="1836476"/>
            <a:ext cx="2768652" cy="369332"/>
          </a:xfrm>
        </p:spPr>
        <p:txBody>
          <a:bodyPr lIns="180000" rIns="180000" anchor="t">
            <a:noAutofit/>
          </a:bodyPr>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b="0">
                <a:solidFill>
                  <a:schemeClr val="tx1"/>
                </a:solidFill>
                <a:latin typeface="+mj-lt"/>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Sample Header</a:t>
            </a:r>
          </a:p>
        </p:txBody>
      </p:sp>
      <p:sp>
        <p:nvSpPr>
          <p:cNvPr id="23" name="Text Placeholder 25">
            <a:extLst>
              <a:ext uri="{FF2B5EF4-FFF2-40B4-BE49-F238E27FC236}">
                <a16:creationId xmlns:a16="http://schemas.microsoft.com/office/drawing/2014/main" id="{BE1A8351-DE6C-EFE5-B710-431190EEBA58}"/>
              </a:ext>
            </a:extLst>
          </p:cNvPr>
          <p:cNvSpPr>
            <a:spLocks noGrp="1"/>
          </p:cNvSpPr>
          <p:nvPr>
            <p:ph type="body" sz="quarter" idx="44" hasCustomPrompt="1"/>
          </p:nvPr>
        </p:nvSpPr>
        <p:spPr>
          <a:xfrm>
            <a:off x="9038838" y="2191763"/>
            <a:ext cx="2768652" cy="428274"/>
          </a:xfrm>
        </p:spPr>
        <p:txBody>
          <a:bodyPr lIns="180000" rIns="180000" anchor="t"/>
          <a:lstStyle>
            <a:lvl1pPr marL="0" marR="0" indent="0" algn="ctr" defTabSz="914400" rtl="0" eaLnBrk="1" fontAlgn="auto" latinLnBrk="0" hangingPunct="1">
              <a:lnSpc>
                <a:spcPct val="100000"/>
              </a:lnSpc>
              <a:spcBef>
                <a:spcPts val="1000"/>
              </a:spcBef>
              <a:spcAft>
                <a:spcPts val="0"/>
              </a:spcAft>
              <a:buClrTx/>
              <a:buSzPct val="80000"/>
              <a:buFont typeface="Wingdings" pitchFamily="2" charset="2"/>
              <a:buNone/>
              <a:tabLst/>
              <a:defRPr sz="1600" b="0" i="0">
                <a:solidFill>
                  <a:schemeClr val="tx1"/>
                </a:solidFill>
                <a:latin typeface="Bernina Sans Offc" panose="02000000000000000000" pitchFamily="2" charset="77"/>
              </a:defRPr>
            </a:lvl1pPr>
            <a:lvl2pPr marL="11113" indent="0" algn="ctr">
              <a:lnSpc>
                <a:spcPct val="100000"/>
              </a:lnSpc>
              <a:spcBef>
                <a:spcPts val="700"/>
              </a:spcBef>
              <a:buNone/>
              <a:tabLst/>
              <a:defRPr sz="1400" b="0" i="0">
                <a:solidFill>
                  <a:schemeClr val="tx1"/>
                </a:solidFill>
                <a:latin typeface="Bernina Sans Offc" panose="02000000000000000000" pitchFamily="2" charset="0"/>
              </a:defRPr>
            </a:lvl2pPr>
          </a:lstStyle>
          <a:p>
            <a:pPr lvl="0"/>
            <a:r>
              <a:rPr lang="en-US"/>
              <a:t>Content</a:t>
            </a:r>
          </a:p>
        </p:txBody>
      </p:sp>
      <p:sp>
        <p:nvSpPr>
          <p:cNvPr id="28" name="Rectangle 14">
            <a:extLst>
              <a:ext uri="{FF2B5EF4-FFF2-40B4-BE49-F238E27FC236}">
                <a16:creationId xmlns:a16="http://schemas.microsoft.com/office/drawing/2014/main" id="{F1AD59E5-7366-DBD8-E6B8-E62D219CAE36}"/>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grpSp>
        <p:nvGrpSpPr>
          <p:cNvPr id="30" name="Group 29">
            <a:extLst>
              <a:ext uri="{FF2B5EF4-FFF2-40B4-BE49-F238E27FC236}">
                <a16:creationId xmlns:a16="http://schemas.microsoft.com/office/drawing/2014/main" id="{A2E3D78C-73A3-8275-7069-215FBE81644C}"/>
              </a:ext>
            </a:extLst>
          </p:cNvPr>
          <p:cNvGrpSpPr/>
          <p:nvPr userDrawn="1"/>
        </p:nvGrpSpPr>
        <p:grpSpPr>
          <a:xfrm>
            <a:off x="12427761" y="258184"/>
            <a:ext cx="1873503" cy="1596814"/>
            <a:chOff x="12429634" y="1603586"/>
            <a:chExt cx="1873503" cy="1596814"/>
          </a:xfrm>
          <a:solidFill>
            <a:schemeClr val="bg1"/>
          </a:solidFill>
        </p:grpSpPr>
        <p:grpSp>
          <p:nvGrpSpPr>
            <p:cNvPr id="31" name="Group 30">
              <a:extLst>
                <a:ext uri="{FF2B5EF4-FFF2-40B4-BE49-F238E27FC236}">
                  <a16:creationId xmlns:a16="http://schemas.microsoft.com/office/drawing/2014/main" id="{4C603B30-E5CA-4862-623F-C17C01019354}"/>
                </a:ext>
              </a:extLst>
            </p:cNvPr>
            <p:cNvGrpSpPr/>
            <p:nvPr userDrawn="1"/>
          </p:nvGrpSpPr>
          <p:grpSpPr>
            <a:xfrm>
              <a:off x="12429634" y="1603586"/>
              <a:ext cx="1873503" cy="1596814"/>
              <a:chOff x="12272640" y="5584054"/>
              <a:chExt cx="1432839" cy="1596814"/>
            </a:xfrm>
            <a:grpFill/>
          </p:grpSpPr>
          <p:sp>
            <p:nvSpPr>
              <p:cNvPr id="35" name="Rectangle 34">
                <a:extLst>
                  <a:ext uri="{FF2B5EF4-FFF2-40B4-BE49-F238E27FC236}">
                    <a16:creationId xmlns:a16="http://schemas.microsoft.com/office/drawing/2014/main" id="{F0EAC9C7-5714-BFC0-304D-3B217508BEF1}"/>
                  </a:ext>
                </a:extLst>
              </p:cNvPr>
              <p:cNvSpPr/>
              <p:nvPr userDrawn="1"/>
            </p:nvSpPr>
            <p:spPr>
              <a:xfrm>
                <a:off x="12272640" y="5584054"/>
                <a:ext cx="1432839" cy="1596814"/>
              </a:xfrm>
              <a:prstGeom prst="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IBM Plex Sans" panose="020B0503050203000203" pitchFamily="34" charset="0"/>
                </a:endParaRPr>
              </a:p>
            </p:txBody>
          </p:sp>
          <p:sp>
            <p:nvSpPr>
              <p:cNvPr id="36" name="TextBox 35">
                <a:extLst>
                  <a:ext uri="{FF2B5EF4-FFF2-40B4-BE49-F238E27FC236}">
                    <a16:creationId xmlns:a16="http://schemas.microsoft.com/office/drawing/2014/main" id="{12939C05-B003-6C19-591E-A418B98E76EC}"/>
                  </a:ext>
                </a:extLst>
              </p:cNvPr>
              <p:cNvSpPr txBox="1"/>
              <p:nvPr userDrawn="1"/>
            </p:nvSpPr>
            <p:spPr>
              <a:xfrm>
                <a:off x="12425440" y="6014608"/>
                <a:ext cx="1161546" cy="415498"/>
              </a:xfrm>
              <a:prstGeom prst="rect">
                <a:avLst/>
              </a:prstGeom>
              <a:grpFill/>
            </p:spPr>
            <p:txBody>
              <a:bodyPr vert="horz" wrap="square" lIns="0" tIns="0" rIns="0" bIns="0" rtlCol="0" anchor="t">
                <a:spAutoFit/>
              </a:bodyPr>
              <a:lstStyle/>
              <a:p>
                <a:pPr algn="l"/>
                <a:r>
                  <a:rPr lang="en-US" sz="900" b="0" i="0">
                    <a:latin typeface="Bernina Sans Offc" panose="02000000000000000000" pitchFamily="2" charset="77"/>
                    <a:ea typeface="Arial" charset="0"/>
                    <a:cs typeface="Arial" charset="0"/>
                  </a:rPr>
                  <a:t>Access programmed text formats by using the ‘Indent More’ button.</a:t>
                </a:r>
              </a:p>
            </p:txBody>
          </p:sp>
          <p:pic>
            <p:nvPicPr>
              <p:cNvPr id="37" name="Picture 36">
                <a:extLst>
                  <a:ext uri="{FF2B5EF4-FFF2-40B4-BE49-F238E27FC236}">
                    <a16:creationId xmlns:a16="http://schemas.microsoft.com/office/drawing/2014/main" id="{B9E6C93C-C610-6281-84C0-847E5009AD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12426082" y="5678187"/>
                <a:ext cx="196784" cy="228984"/>
              </a:xfrm>
              <a:prstGeom prst="roundRect">
                <a:avLst/>
              </a:prstGeom>
              <a:grpFill/>
              <a:ln>
                <a:solidFill>
                  <a:schemeClr val="accent1"/>
                </a:solidFill>
              </a:ln>
            </p:spPr>
          </p:pic>
        </p:grpSp>
        <p:pic>
          <p:nvPicPr>
            <p:cNvPr id="32" name="Picture 31" descr="Text&#10;&#10;Description automatically generated with medium confidence">
              <a:extLst>
                <a:ext uri="{FF2B5EF4-FFF2-40B4-BE49-F238E27FC236}">
                  <a16:creationId xmlns:a16="http://schemas.microsoft.com/office/drawing/2014/main" id="{7CBC0B94-F5D6-419F-17FD-173DA44F102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654930" y="2617350"/>
              <a:ext cx="1429060" cy="413516"/>
            </a:xfrm>
            <a:prstGeom prst="rect">
              <a:avLst/>
            </a:prstGeom>
            <a:grpFill/>
            <a:ln>
              <a:solidFill>
                <a:schemeClr val="bg2"/>
              </a:solidFill>
            </a:ln>
          </p:spPr>
        </p:pic>
      </p:grpSp>
      <p:pic>
        <p:nvPicPr>
          <p:cNvPr id="15" name="Picture 14">
            <a:extLst>
              <a:ext uri="{FF2B5EF4-FFF2-40B4-BE49-F238E27FC236}">
                <a16:creationId xmlns:a16="http://schemas.microsoft.com/office/drawing/2014/main" id="{E0955868-CFCC-69E4-7561-3B73EFDF4705}"/>
              </a:ext>
            </a:extLst>
          </p:cNvPr>
          <p:cNvPicPr>
            <a:picLocks noChangeAspect="1"/>
          </p:cNvPicPr>
          <p:nvPr userDrawn="1"/>
        </p:nvPicPr>
        <p:blipFill rotWithShape="1">
          <a:blip r:embed="rId4"/>
          <a:srcRect l="18353" t="43736" r="27233" b="49171"/>
          <a:stretch/>
        </p:blipFill>
        <p:spPr>
          <a:xfrm rot="10800000">
            <a:off x="381101" y="1512578"/>
            <a:ext cx="2787928" cy="106105"/>
          </a:xfrm>
          <a:prstGeom prst="rect">
            <a:avLst/>
          </a:prstGeom>
        </p:spPr>
      </p:pic>
      <p:pic>
        <p:nvPicPr>
          <p:cNvPr id="24" name="Picture 23">
            <a:extLst>
              <a:ext uri="{FF2B5EF4-FFF2-40B4-BE49-F238E27FC236}">
                <a16:creationId xmlns:a16="http://schemas.microsoft.com/office/drawing/2014/main" id="{2C4EFD7D-B202-105A-BCD6-DD69BCE76A88}"/>
              </a:ext>
            </a:extLst>
          </p:cNvPr>
          <p:cNvPicPr>
            <a:picLocks noChangeAspect="1"/>
          </p:cNvPicPr>
          <p:nvPr userDrawn="1"/>
        </p:nvPicPr>
        <p:blipFill rotWithShape="1">
          <a:blip r:embed="rId5"/>
          <a:srcRect l="11431" t="20506" r="34688" b="65953"/>
          <a:stretch/>
        </p:blipFill>
        <p:spPr>
          <a:xfrm rot="10800000">
            <a:off x="3260677" y="1514103"/>
            <a:ext cx="2798530" cy="108707"/>
          </a:xfrm>
          <a:prstGeom prst="rect">
            <a:avLst/>
          </a:prstGeom>
        </p:spPr>
      </p:pic>
      <p:pic>
        <p:nvPicPr>
          <p:cNvPr id="26" name="Picture 25">
            <a:extLst>
              <a:ext uri="{FF2B5EF4-FFF2-40B4-BE49-F238E27FC236}">
                <a16:creationId xmlns:a16="http://schemas.microsoft.com/office/drawing/2014/main" id="{5FE50E42-3DCA-E51B-06B8-825375BA4DE3}"/>
              </a:ext>
            </a:extLst>
          </p:cNvPr>
          <p:cNvPicPr>
            <a:picLocks noChangeAspect="1"/>
          </p:cNvPicPr>
          <p:nvPr userDrawn="1"/>
        </p:nvPicPr>
        <p:blipFill rotWithShape="1">
          <a:blip r:embed="rId4"/>
          <a:srcRect l="18353" t="43736" r="27233" b="49171"/>
          <a:stretch/>
        </p:blipFill>
        <p:spPr>
          <a:xfrm rot="10800000">
            <a:off x="6140212" y="1512994"/>
            <a:ext cx="2798528" cy="103768"/>
          </a:xfrm>
          <a:prstGeom prst="rect">
            <a:avLst/>
          </a:prstGeom>
        </p:spPr>
      </p:pic>
      <p:pic>
        <p:nvPicPr>
          <p:cNvPr id="27" name="Picture 26">
            <a:extLst>
              <a:ext uri="{FF2B5EF4-FFF2-40B4-BE49-F238E27FC236}">
                <a16:creationId xmlns:a16="http://schemas.microsoft.com/office/drawing/2014/main" id="{60821C38-9852-BAB0-8A20-AF954D13D8A3}"/>
              </a:ext>
            </a:extLst>
          </p:cNvPr>
          <p:cNvPicPr>
            <a:picLocks noChangeAspect="1"/>
          </p:cNvPicPr>
          <p:nvPr userDrawn="1"/>
        </p:nvPicPr>
        <p:blipFill rotWithShape="1">
          <a:blip r:embed="rId5"/>
          <a:srcRect l="11431" t="20506" r="34688" b="65953"/>
          <a:stretch/>
        </p:blipFill>
        <p:spPr>
          <a:xfrm rot="10800000">
            <a:off x="9019741" y="1514360"/>
            <a:ext cx="2798530" cy="108707"/>
          </a:xfrm>
          <a:prstGeom prst="rect">
            <a:avLst/>
          </a:prstGeom>
        </p:spPr>
      </p:pic>
    </p:spTree>
    <p:extLst>
      <p:ext uri="{BB962C8B-B14F-4D97-AF65-F5344CB8AC3E}">
        <p14:creationId xmlns:p14="http://schemas.microsoft.com/office/powerpoint/2010/main" val="42776370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oint series: 1">
    <p:spTree>
      <p:nvGrpSpPr>
        <p:cNvPr id="1" name=""/>
        <p:cNvGrpSpPr/>
        <p:nvPr/>
      </p:nvGrpSpPr>
      <p:grpSpPr>
        <a:xfrm>
          <a:off x="0" y="0"/>
          <a:ext cx="0" cy="0"/>
          <a:chOff x="0" y="0"/>
          <a:chExt cx="0" cy="0"/>
        </a:xfrm>
      </p:grpSpPr>
      <p:pic>
        <p:nvPicPr>
          <p:cNvPr id="10" name="Picture 9" descr="A picture containing light, silhouette, vector graphics&#10;&#10;Description automatically generated">
            <a:extLst>
              <a:ext uri="{FF2B5EF4-FFF2-40B4-BE49-F238E27FC236}">
                <a16:creationId xmlns:a16="http://schemas.microsoft.com/office/drawing/2014/main" id="{EB611391-A525-F769-DC02-5EBDD96DED2A}"/>
              </a:ext>
            </a:extLst>
          </p:cNvPr>
          <p:cNvPicPr>
            <a:picLocks noChangeAspect="1"/>
          </p:cNvPicPr>
          <p:nvPr userDrawn="1"/>
        </p:nvPicPr>
        <p:blipFill rotWithShape="1">
          <a:blip r:embed="rId2"/>
          <a:srcRect l="60312" t="8694" r="13337" b="33579"/>
          <a:stretch/>
        </p:blipFill>
        <p:spPr>
          <a:xfrm>
            <a:off x="0" y="0"/>
            <a:ext cx="2337371" cy="6858000"/>
          </a:xfrm>
          <a:prstGeom prst="rect">
            <a:avLst/>
          </a:prstGeom>
        </p:spPr>
      </p:pic>
      <p:pic>
        <p:nvPicPr>
          <p:cNvPr id="9" name="Picture 8" hidden="1">
            <a:extLst>
              <a:ext uri="{FF2B5EF4-FFF2-40B4-BE49-F238E27FC236}">
                <a16:creationId xmlns:a16="http://schemas.microsoft.com/office/drawing/2014/main" id="{626661B9-4783-1103-B6E9-0EF335BA3B04}"/>
              </a:ext>
            </a:extLst>
          </p:cNvPr>
          <p:cNvPicPr>
            <a:picLocks/>
          </p:cNvPicPr>
          <p:nvPr userDrawn="1"/>
        </p:nvPicPr>
        <p:blipFill rotWithShape="1">
          <a:blip r:embed="rId3"/>
          <a:srcRect l="442" t="-473" r="13628" b="-103"/>
          <a:stretch/>
        </p:blipFill>
        <p:spPr>
          <a:xfrm>
            <a:off x="-5044440" y="-962931"/>
            <a:ext cx="7381811" cy="12149091"/>
          </a:xfrm>
          <a:prstGeom prst="rect">
            <a:avLst/>
          </a:prstGeom>
          <a:ln>
            <a:noFill/>
          </a:ln>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376313"/>
            <a:ext cx="9126378"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2" name="Rectangle 21">
            <a:extLst>
              <a:ext uri="{FF2B5EF4-FFF2-40B4-BE49-F238E27FC236}">
                <a16:creationId xmlns:a16="http://schemas.microsoft.com/office/drawing/2014/main" id="{CEA57E0C-AC74-B938-940E-411544EB3CD5}"/>
              </a:ext>
            </a:extLst>
          </p:cNvPr>
          <p:cNvSpPr/>
          <p:nvPr userDrawn="1"/>
        </p:nvSpPr>
        <p:spPr>
          <a:xfrm>
            <a:off x="2793181"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23" name="Rectangle 22">
            <a:extLst>
              <a:ext uri="{FF2B5EF4-FFF2-40B4-BE49-F238E27FC236}">
                <a16:creationId xmlns:a16="http://schemas.microsoft.com/office/drawing/2014/main" id="{92461B84-17D7-68A6-AA63-C003951967D1}"/>
              </a:ext>
            </a:extLst>
          </p:cNvPr>
          <p:cNvSpPr/>
          <p:nvPr userDrawn="1"/>
        </p:nvSpPr>
        <p:spPr>
          <a:xfrm>
            <a:off x="283226" y="1528628"/>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3" name="Content Placeholder 30">
            <a:extLst>
              <a:ext uri="{FF2B5EF4-FFF2-40B4-BE49-F238E27FC236}">
                <a16:creationId xmlns:a16="http://schemas.microsoft.com/office/drawing/2014/main" id="{EBCD1A46-120A-9987-30C4-0616B8DD3851}"/>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2</a:t>
            </a:r>
          </a:p>
        </p:txBody>
      </p:sp>
      <p:sp>
        <p:nvSpPr>
          <p:cNvPr id="14" name="Content Placeholder 30">
            <a:extLst>
              <a:ext uri="{FF2B5EF4-FFF2-40B4-BE49-F238E27FC236}">
                <a16:creationId xmlns:a16="http://schemas.microsoft.com/office/drawing/2014/main" id="{0D4D4B93-7ACE-668B-AC68-9A93ADD7F857}"/>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3</a:t>
            </a:r>
          </a:p>
        </p:txBody>
      </p:sp>
      <p:sp>
        <p:nvSpPr>
          <p:cNvPr id="15" name="Content Placeholder 30">
            <a:extLst>
              <a:ext uri="{FF2B5EF4-FFF2-40B4-BE49-F238E27FC236}">
                <a16:creationId xmlns:a16="http://schemas.microsoft.com/office/drawing/2014/main" id="{889C19EB-92E2-080D-83A7-57CFFB073109}"/>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4</a:t>
            </a:r>
          </a:p>
        </p:txBody>
      </p:sp>
      <p:sp>
        <p:nvSpPr>
          <p:cNvPr id="16" name="Content Placeholder 30">
            <a:extLst>
              <a:ext uri="{FF2B5EF4-FFF2-40B4-BE49-F238E27FC236}">
                <a16:creationId xmlns:a16="http://schemas.microsoft.com/office/drawing/2014/main" id="{0BDD25E2-B74F-8A61-6DBD-AD742C64D1DA}"/>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solidFill>
                <a:latin typeface="Bernina Sans Offc Extrabold" panose="02000000000000000000" pitchFamily="2" charset="77"/>
              </a:defRPr>
            </a:lvl1pPr>
          </a:lstStyle>
          <a:p>
            <a:pPr lvl="0"/>
            <a:r>
              <a:rPr lang="en-US"/>
              <a:t>Point 1</a:t>
            </a:r>
          </a:p>
        </p:txBody>
      </p:sp>
    </p:spTree>
    <p:extLst>
      <p:ext uri="{BB962C8B-B14F-4D97-AF65-F5344CB8AC3E}">
        <p14:creationId xmlns:p14="http://schemas.microsoft.com/office/powerpoint/2010/main" val="1907494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title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9A87EAB-ECFB-12A5-B663-C2F3E1154B41}"/>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2" name="Oval 11">
            <a:extLst>
              <a:ext uri="{FF2B5EF4-FFF2-40B4-BE49-F238E27FC236}">
                <a16:creationId xmlns:a16="http://schemas.microsoft.com/office/drawing/2014/main" id="{E22FC507-56F8-F51A-98AD-D9D44D677E5F}"/>
              </a:ext>
            </a:extLst>
          </p:cNvPr>
          <p:cNvSpPr/>
          <p:nvPr userDrawn="1"/>
        </p:nvSpPr>
        <p:spPr>
          <a:xfrm>
            <a:off x="9385737" y="4713889"/>
            <a:ext cx="136635" cy="136635"/>
          </a:xfrm>
          <a:prstGeom prst="ellipse">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4" name="Oval 13">
            <a:extLst>
              <a:ext uri="{FF2B5EF4-FFF2-40B4-BE49-F238E27FC236}">
                <a16:creationId xmlns:a16="http://schemas.microsoft.com/office/drawing/2014/main" id="{F61D9A05-5711-78DD-AE26-A0702F4FA81F}"/>
              </a:ext>
            </a:extLst>
          </p:cNvPr>
          <p:cNvSpPr/>
          <p:nvPr userDrawn="1"/>
        </p:nvSpPr>
        <p:spPr>
          <a:xfrm>
            <a:off x="10592948" y="4682358"/>
            <a:ext cx="136635" cy="136635"/>
          </a:xfrm>
          <a:prstGeom prst="ellipse">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3" name="Rectangle 22">
            <a:extLst>
              <a:ext uri="{FF2B5EF4-FFF2-40B4-BE49-F238E27FC236}">
                <a16:creationId xmlns:a16="http://schemas.microsoft.com/office/drawing/2014/main" id="{494835BC-BDA6-61EA-8CE3-F8E8DCF8FFBC}"/>
              </a:ext>
            </a:extLst>
          </p:cNvPr>
          <p:cNvSpPr/>
          <p:nvPr userDrawn="1"/>
        </p:nvSpPr>
        <p:spPr>
          <a:xfrm>
            <a:off x="1189349" y="1477887"/>
            <a:ext cx="9813302" cy="3902226"/>
          </a:xfrm>
          <a:prstGeom prst="rect">
            <a:avLst/>
          </a:prstGeom>
          <a:gradFill flip="none" rotWithShape="1">
            <a:gsLst>
              <a:gs pos="0">
                <a:schemeClr val="bg1"/>
              </a:gs>
              <a:gs pos="100000">
                <a:schemeClr val="bg1">
                  <a:lumMod val="95000"/>
                </a:schemeClr>
              </a:gs>
            </a:gsLst>
            <a:lin ang="5400000" scaled="1"/>
            <a:tileRect/>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1272460" y="2864037"/>
            <a:ext cx="9604088" cy="564963"/>
          </a:xfrm>
        </p:spPr>
        <p:txBody>
          <a:bodyPr wrap="square" tIns="0" bIns="0" anchor="b">
            <a:spAutoFit/>
          </a:bodyPr>
          <a:lstStyle>
            <a:lvl1pPr algn="ctr">
              <a:defRPr sz="4000">
                <a:solidFill>
                  <a:schemeClr val="tx1"/>
                </a:solidFill>
                <a:latin typeface="+mj-lt"/>
              </a:defRPr>
            </a:lvl1pPr>
          </a:lstStyle>
          <a:p>
            <a:r>
              <a:rPr lang="en-US"/>
              <a:t>Section title</a:t>
            </a:r>
          </a:p>
        </p:txBody>
      </p:sp>
      <p:sp>
        <p:nvSpPr>
          <p:cNvPr id="3" name="Subtitle 2">
            <a:extLst>
              <a:ext uri="{FF2B5EF4-FFF2-40B4-BE49-F238E27FC236}">
                <a16:creationId xmlns:a16="http://schemas.microsoft.com/office/drawing/2014/main" id="{74EB7E4E-D906-E666-0421-A39F2A511A64}"/>
              </a:ext>
            </a:extLst>
          </p:cNvPr>
          <p:cNvSpPr>
            <a:spLocks noGrp="1"/>
          </p:cNvSpPr>
          <p:nvPr>
            <p:ph type="subTitle" idx="1" hasCustomPrompt="1"/>
          </p:nvPr>
        </p:nvSpPr>
        <p:spPr>
          <a:xfrm>
            <a:off x="1448430" y="3766215"/>
            <a:ext cx="9428116" cy="51043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wrap="square" tIns="180000">
            <a:spAutoFit/>
          </a:bodyPr>
          <a:lstStyle>
            <a:lvl1pPr marL="0" indent="0" algn="ctr">
              <a:spcBef>
                <a:spcPts val="0"/>
              </a:spcBef>
              <a:buNone/>
              <a:defRPr sz="2000" b="0" i="0">
                <a:solidFill>
                  <a:schemeClr val="tx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spTree>
    <p:extLst>
      <p:ext uri="{BB962C8B-B14F-4D97-AF65-F5344CB8AC3E}">
        <p14:creationId xmlns:p14="http://schemas.microsoft.com/office/powerpoint/2010/main" val="37417242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oint series: 2">
    <p:spTree>
      <p:nvGrpSpPr>
        <p:cNvPr id="1" name=""/>
        <p:cNvGrpSpPr/>
        <p:nvPr/>
      </p:nvGrpSpPr>
      <p:grpSpPr>
        <a:xfrm>
          <a:off x="0" y="0"/>
          <a:ext cx="0" cy="0"/>
          <a:chOff x="0" y="0"/>
          <a:chExt cx="0" cy="0"/>
        </a:xfrm>
      </p:grpSpPr>
      <p:pic>
        <p:nvPicPr>
          <p:cNvPr id="8" name="Picture 7" descr="A picture containing light, silhouette, vector graphics&#10;&#10;Description automatically generated">
            <a:extLst>
              <a:ext uri="{FF2B5EF4-FFF2-40B4-BE49-F238E27FC236}">
                <a16:creationId xmlns:a16="http://schemas.microsoft.com/office/drawing/2014/main" id="{8D719B52-4CA5-3EB2-8E48-FFDFBFB10E76}"/>
              </a:ext>
            </a:extLst>
          </p:cNvPr>
          <p:cNvPicPr>
            <a:picLocks noChangeAspect="1"/>
          </p:cNvPicPr>
          <p:nvPr userDrawn="1"/>
        </p:nvPicPr>
        <p:blipFill rotWithShape="1">
          <a:blip r:embed="rId2"/>
          <a:srcRect l="60312" t="8694" r="13337" b="33579"/>
          <a:stretch/>
        </p:blipFill>
        <p:spPr>
          <a:xfrm>
            <a:off x="0" y="0"/>
            <a:ext cx="2337371" cy="6858000"/>
          </a:xfrm>
          <a:prstGeom prst="rect">
            <a:avLst/>
          </a:prstGeom>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376313"/>
            <a:ext cx="9126378"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2" name="Rectangle 21">
            <a:extLst>
              <a:ext uri="{FF2B5EF4-FFF2-40B4-BE49-F238E27FC236}">
                <a16:creationId xmlns:a16="http://schemas.microsoft.com/office/drawing/2014/main" id="{CEA57E0C-AC74-B938-940E-411544EB3CD5}"/>
              </a:ext>
            </a:extLst>
          </p:cNvPr>
          <p:cNvSpPr/>
          <p:nvPr userDrawn="1"/>
        </p:nvSpPr>
        <p:spPr>
          <a:xfrm>
            <a:off x="2793181"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4" name="Rectangle 3">
            <a:extLst>
              <a:ext uri="{FF2B5EF4-FFF2-40B4-BE49-F238E27FC236}">
                <a16:creationId xmlns:a16="http://schemas.microsoft.com/office/drawing/2014/main" id="{6F457558-C671-CB95-EE94-30889F38FFBA}"/>
              </a:ext>
            </a:extLst>
          </p:cNvPr>
          <p:cNvSpPr/>
          <p:nvPr userDrawn="1"/>
        </p:nvSpPr>
        <p:spPr>
          <a:xfrm>
            <a:off x="283226" y="2726011"/>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9" name="Content Placeholder 30">
            <a:extLst>
              <a:ext uri="{FF2B5EF4-FFF2-40B4-BE49-F238E27FC236}">
                <a16:creationId xmlns:a16="http://schemas.microsoft.com/office/drawing/2014/main" id="{8BEA71A0-03AC-814D-8280-7C042B2ED40F}"/>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solidFill>
                <a:latin typeface="Bernina Sans Offc Extrabold" panose="02000000000000000000" pitchFamily="2" charset="77"/>
              </a:defRPr>
            </a:lvl1pPr>
          </a:lstStyle>
          <a:p>
            <a:pPr lvl="0"/>
            <a:r>
              <a:rPr lang="en-US"/>
              <a:t>Point 2</a:t>
            </a:r>
          </a:p>
        </p:txBody>
      </p:sp>
      <p:sp>
        <p:nvSpPr>
          <p:cNvPr id="10" name="Content Placeholder 30">
            <a:extLst>
              <a:ext uri="{FF2B5EF4-FFF2-40B4-BE49-F238E27FC236}">
                <a16:creationId xmlns:a16="http://schemas.microsoft.com/office/drawing/2014/main" id="{FD0FDD50-C382-CC3F-6060-314BCC58B8D0}"/>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3</a:t>
            </a:r>
          </a:p>
        </p:txBody>
      </p:sp>
      <p:sp>
        <p:nvSpPr>
          <p:cNvPr id="11" name="Content Placeholder 30">
            <a:extLst>
              <a:ext uri="{FF2B5EF4-FFF2-40B4-BE49-F238E27FC236}">
                <a16:creationId xmlns:a16="http://schemas.microsoft.com/office/drawing/2014/main" id="{DBA1C2E0-DA51-E2AA-E56A-BB9F5A239EF5}"/>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4</a:t>
            </a:r>
          </a:p>
        </p:txBody>
      </p:sp>
      <p:sp>
        <p:nvSpPr>
          <p:cNvPr id="12" name="Content Placeholder 30">
            <a:extLst>
              <a:ext uri="{FF2B5EF4-FFF2-40B4-BE49-F238E27FC236}">
                <a16:creationId xmlns:a16="http://schemas.microsoft.com/office/drawing/2014/main" id="{0B32A684-D8BE-E7B0-D5E0-CBF017B17702}"/>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1</a:t>
            </a:r>
          </a:p>
        </p:txBody>
      </p:sp>
    </p:spTree>
    <p:extLst>
      <p:ext uri="{BB962C8B-B14F-4D97-AF65-F5344CB8AC3E}">
        <p14:creationId xmlns:p14="http://schemas.microsoft.com/office/powerpoint/2010/main" val="24743749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oint series: 3">
    <p:spTree>
      <p:nvGrpSpPr>
        <p:cNvPr id="1" name=""/>
        <p:cNvGrpSpPr/>
        <p:nvPr/>
      </p:nvGrpSpPr>
      <p:grpSpPr>
        <a:xfrm>
          <a:off x="0" y="0"/>
          <a:ext cx="0" cy="0"/>
          <a:chOff x="0" y="0"/>
          <a:chExt cx="0" cy="0"/>
        </a:xfrm>
      </p:grpSpPr>
      <p:pic>
        <p:nvPicPr>
          <p:cNvPr id="8" name="Picture 7" descr="A picture containing light, silhouette, vector graphics&#10;&#10;Description automatically generated">
            <a:extLst>
              <a:ext uri="{FF2B5EF4-FFF2-40B4-BE49-F238E27FC236}">
                <a16:creationId xmlns:a16="http://schemas.microsoft.com/office/drawing/2014/main" id="{6814418F-8C43-A043-F505-A1B5D1A32096}"/>
              </a:ext>
            </a:extLst>
          </p:cNvPr>
          <p:cNvPicPr>
            <a:picLocks noChangeAspect="1"/>
          </p:cNvPicPr>
          <p:nvPr userDrawn="1"/>
        </p:nvPicPr>
        <p:blipFill rotWithShape="1">
          <a:blip r:embed="rId2"/>
          <a:srcRect l="60312" t="8694" r="13337" b="33579"/>
          <a:stretch/>
        </p:blipFill>
        <p:spPr>
          <a:xfrm>
            <a:off x="0" y="0"/>
            <a:ext cx="2337371" cy="6858000"/>
          </a:xfrm>
          <a:prstGeom prst="rect">
            <a:avLst/>
          </a:prstGeom>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376313"/>
            <a:ext cx="9126378"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2" name="Rectangle 21">
            <a:extLst>
              <a:ext uri="{FF2B5EF4-FFF2-40B4-BE49-F238E27FC236}">
                <a16:creationId xmlns:a16="http://schemas.microsoft.com/office/drawing/2014/main" id="{CEA57E0C-AC74-B938-940E-411544EB3CD5}"/>
              </a:ext>
            </a:extLst>
          </p:cNvPr>
          <p:cNvSpPr/>
          <p:nvPr userDrawn="1"/>
        </p:nvSpPr>
        <p:spPr>
          <a:xfrm>
            <a:off x="2793181"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4" name="Rectangle 3">
            <a:extLst>
              <a:ext uri="{FF2B5EF4-FFF2-40B4-BE49-F238E27FC236}">
                <a16:creationId xmlns:a16="http://schemas.microsoft.com/office/drawing/2014/main" id="{837CE4AF-93B6-0FD5-C602-B7155647B1C2}"/>
              </a:ext>
            </a:extLst>
          </p:cNvPr>
          <p:cNvSpPr/>
          <p:nvPr userDrawn="1"/>
        </p:nvSpPr>
        <p:spPr>
          <a:xfrm>
            <a:off x="283225" y="3847954"/>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9" name="Content Placeholder 30">
            <a:extLst>
              <a:ext uri="{FF2B5EF4-FFF2-40B4-BE49-F238E27FC236}">
                <a16:creationId xmlns:a16="http://schemas.microsoft.com/office/drawing/2014/main" id="{31043B5E-DB21-1F86-454A-0A53FFA1605A}"/>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2</a:t>
            </a:r>
          </a:p>
        </p:txBody>
      </p:sp>
      <p:sp>
        <p:nvSpPr>
          <p:cNvPr id="10" name="Content Placeholder 30">
            <a:extLst>
              <a:ext uri="{FF2B5EF4-FFF2-40B4-BE49-F238E27FC236}">
                <a16:creationId xmlns:a16="http://schemas.microsoft.com/office/drawing/2014/main" id="{40AC08A9-330D-F5E2-78FC-44A12F2AE4FA}"/>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solidFill>
                <a:latin typeface="Bernina Sans Offc Extrabold" panose="02000000000000000000" pitchFamily="2" charset="77"/>
              </a:defRPr>
            </a:lvl1pPr>
          </a:lstStyle>
          <a:p>
            <a:pPr lvl="0"/>
            <a:r>
              <a:rPr lang="en-US"/>
              <a:t>Point 3</a:t>
            </a:r>
          </a:p>
        </p:txBody>
      </p:sp>
      <p:sp>
        <p:nvSpPr>
          <p:cNvPr id="11" name="Content Placeholder 30">
            <a:extLst>
              <a:ext uri="{FF2B5EF4-FFF2-40B4-BE49-F238E27FC236}">
                <a16:creationId xmlns:a16="http://schemas.microsoft.com/office/drawing/2014/main" id="{FFF58BDE-8099-FFDD-24BF-5F58BF0C2C84}"/>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4</a:t>
            </a:r>
          </a:p>
        </p:txBody>
      </p:sp>
      <p:sp>
        <p:nvSpPr>
          <p:cNvPr id="12" name="Content Placeholder 30">
            <a:extLst>
              <a:ext uri="{FF2B5EF4-FFF2-40B4-BE49-F238E27FC236}">
                <a16:creationId xmlns:a16="http://schemas.microsoft.com/office/drawing/2014/main" id="{ECE17CB0-126C-C58E-A333-27331FDFC136}"/>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1</a:t>
            </a:r>
          </a:p>
        </p:txBody>
      </p:sp>
    </p:spTree>
    <p:extLst>
      <p:ext uri="{BB962C8B-B14F-4D97-AF65-F5344CB8AC3E}">
        <p14:creationId xmlns:p14="http://schemas.microsoft.com/office/powerpoint/2010/main" val="25246298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oint Series: 4">
    <p:spTree>
      <p:nvGrpSpPr>
        <p:cNvPr id="1" name=""/>
        <p:cNvGrpSpPr/>
        <p:nvPr/>
      </p:nvGrpSpPr>
      <p:grpSpPr>
        <a:xfrm>
          <a:off x="0" y="0"/>
          <a:ext cx="0" cy="0"/>
          <a:chOff x="0" y="0"/>
          <a:chExt cx="0" cy="0"/>
        </a:xfrm>
      </p:grpSpPr>
      <p:pic>
        <p:nvPicPr>
          <p:cNvPr id="8" name="Picture 7" descr="A picture containing light, silhouette, vector graphics&#10;&#10;Description automatically generated">
            <a:extLst>
              <a:ext uri="{FF2B5EF4-FFF2-40B4-BE49-F238E27FC236}">
                <a16:creationId xmlns:a16="http://schemas.microsoft.com/office/drawing/2014/main" id="{5CE60ADA-1CB4-6EAC-908A-F7A9DAB2110B}"/>
              </a:ext>
            </a:extLst>
          </p:cNvPr>
          <p:cNvPicPr>
            <a:picLocks noChangeAspect="1"/>
          </p:cNvPicPr>
          <p:nvPr userDrawn="1"/>
        </p:nvPicPr>
        <p:blipFill rotWithShape="1">
          <a:blip r:embed="rId2"/>
          <a:srcRect l="60312" t="8694" r="13337" b="33579"/>
          <a:stretch/>
        </p:blipFill>
        <p:spPr>
          <a:xfrm>
            <a:off x="0" y="0"/>
            <a:ext cx="2337371" cy="6858000"/>
          </a:xfrm>
          <a:prstGeom prst="rect">
            <a:avLst/>
          </a:prstGeom>
        </p:spPr>
      </p:pic>
      <p:sp>
        <p:nvSpPr>
          <p:cNvPr id="2" name="Title 1">
            <a:extLst>
              <a:ext uri="{FF2B5EF4-FFF2-40B4-BE49-F238E27FC236}">
                <a16:creationId xmlns:a16="http://schemas.microsoft.com/office/drawing/2014/main" id="{225B7D8D-B7A4-A4A8-7984-BFFCC978F0EE}"/>
              </a:ext>
            </a:extLst>
          </p:cNvPr>
          <p:cNvSpPr>
            <a:spLocks noGrp="1"/>
          </p:cNvSpPr>
          <p:nvPr>
            <p:ph type="title"/>
          </p:nvPr>
        </p:nvSpPr>
        <p:spPr>
          <a:xfrm>
            <a:off x="2701361" y="511934"/>
            <a:ext cx="9047727" cy="537155"/>
          </a:xfrm>
        </p:spPr>
        <p:txBody>
          <a:bodyPr/>
          <a:lstStyle/>
          <a:p>
            <a:r>
              <a:rPr lang="en-US"/>
              <a:t>Click to edit Master title style</a:t>
            </a:r>
          </a:p>
        </p:txBody>
      </p:sp>
      <p:sp>
        <p:nvSpPr>
          <p:cNvPr id="3" name="Date Placeholder 2">
            <a:extLst>
              <a:ext uri="{FF2B5EF4-FFF2-40B4-BE49-F238E27FC236}">
                <a16:creationId xmlns:a16="http://schemas.microsoft.com/office/drawing/2014/main" id="{82898A66-C4C0-AF4B-FBDC-29FB057E7071}"/>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7097219B-D0B2-32C7-B0F9-B9941619ED2E}"/>
              </a:ext>
            </a:extLst>
          </p:cNvPr>
          <p:cNvSpPr>
            <a:spLocks noGrp="1"/>
          </p:cNvSpPr>
          <p:nvPr>
            <p:ph type="sldNum" sz="quarter" idx="1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6" name="Footer Placeholder 6">
            <a:extLst>
              <a:ext uri="{FF2B5EF4-FFF2-40B4-BE49-F238E27FC236}">
                <a16:creationId xmlns:a16="http://schemas.microsoft.com/office/drawing/2014/main" id="{BD868971-A70C-E134-9AB1-6DF1A944520A}"/>
              </a:ext>
            </a:extLst>
          </p:cNvPr>
          <p:cNvSpPr>
            <a:spLocks noGrp="1"/>
          </p:cNvSpPr>
          <p:nvPr>
            <p:ph type="ftr" sz="quarter" idx="11"/>
          </p:nvPr>
        </p:nvSpPr>
        <p:spPr>
          <a:xfrm>
            <a:off x="2701736" y="6471920"/>
            <a:ext cx="5995805" cy="261591"/>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7" name="Content Placeholder 3">
            <a:extLst>
              <a:ext uri="{FF2B5EF4-FFF2-40B4-BE49-F238E27FC236}">
                <a16:creationId xmlns:a16="http://schemas.microsoft.com/office/drawing/2014/main" id="{9F85ABCE-7788-2FC8-0497-FACE4FEE592B}"/>
              </a:ext>
            </a:extLst>
          </p:cNvPr>
          <p:cNvSpPr>
            <a:spLocks noGrp="1"/>
          </p:cNvSpPr>
          <p:nvPr>
            <p:ph sz="quarter" idx="23"/>
          </p:nvPr>
        </p:nvSpPr>
        <p:spPr>
          <a:xfrm>
            <a:off x="2701361" y="1376313"/>
            <a:ext cx="9126378"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2" name="Rectangle 21">
            <a:extLst>
              <a:ext uri="{FF2B5EF4-FFF2-40B4-BE49-F238E27FC236}">
                <a16:creationId xmlns:a16="http://schemas.microsoft.com/office/drawing/2014/main" id="{CEA57E0C-AC74-B938-940E-411544EB3CD5}"/>
              </a:ext>
            </a:extLst>
          </p:cNvPr>
          <p:cNvSpPr/>
          <p:nvPr userDrawn="1"/>
        </p:nvSpPr>
        <p:spPr>
          <a:xfrm>
            <a:off x="2793181"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4" name="Rectangle 3">
            <a:extLst>
              <a:ext uri="{FF2B5EF4-FFF2-40B4-BE49-F238E27FC236}">
                <a16:creationId xmlns:a16="http://schemas.microsoft.com/office/drawing/2014/main" id="{374F364E-8B62-5CA1-D3BD-6AF7F12F48C2}"/>
              </a:ext>
            </a:extLst>
          </p:cNvPr>
          <p:cNvSpPr/>
          <p:nvPr userDrawn="1"/>
        </p:nvSpPr>
        <p:spPr>
          <a:xfrm>
            <a:off x="283226" y="5134879"/>
            <a:ext cx="558525"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9" name="Content Placeholder 30">
            <a:extLst>
              <a:ext uri="{FF2B5EF4-FFF2-40B4-BE49-F238E27FC236}">
                <a16:creationId xmlns:a16="http://schemas.microsoft.com/office/drawing/2014/main" id="{D3FBC3AD-7CE6-4B95-4EF4-206953B47590}"/>
              </a:ext>
            </a:extLst>
          </p:cNvPr>
          <p:cNvSpPr>
            <a:spLocks noGrp="1"/>
          </p:cNvSpPr>
          <p:nvPr>
            <p:ph sz="quarter" idx="24" hasCustomPrompt="1"/>
          </p:nvPr>
        </p:nvSpPr>
        <p:spPr>
          <a:xfrm>
            <a:off x="213212" y="2337625"/>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2</a:t>
            </a:r>
          </a:p>
        </p:txBody>
      </p:sp>
      <p:sp>
        <p:nvSpPr>
          <p:cNvPr id="10" name="Content Placeholder 30">
            <a:extLst>
              <a:ext uri="{FF2B5EF4-FFF2-40B4-BE49-F238E27FC236}">
                <a16:creationId xmlns:a16="http://schemas.microsoft.com/office/drawing/2014/main" id="{0A5827F6-0207-0347-DC84-53AE65730962}"/>
              </a:ext>
            </a:extLst>
          </p:cNvPr>
          <p:cNvSpPr>
            <a:spLocks noGrp="1"/>
          </p:cNvSpPr>
          <p:nvPr>
            <p:ph sz="quarter" idx="25" hasCustomPrompt="1"/>
          </p:nvPr>
        </p:nvSpPr>
        <p:spPr>
          <a:xfrm>
            <a:off x="209492" y="3459568"/>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3</a:t>
            </a:r>
          </a:p>
        </p:txBody>
      </p:sp>
      <p:sp>
        <p:nvSpPr>
          <p:cNvPr id="11" name="Content Placeholder 30">
            <a:extLst>
              <a:ext uri="{FF2B5EF4-FFF2-40B4-BE49-F238E27FC236}">
                <a16:creationId xmlns:a16="http://schemas.microsoft.com/office/drawing/2014/main" id="{DAA4B6E8-A9B7-AEB1-F278-2D38726D5409}"/>
              </a:ext>
            </a:extLst>
          </p:cNvPr>
          <p:cNvSpPr>
            <a:spLocks noGrp="1"/>
          </p:cNvSpPr>
          <p:nvPr>
            <p:ph sz="quarter" idx="26" hasCustomPrompt="1"/>
          </p:nvPr>
        </p:nvSpPr>
        <p:spPr>
          <a:xfrm>
            <a:off x="209492" y="4746493"/>
            <a:ext cx="1476483" cy="241300"/>
          </a:xfrm>
        </p:spPr>
        <p:txBody>
          <a:bodyPr tIns="91440">
            <a:noAutofit/>
          </a:bodyPr>
          <a:lstStyle>
            <a:lvl1pPr marL="0" indent="0">
              <a:buNone/>
              <a:defRPr sz="1600" b="1" i="0">
                <a:solidFill>
                  <a:schemeClr val="bg1"/>
                </a:solidFill>
                <a:latin typeface="Bernina Sans Offc Extrabold" panose="02000000000000000000" pitchFamily="2" charset="77"/>
              </a:defRPr>
            </a:lvl1pPr>
          </a:lstStyle>
          <a:p>
            <a:pPr lvl="0"/>
            <a:r>
              <a:rPr lang="en-US"/>
              <a:t>Point 4</a:t>
            </a:r>
          </a:p>
        </p:txBody>
      </p:sp>
      <p:sp>
        <p:nvSpPr>
          <p:cNvPr id="12" name="Content Placeholder 30">
            <a:extLst>
              <a:ext uri="{FF2B5EF4-FFF2-40B4-BE49-F238E27FC236}">
                <a16:creationId xmlns:a16="http://schemas.microsoft.com/office/drawing/2014/main" id="{FA065EE8-9344-FFAB-288B-E38E9AFFDE4F}"/>
              </a:ext>
            </a:extLst>
          </p:cNvPr>
          <p:cNvSpPr>
            <a:spLocks noGrp="1"/>
          </p:cNvSpPr>
          <p:nvPr>
            <p:ph sz="quarter" idx="27" hasCustomPrompt="1"/>
          </p:nvPr>
        </p:nvSpPr>
        <p:spPr>
          <a:xfrm>
            <a:off x="209492" y="1141056"/>
            <a:ext cx="1476483" cy="241300"/>
          </a:xfrm>
        </p:spPr>
        <p:txBody>
          <a:bodyPr tIns="91440">
            <a:noAutofit/>
          </a:bodyPr>
          <a:lstStyle>
            <a:lvl1pPr marL="0" indent="0">
              <a:buNone/>
              <a:defRPr sz="1600" b="1" i="0">
                <a:solidFill>
                  <a:schemeClr val="bg1">
                    <a:alpha val="50000"/>
                  </a:schemeClr>
                </a:solidFill>
                <a:latin typeface="Bernina Sans Offc Extrabold" panose="02000000000000000000" pitchFamily="2" charset="77"/>
              </a:defRPr>
            </a:lvl1pPr>
          </a:lstStyle>
          <a:p>
            <a:pPr lvl="0"/>
            <a:r>
              <a:rPr lang="en-US"/>
              <a:t>Point 1</a:t>
            </a:r>
          </a:p>
        </p:txBody>
      </p:sp>
    </p:spTree>
    <p:extLst>
      <p:ext uri="{BB962C8B-B14F-4D97-AF65-F5344CB8AC3E}">
        <p14:creationId xmlns:p14="http://schemas.microsoft.com/office/powerpoint/2010/main" val="17637732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 Screenshots">
    <p:spTree>
      <p:nvGrpSpPr>
        <p:cNvPr id="1" name=""/>
        <p:cNvGrpSpPr/>
        <p:nvPr/>
      </p:nvGrpSpPr>
      <p:grpSpPr>
        <a:xfrm>
          <a:off x="0" y="0"/>
          <a:ext cx="0" cy="0"/>
          <a:chOff x="0" y="0"/>
          <a:chExt cx="0" cy="0"/>
        </a:xfrm>
      </p:grpSpPr>
      <p:pic>
        <p:nvPicPr>
          <p:cNvPr id="12" name="Picture 11" descr="A planet in space&#10;&#10;Description automatically generated with medium confidence">
            <a:extLst>
              <a:ext uri="{FF2B5EF4-FFF2-40B4-BE49-F238E27FC236}">
                <a16:creationId xmlns:a16="http://schemas.microsoft.com/office/drawing/2014/main" id="{423A328A-E4ED-C6E1-062A-B8CF57AAE2F0}"/>
              </a:ext>
            </a:extLst>
          </p:cNvPr>
          <p:cNvPicPr>
            <a:picLocks noChangeAspect="1"/>
          </p:cNvPicPr>
          <p:nvPr userDrawn="1"/>
        </p:nvPicPr>
        <p:blipFill>
          <a:blip r:embed="rId2"/>
          <a:stretch>
            <a:fillRect/>
          </a:stretch>
        </p:blipFill>
        <p:spPr>
          <a:xfrm>
            <a:off x="-3175" y="3175"/>
            <a:ext cx="12192000" cy="6858000"/>
          </a:xfrm>
          <a:prstGeom prst="rect">
            <a:avLst/>
          </a:prstGeom>
        </p:spPr>
      </p:pic>
      <p:sp>
        <p:nvSpPr>
          <p:cNvPr id="20" name="Date Placeholder 18">
            <a:extLst>
              <a:ext uri="{FF2B5EF4-FFF2-40B4-BE49-F238E27FC236}">
                <a16:creationId xmlns:a16="http://schemas.microsoft.com/office/drawing/2014/main" id="{C9E3A688-4AD9-031C-5446-67C226073CDD}"/>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Title 8">
            <a:extLst>
              <a:ext uri="{FF2B5EF4-FFF2-40B4-BE49-F238E27FC236}">
                <a16:creationId xmlns:a16="http://schemas.microsoft.com/office/drawing/2014/main" id="{C86968F7-F342-162B-7092-0F0CB624CB79}"/>
              </a:ext>
            </a:extLst>
          </p:cNvPr>
          <p:cNvSpPr>
            <a:spLocks noGrp="1"/>
          </p:cNvSpPr>
          <p:nvPr>
            <p:ph type="title"/>
          </p:nvPr>
        </p:nvSpPr>
        <p:spPr/>
        <p:txBody>
          <a:bodyPr/>
          <a:lstStyle/>
          <a:p>
            <a:r>
              <a:rPr lang="en-US"/>
              <a:t>Click to edit Master title style</a:t>
            </a:r>
            <a:endParaRPr lang="en-CA"/>
          </a:p>
        </p:txBody>
      </p:sp>
      <p:sp>
        <p:nvSpPr>
          <p:cNvPr id="11" name="Picture Placeholder 19">
            <a:extLst>
              <a:ext uri="{FF2B5EF4-FFF2-40B4-BE49-F238E27FC236}">
                <a16:creationId xmlns:a16="http://schemas.microsoft.com/office/drawing/2014/main" id="{A5099B66-DF95-BCD7-5063-3CE6483F7414}"/>
              </a:ext>
            </a:extLst>
          </p:cNvPr>
          <p:cNvSpPr>
            <a:spLocks noGrp="1"/>
          </p:cNvSpPr>
          <p:nvPr>
            <p:ph type="pic" sz="quarter" idx="16" hasCustomPrompt="1"/>
          </p:nvPr>
        </p:nvSpPr>
        <p:spPr>
          <a:xfrm>
            <a:off x="442912" y="1160463"/>
            <a:ext cx="5479716" cy="2295118"/>
          </a:xfrm>
          <a:prstGeom prst="rect">
            <a:avLst/>
          </a:prstGeom>
          <a:solidFill>
            <a:schemeClr val="bg1"/>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latin typeface="Bernina Sans Offc" panose="02000000000000000000" pitchFamily="2" charset="77"/>
              </a:defRPr>
            </a:lvl1pPr>
          </a:lstStyle>
          <a:p>
            <a:pPr marL="0" lvl="0" indent="0" algn="ctr">
              <a:buNone/>
            </a:pPr>
            <a:r>
              <a:rPr lang="en-CA"/>
              <a:t>Drag a screenshot onto the slide</a:t>
            </a:r>
          </a:p>
        </p:txBody>
      </p:sp>
      <p:sp>
        <p:nvSpPr>
          <p:cNvPr id="13" name="Picture Placeholder 19">
            <a:extLst>
              <a:ext uri="{FF2B5EF4-FFF2-40B4-BE49-F238E27FC236}">
                <a16:creationId xmlns:a16="http://schemas.microsoft.com/office/drawing/2014/main" id="{BDB3B6FE-E020-681C-6ABF-174B545AD722}"/>
              </a:ext>
            </a:extLst>
          </p:cNvPr>
          <p:cNvSpPr>
            <a:spLocks noGrp="1"/>
          </p:cNvSpPr>
          <p:nvPr>
            <p:ph type="pic" sz="quarter" idx="28" hasCustomPrompt="1"/>
          </p:nvPr>
        </p:nvSpPr>
        <p:spPr>
          <a:xfrm>
            <a:off x="6269372" y="1160463"/>
            <a:ext cx="5479716" cy="2295118"/>
          </a:xfrm>
          <a:prstGeom prst="rect">
            <a:avLst/>
          </a:prstGeom>
          <a:solidFill>
            <a:schemeClr val="bg1"/>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latin typeface="Bernina Sans Offc" panose="02000000000000000000" pitchFamily="2" charset="77"/>
              </a:defRPr>
            </a:lvl1pPr>
          </a:lstStyle>
          <a:p>
            <a:pPr marL="0" lvl="0" indent="0" algn="ctr">
              <a:buNone/>
            </a:pPr>
            <a:r>
              <a:rPr lang="en-CA"/>
              <a:t>Drag a screenshot onto the slide</a:t>
            </a:r>
          </a:p>
        </p:txBody>
      </p:sp>
      <p:sp>
        <p:nvSpPr>
          <p:cNvPr id="14" name="Picture Placeholder 19">
            <a:extLst>
              <a:ext uri="{FF2B5EF4-FFF2-40B4-BE49-F238E27FC236}">
                <a16:creationId xmlns:a16="http://schemas.microsoft.com/office/drawing/2014/main" id="{D1F89BBA-9FA6-724E-26E5-3ABB6198914B}"/>
              </a:ext>
            </a:extLst>
          </p:cNvPr>
          <p:cNvSpPr>
            <a:spLocks noGrp="1"/>
          </p:cNvSpPr>
          <p:nvPr>
            <p:ph type="pic" sz="quarter" idx="29" hasCustomPrompt="1"/>
          </p:nvPr>
        </p:nvSpPr>
        <p:spPr>
          <a:xfrm>
            <a:off x="442912" y="3618320"/>
            <a:ext cx="5479716" cy="2295118"/>
          </a:xfrm>
          <a:prstGeom prst="rect">
            <a:avLst/>
          </a:prstGeom>
          <a:solidFill>
            <a:schemeClr val="bg1"/>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latin typeface="Bernina Sans Offc" panose="02000000000000000000" pitchFamily="2" charset="77"/>
              </a:defRPr>
            </a:lvl1pPr>
          </a:lstStyle>
          <a:p>
            <a:pPr marL="0" lvl="0" indent="0" algn="ctr">
              <a:buNone/>
            </a:pPr>
            <a:r>
              <a:rPr lang="en-CA"/>
              <a:t>Drag a screenshot onto the slide</a:t>
            </a:r>
          </a:p>
        </p:txBody>
      </p:sp>
      <p:sp>
        <p:nvSpPr>
          <p:cNvPr id="15" name="Picture Placeholder 19">
            <a:extLst>
              <a:ext uri="{FF2B5EF4-FFF2-40B4-BE49-F238E27FC236}">
                <a16:creationId xmlns:a16="http://schemas.microsoft.com/office/drawing/2014/main" id="{5EE56DF8-A82F-2F27-D1C4-477F0B9AF263}"/>
              </a:ext>
            </a:extLst>
          </p:cNvPr>
          <p:cNvSpPr>
            <a:spLocks noGrp="1"/>
          </p:cNvSpPr>
          <p:nvPr>
            <p:ph type="pic" sz="quarter" idx="30" hasCustomPrompt="1"/>
          </p:nvPr>
        </p:nvSpPr>
        <p:spPr>
          <a:xfrm>
            <a:off x="6269372" y="3618320"/>
            <a:ext cx="5479716" cy="2295118"/>
          </a:xfrm>
          <a:prstGeom prst="rect">
            <a:avLst/>
          </a:prstGeom>
          <a:solidFill>
            <a:schemeClr val="bg1"/>
          </a:solidFill>
          <a:effectLst>
            <a:outerShdw blurRad="231720" sx="99000" sy="99000" algn="ctr" rotWithShape="0">
              <a:prstClr val="black">
                <a:alpha val="15000"/>
              </a:prstClr>
            </a:outerShdw>
          </a:effectLst>
        </p:spPr>
        <p:txBody>
          <a:bodyPr vert="horz" wrap="square" lIns="91440" tIns="45720" rIns="91440" bIns="45720" rtlCol="0" anchor="ctr">
            <a:noAutofit/>
          </a:bodyPr>
          <a:lstStyle>
            <a:lvl1pPr>
              <a:defRPr lang="en-CA" sz="1400" b="0" i="0">
                <a:latin typeface="Bernina Sans Offc" panose="02000000000000000000" pitchFamily="2" charset="77"/>
              </a:defRPr>
            </a:lvl1pPr>
          </a:lstStyle>
          <a:p>
            <a:pPr marL="0" lvl="0" indent="0" algn="ctr">
              <a:buNone/>
            </a:pPr>
            <a:r>
              <a:rPr lang="en-CA"/>
              <a:t>Drag a screenshot onto the slide</a:t>
            </a:r>
          </a:p>
        </p:txBody>
      </p:sp>
      <p:sp>
        <p:nvSpPr>
          <p:cNvPr id="3" name="Footer Placeholder 2">
            <a:extLst>
              <a:ext uri="{FF2B5EF4-FFF2-40B4-BE49-F238E27FC236}">
                <a16:creationId xmlns:a16="http://schemas.microsoft.com/office/drawing/2014/main" id="{63A341CC-2A85-721B-2CE3-4226BD96BB8E}"/>
              </a:ext>
            </a:extLst>
          </p:cNvPr>
          <p:cNvSpPr>
            <a:spLocks noGrp="1"/>
          </p:cNvSpPr>
          <p:nvPr>
            <p:ph type="ftr" sz="quarter" idx="31"/>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4" name="Slide Number Placeholder 3">
            <a:extLst>
              <a:ext uri="{FF2B5EF4-FFF2-40B4-BE49-F238E27FC236}">
                <a16:creationId xmlns:a16="http://schemas.microsoft.com/office/drawing/2014/main" id="{5B82CEC0-D6CA-88AD-5798-5F73C16FD1E1}"/>
              </a:ext>
            </a:extLst>
          </p:cNvPr>
          <p:cNvSpPr>
            <a:spLocks noGrp="1"/>
          </p:cNvSpPr>
          <p:nvPr>
            <p:ph type="sldNum" sz="quarter" idx="3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grpSp>
        <p:nvGrpSpPr>
          <p:cNvPr id="5" name="Group 4">
            <a:extLst>
              <a:ext uri="{FF2B5EF4-FFF2-40B4-BE49-F238E27FC236}">
                <a16:creationId xmlns:a16="http://schemas.microsoft.com/office/drawing/2014/main" id="{AB66CCFE-58B6-CD41-EB00-6613A4B970C9}"/>
              </a:ext>
            </a:extLst>
          </p:cNvPr>
          <p:cNvGrpSpPr/>
          <p:nvPr userDrawn="1"/>
        </p:nvGrpSpPr>
        <p:grpSpPr>
          <a:xfrm>
            <a:off x="12328207" y="-10758"/>
            <a:ext cx="1973057" cy="2302544"/>
            <a:chOff x="12328207" y="-10758"/>
            <a:chExt cx="1973057" cy="2302544"/>
          </a:xfrm>
        </p:grpSpPr>
        <p:sp>
          <p:nvSpPr>
            <p:cNvPr id="6" name="Rectangle 14">
              <a:extLst>
                <a:ext uri="{FF2B5EF4-FFF2-40B4-BE49-F238E27FC236}">
                  <a16:creationId xmlns:a16="http://schemas.microsoft.com/office/drawing/2014/main" id="{A050B957-65E3-DB8C-E8DF-AC79ABB2C812}"/>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7" name="Rectangle 6">
              <a:extLst>
                <a:ext uri="{FF2B5EF4-FFF2-40B4-BE49-F238E27FC236}">
                  <a16:creationId xmlns:a16="http://schemas.microsoft.com/office/drawing/2014/main" id="{97AC3D36-9A7E-A6BD-9E3F-A0809AC750DC}"/>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sp>
        <p:nvSpPr>
          <p:cNvPr id="29" name="Oval 28">
            <a:extLst>
              <a:ext uri="{FF2B5EF4-FFF2-40B4-BE49-F238E27FC236}">
                <a16:creationId xmlns:a16="http://schemas.microsoft.com/office/drawing/2014/main" id="{39054C9C-7CD2-22C7-B7B1-5D685AE7F70B}"/>
              </a:ext>
            </a:extLst>
          </p:cNvPr>
          <p:cNvSpPr/>
          <p:nvPr userDrawn="1"/>
        </p:nvSpPr>
        <p:spPr>
          <a:xfrm flipH="1">
            <a:off x="6728639" y="5446744"/>
            <a:ext cx="89575" cy="88965"/>
          </a:xfrm>
          <a:prstGeom prst="ellipse">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24191074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 Screensho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D0289C-54AE-B215-3D64-70158AA44AA7}"/>
              </a:ext>
            </a:extLst>
          </p:cNvPr>
          <p:cNvSpPr/>
          <p:nvPr userDrawn="1"/>
        </p:nvSpPr>
        <p:spPr>
          <a:xfrm rot="5400000">
            <a:off x="6175644" y="-473529"/>
            <a:ext cx="14541274" cy="2481943"/>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14" name="Rectangle 13">
            <a:extLst>
              <a:ext uri="{FF2B5EF4-FFF2-40B4-BE49-F238E27FC236}">
                <a16:creationId xmlns:a16="http://schemas.microsoft.com/office/drawing/2014/main" id="{97A5ED4F-1CDC-82D1-51A3-F3C5C14380BC}"/>
              </a:ext>
            </a:extLst>
          </p:cNvPr>
          <p:cNvSpPr/>
          <p:nvPr userDrawn="1"/>
        </p:nvSpPr>
        <p:spPr>
          <a:xfrm rot="5400000">
            <a:off x="4898508" y="2350594"/>
            <a:ext cx="3934872" cy="13003367"/>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0" name="Date Placeholder 18">
            <a:extLst>
              <a:ext uri="{FF2B5EF4-FFF2-40B4-BE49-F238E27FC236}">
                <a16:creationId xmlns:a16="http://schemas.microsoft.com/office/drawing/2014/main" id="{C9E3A688-4AD9-031C-5446-67C226073CDD}"/>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3" name="Picture Placeholder 19">
            <a:extLst>
              <a:ext uri="{FF2B5EF4-FFF2-40B4-BE49-F238E27FC236}">
                <a16:creationId xmlns:a16="http://schemas.microsoft.com/office/drawing/2014/main" id="{75C516F8-5175-E3E0-0AB4-8C88394AF8C0}"/>
              </a:ext>
            </a:extLst>
          </p:cNvPr>
          <p:cNvSpPr>
            <a:spLocks noGrp="1"/>
          </p:cNvSpPr>
          <p:nvPr>
            <p:ph type="pic" sz="quarter" idx="16" hasCustomPrompt="1"/>
          </p:nvPr>
        </p:nvSpPr>
        <p:spPr>
          <a:xfrm>
            <a:off x="442913" y="1160463"/>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6" name="Picture Placeholder 19">
            <a:extLst>
              <a:ext uri="{FF2B5EF4-FFF2-40B4-BE49-F238E27FC236}">
                <a16:creationId xmlns:a16="http://schemas.microsoft.com/office/drawing/2014/main" id="{E73BF739-8542-F55E-5C59-2DD9C3E25E61}"/>
              </a:ext>
            </a:extLst>
          </p:cNvPr>
          <p:cNvSpPr>
            <a:spLocks noGrp="1"/>
          </p:cNvSpPr>
          <p:nvPr>
            <p:ph type="pic" sz="quarter" idx="24" hasCustomPrompt="1"/>
          </p:nvPr>
        </p:nvSpPr>
        <p:spPr>
          <a:xfrm>
            <a:off x="4265373" y="1160463"/>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9" name="Picture Placeholder 19">
            <a:extLst>
              <a:ext uri="{FF2B5EF4-FFF2-40B4-BE49-F238E27FC236}">
                <a16:creationId xmlns:a16="http://schemas.microsoft.com/office/drawing/2014/main" id="{BAFC6CEC-DDAF-9341-4AFF-DB1FB27F3965}"/>
              </a:ext>
            </a:extLst>
          </p:cNvPr>
          <p:cNvSpPr>
            <a:spLocks noGrp="1"/>
          </p:cNvSpPr>
          <p:nvPr>
            <p:ph type="pic" sz="quarter" idx="26" hasCustomPrompt="1"/>
          </p:nvPr>
        </p:nvSpPr>
        <p:spPr>
          <a:xfrm>
            <a:off x="8087834" y="1160463"/>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28" name="Picture Placeholder 19">
            <a:extLst>
              <a:ext uri="{FF2B5EF4-FFF2-40B4-BE49-F238E27FC236}">
                <a16:creationId xmlns:a16="http://schemas.microsoft.com/office/drawing/2014/main" id="{3A85FFAB-D243-0ECC-5F4E-2E4C8DB032F9}"/>
              </a:ext>
            </a:extLst>
          </p:cNvPr>
          <p:cNvSpPr>
            <a:spLocks noGrp="1"/>
          </p:cNvSpPr>
          <p:nvPr>
            <p:ph type="pic" sz="quarter" idx="27" hasCustomPrompt="1"/>
          </p:nvPr>
        </p:nvSpPr>
        <p:spPr>
          <a:xfrm>
            <a:off x="442913" y="3618320"/>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29" name="Picture Placeholder 19">
            <a:extLst>
              <a:ext uri="{FF2B5EF4-FFF2-40B4-BE49-F238E27FC236}">
                <a16:creationId xmlns:a16="http://schemas.microsoft.com/office/drawing/2014/main" id="{546B2420-17B0-65B3-1450-1EF5CC888794}"/>
              </a:ext>
            </a:extLst>
          </p:cNvPr>
          <p:cNvSpPr>
            <a:spLocks noGrp="1"/>
          </p:cNvSpPr>
          <p:nvPr>
            <p:ph type="pic" sz="quarter" idx="28" hasCustomPrompt="1"/>
          </p:nvPr>
        </p:nvSpPr>
        <p:spPr>
          <a:xfrm>
            <a:off x="4265373" y="3618320"/>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30" name="Picture Placeholder 19">
            <a:extLst>
              <a:ext uri="{FF2B5EF4-FFF2-40B4-BE49-F238E27FC236}">
                <a16:creationId xmlns:a16="http://schemas.microsoft.com/office/drawing/2014/main" id="{1ADA1686-2019-63CC-CC3C-D9C55A1F8D5A}"/>
              </a:ext>
            </a:extLst>
          </p:cNvPr>
          <p:cNvSpPr>
            <a:spLocks noGrp="1"/>
          </p:cNvSpPr>
          <p:nvPr>
            <p:ph type="pic" sz="quarter" idx="29" hasCustomPrompt="1"/>
          </p:nvPr>
        </p:nvSpPr>
        <p:spPr>
          <a:xfrm>
            <a:off x="8087834" y="3618320"/>
            <a:ext cx="3661254" cy="2295118"/>
          </a:xfrm>
          <a:prstGeom prst="rect">
            <a:avLst/>
          </a:prstGeom>
          <a:solidFill>
            <a:schemeClr val="bg1"/>
          </a:solidFill>
          <a:effectLst>
            <a:outerShdw blurRad="231720" sx="99000" sy="990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screenshot onto the slide</a:t>
            </a:r>
          </a:p>
        </p:txBody>
      </p:sp>
      <p:sp>
        <p:nvSpPr>
          <p:cNvPr id="32" name="Title 31">
            <a:extLst>
              <a:ext uri="{FF2B5EF4-FFF2-40B4-BE49-F238E27FC236}">
                <a16:creationId xmlns:a16="http://schemas.microsoft.com/office/drawing/2014/main" id="{1FE20150-998E-A8E3-9174-8B5AB2BDEEE8}"/>
              </a:ext>
            </a:extLst>
          </p:cNvPr>
          <p:cNvSpPr>
            <a:spLocks noGrp="1"/>
          </p:cNvSpPr>
          <p:nvPr>
            <p:ph type="title"/>
          </p:nvPr>
        </p:nvSpPr>
        <p:spPr/>
        <p:txBody>
          <a:bodyPr/>
          <a:lstStyle/>
          <a:p>
            <a:r>
              <a:rPr lang="en-US"/>
              <a:t>Click to edit Master title style</a:t>
            </a:r>
            <a:endParaRPr lang="en-CA"/>
          </a:p>
        </p:txBody>
      </p:sp>
      <p:grpSp>
        <p:nvGrpSpPr>
          <p:cNvPr id="5" name="Group 4">
            <a:extLst>
              <a:ext uri="{FF2B5EF4-FFF2-40B4-BE49-F238E27FC236}">
                <a16:creationId xmlns:a16="http://schemas.microsoft.com/office/drawing/2014/main" id="{FD28465F-8C3F-C332-C66E-EDCCE53A6537}"/>
              </a:ext>
            </a:extLst>
          </p:cNvPr>
          <p:cNvGrpSpPr/>
          <p:nvPr userDrawn="1"/>
        </p:nvGrpSpPr>
        <p:grpSpPr>
          <a:xfrm>
            <a:off x="12328207" y="-10758"/>
            <a:ext cx="1973057" cy="2302544"/>
            <a:chOff x="12328207" y="-10758"/>
            <a:chExt cx="1973057" cy="2302544"/>
          </a:xfrm>
        </p:grpSpPr>
        <p:sp>
          <p:nvSpPr>
            <p:cNvPr id="7" name="Rectangle 14">
              <a:extLst>
                <a:ext uri="{FF2B5EF4-FFF2-40B4-BE49-F238E27FC236}">
                  <a16:creationId xmlns:a16="http://schemas.microsoft.com/office/drawing/2014/main" id="{4331EB05-B211-2474-D150-652BFA4E8E96}"/>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8" name="Rectangle 7">
              <a:extLst>
                <a:ext uri="{FF2B5EF4-FFF2-40B4-BE49-F238E27FC236}">
                  <a16:creationId xmlns:a16="http://schemas.microsoft.com/office/drawing/2014/main" id="{D612F791-0A10-2339-9781-DFBC0E2A9EA0}"/>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sp>
        <p:nvSpPr>
          <p:cNvPr id="2" name="Footer Placeholder 1">
            <a:extLst>
              <a:ext uri="{FF2B5EF4-FFF2-40B4-BE49-F238E27FC236}">
                <a16:creationId xmlns:a16="http://schemas.microsoft.com/office/drawing/2014/main" id="{8655C0A0-A336-A062-0859-B8D15A201CCD}"/>
              </a:ext>
            </a:extLst>
          </p:cNvPr>
          <p:cNvSpPr>
            <a:spLocks noGrp="1"/>
          </p:cNvSpPr>
          <p:nvPr>
            <p:ph type="ftr" sz="quarter" idx="30"/>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3" name="Slide Number Placeholder 2">
            <a:extLst>
              <a:ext uri="{FF2B5EF4-FFF2-40B4-BE49-F238E27FC236}">
                <a16:creationId xmlns:a16="http://schemas.microsoft.com/office/drawing/2014/main" id="{98AEAA19-FCCE-0689-B9B1-97B747089EC1}"/>
              </a:ext>
            </a:extLst>
          </p:cNvPr>
          <p:cNvSpPr>
            <a:spLocks noGrp="1"/>
          </p:cNvSpPr>
          <p:nvPr>
            <p:ph type="sldNum" sz="quarter" idx="31"/>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Tree>
    <p:extLst>
      <p:ext uri="{BB962C8B-B14F-4D97-AF65-F5344CB8AC3E}">
        <p14:creationId xmlns:p14="http://schemas.microsoft.com/office/powerpoint/2010/main" val="29274259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 Images with tex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451FD10-324E-8F98-CBC5-B26525A05043}"/>
              </a:ext>
            </a:extLst>
          </p:cNvPr>
          <p:cNvSpPr/>
          <p:nvPr userDrawn="1"/>
        </p:nvSpPr>
        <p:spPr>
          <a:xfrm rot="5400000">
            <a:off x="6175644" y="-473529"/>
            <a:ext cx="14541274" cy="2481943"/>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6" name="Rectangle 25">
            <a:extLst>
              <a:ext uri="{FF2B5EF4-FFF2-40B4-BE49-F238E27FC236}">
                <a16:creationId xmlns:a16="http://schemas.microsoft.com/office/drawing/2014/main" id="{165E7485-C818-427C-429D-119B4885CD9F}"/>
              </a:ext>
            </a:extLst>
          </p:cNvPr>
          <p:cNvSpPr/>
          <p:nvPr userDrawn="1"/>
        </p:nvSpPr>
        <p:spPr>
          <a:xfrm rot="5400000">
            <a:off x="4898508" y="2350594"/>
            <a:ext cx="3934872" cy="13003367"/>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34" name="Date Placeholder 33">
            <a:extLst>
              <a:ext uri="{FF2B5EF4-FFF2-40B4-BE49-F238E27FC236}">
                <a16:creationId xmlns:a16="http://schemas.microsoft.com/office/drawing/2014/main" id="{080AF85F-3E60-80E8-1C2E-871330031E60}"/>
              </a:ext>
            </a:extLst>
          </p:cNvPr>
          <p:cNvSpPr>
            <a:spLocks noGrp="1"/>
          </p:cNvSpPr>
          <p:nvPr>
            <p:ph type="dt" sz="half" idx="28"/>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5" name="Footer Placeholder 34">
            <a:extLst>
              <a:ext uri="{FF2B5EF4-FFF2-40B4-BE49-F238E27FC236}">
                <a16:creationId xmlns:a16="http://schemas.microsoft.com/office/drawing/2014/main" id="{920E1DDA-734F-54CD-C2D4-9519D9537C49}"/>
              </a:ext>
            </a:extLst>
          </p:cNvPr>
          <p:cNvSpPr>
            <a:spLocks noGrp="1"/>
          </p:cNvSpPr>
          <p:nvPr>
            <p:ph type="ftr" sz="quarter" idx="29"/>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39" name="Slide Number Placeholder 38">
            <a:extLst>
              <a:ext uri="{FF2B5EF4-FFF2-40B4-BE49-F238E27FC236}">
                <a16:creationId xmlns:a16="http://schemas.microsoft.com/office/drawing/2014/main" id="{09526C8F-B992-51A2-0B26-1E72A7C2684B}"/>
              </a:ext>
            </a:extLst>
          </p:cNvPr>
          <p:cNvSpPr>
            <a:spLocks noGrp="1"/>
          </p:cNvSpPr>
          <p:nvPr>
            <p:ph type="sldNum" sz="quarter" idx="30"/>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2" name="Picture Placeholder 4">
            <a:extLst>
              <a:ext uri="{FF2B5EF4-FFF2-40B4-BE49-F238E27FC236}">
                <a16:creationId xmlns:a16="http://schemas.microsoft.com/office/drawing/2014/main" id="{4520FFAE-AB60-798E-7696-3B81EB51D630}"/>
              </a:ext>
            </a:extLst>
          </p:cNvPr>
          <p:cNvSpPr>
            <a:spLocks noGrp="1"/>
          </p:cNvSpPr>
          <p:nvPr>
            <p:ph type="pic" sz="quarter" idx="44" hasCustomPrompt="1"/>
          </p:nvPr>
        </p:nvSpPr>
        <p:spPr>
          <a:xfrm>
            <a:off x="442913" y="141317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4" name="Text Placeholder 31">
            <a:extLst>
              <a:ext uri="{FF2B5EF4-FFF2-40B4-BE49-F238E27FC236}">
                <a16:creationId xmlns:a16="http://schemas.microsoft.com/office/drawing/2014/main" id="{95BEAF28-C4D2-4F85-B349-6669E49C6419}"/>
              </a:ext>
            </a:extLst>
          </p:cNvPr>
          <p:cNvSpPr>
            <a:spLocks noGrp="1"/>
          </p:cNvSpPr>
          <p:nvPr>
            <p:ph type="body" sz="quarter" idx="21" hasCustomPrompt="1"/>
          </p:nvPr>
        </p:nvSpPr>
        <p:spPr>
          <a:xfrm>
            <a:off x="442913" y="183343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5" name="Picture Placeholder 5">
            <a:extLst>
              <a:ext uri="{FF2B5EF4-FFF2-40B4-BE49-F238E27FC236}">
                <a16:creationId xmlns:a16="http://schemas.microsoft.com/office/drawing/2014/main" id="{7C75ABF6-2AAC-3983-DBD3-C6CADAA4652B}"/>
              </a:ext>
            </a:extLst>
          </p:cNvPr>
          <p:cNvSpPr>
            <a:spLocks noGrp="1"/>
          </p:cNvSpPr>
          <p:nvPr>
            <p:ph type="pic" sz="quarter" idx="45" hasCustomPrompt="1"/>
          </p:nvPr>
        </p:nvSpPr>
        <p:spPr>
          <a:xfrm>
            <a:off x="4290152" y="141317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6" name="Text Placeholder 31">
            <a:extLst>
              <a:ext uri="{FF2B5EF4-FFF2-40B4-BE49-F238E27FC236}">
                <a16:creationId xmlns:a16="http://schemas.microsoft.com/office/drawing/2014/main" id="{BAF622E6-D11A-B401-AE11-BA7FE96CCBE4}"/>
              </a:ext>
            </a:extLst>
          </p:cNvPr>
          <p:cNvSpPr>
            <a:spLocks noGrp="1"/>
          </p:cNvSpPr>
          <p:nvPr>
            <p:ph type="body" sz="quarter" idx="46" hasCustomPrompt="1"/>
          </p:nvPr>
        </p:nvSpPr>
        <p:spPr>
          <a:xfrm>
            <a:off x="4290152" y="183343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7" name="Picture Placeholder 20">
            <a:extLst>
              <a:ext uri="{FF2B5EF4-FFF2-40B4-BE49-F238E27FC236}">
                <a16:creationId xmlns:a16="http://schemas.microsoft.com/office/drawing/2014/main" id="{7C5D8BF9-F473-0174-E5BB-2D21F591CBC2}"/>
              </a:ext>
            </a:extLst>
          </p:cNvPr>
          <p:cNvSpPr>
            <a:spLocks noGrp="1"/>
          </p:cNvSpPr>
          <p:nvPr>
            <p:ph type="pic" sz="quarter" idx="47" hasCustomPrompt="1"/>
          </p:nvPr>
        </p:nvSpPr>
        <p:spPr>
          <a:xfrm>
            <a:off x="8137391" y="141317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8" name="Text Placeholder 31">
            <a:extLst>
              <a:ext uri="{FF2B5EF4-FFF2-40B4-BE49-F238E27FC236}">
                <a16:creationId xmlns:a16="http://schemas.microsoft.com/office/drawing/2014/main" id="{D844DE4B-A01A-CF75-F1F0-63E2E94FBEB7}"/>
              </a:ext>
            </a:extLst>
          </p:cNvPr>
          <p:cNvSpPr>
            <a:spLocks noGrp="1"/>
          </p:cNvSpPr>
          <p:nvPr>
            <p:ph type="body" sz="quarter" idx="48" hasCustomPrompt="1"/>
          </p:nvPr>
        </p:nvSpPr>
        <p:spPr>
          <a:xfrm>
            <a:off x="8137391" y="183343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9" name="Picture Placeholder 24">
            <a:extLst>
              <a:ext uri="{FF2B5EF4-FFF2-40B4-BE49-F238E27FC236}">
                <a16:creationId xmlns:a16="http://schemas.microsoft.com/office/drawing/2014/main" id="{4970F560-77B9-DC0B-726D-08F8B3CCF8A2}"/>
              </a:ext>
            </a:extLst>
          </p:cNvPr>
          <p:cNvSpPr>
            <a:spLocks noGrp="1"/>
          </p:cNvSpPr>
          <p:nvPr>
            <p:ph type="pic" sz="quarter" idx="49" hasCustomPrompt="1"/>
          </p:nvPr>
        </p:nvSpPr>
        <p:spPr>
          <a:xfrm>
            <a:off x="442913" y="375058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0" name="Text Placeholder 31">
            <a:extLst>
              <a:ext uri="{FF2B5EF4-FFF2-40B4-BE49-F238E27FC236}">
                <a16:creationId xmlns:a16="http://schemas.microsoft.com/office/drawing/2014/main" id="{19D410FC-281C-B130-9A40-A3415FD8E393}"/>
              </a:ext>
            </a:extLst>
          </p:cNvPr>
          <p:cNvSpPr>
            <a:spLocks noGrp="1"/>
          </p:cNvSpPr>
          <p:nvPr>
            <p:ph type="body" sz="quarter" idx="50" hasCustomPrompt="1"/>
          </p:nvPr>
        </p:nvSpPr>
        <p:spPr>
          <a:xfrm>
            <a:off x="442913" y="417084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11" name="Picture Placeholder 32">
            <a:extLst>
              <a:ext uri="{FF2B5EF4-FFF2-40B4-BE49-F238E27FC236}">
                <a16:creationId xmlns:a16="http://schemas.microsoft.com/office/drawing/2014/main" id="{935615F6-CBDF-1F8F-1FB3-8A7AC2343B5D}"/>
              </a:ext>
            </a:extLst>
          </p:cNvPr>
          <p:cNvSpPr>
            <a:spLocks noGrp="1"/>
          </p:cNvSpPr>
          <p:nvPr>
            <p:ph type="pic" sz="quarter" idx="51" hasCustomPrompt="1"/>
          </p:nvPr>
        </p:nvSpPr>
        <p:spPr>
          <a:xfrm>
            <a:off x="4290152" y="375058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2" name="Text Placeholder 31">
            <a:extLst>
              <a:ext uri="{FF2B5EF4-FFF2-40B4-BE49-F238E27FC236}">
                <a16:creationId xmlns:a16="http://schemas.microsoft.com/office/drawing/2014/main" id="{5B54B02B-42CA-A352-A0BA-932F3EEE4786}"/>
              </a:ext>
            </a:extLst>
          </p:cNvPr>
          <p:cNvSpPr>
            <a:spLocks noGrp="1"/>
          </p:cNvSpPr>
          <p:nvPr>
            <p:ph type="body" sz="quarter" idx="52" hasCustomPrompt="1"/>
          </p:nvPr>
        </p:nvSpPr>
        <p:spPr>
          <a:xfrm>
            <a:off x="4290152" y="417084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sp>
        <p:nvSpPr>
          <p:cNvPr id="13" name="Picture Placeholder 34">
            <a:extLst>
              <a:ext uri="{FF2B5EF4-FFF2-40B4-BE49-F238E27FC236}">
                <a16:creationId xmlns:a16="http://schemas.microsoft.com/office/drawing/2014/main" id="{49C2D182-8E56-FC93-B240-425457E61F17}"/>
              </a:ext>
            </a:extLst>
          </p:cNvPr>
          <p:cNvSpPr>
            <a:spLocks noGrp="1"/>
          </p:cNvSpPr>
          <p:nvPr>
            <p:ph type="pic" sz="quarter" idx="53" hasCustomPrompt="1"/>
          </p:nvPr>
        </p:nvSpPr>
        <p:spPr>
          <a:xfrm>
            <a:off x="8137391" y="3750588"/>
            <a:ext cx="3617312" cy="2161469"/>
          </a:xfrm>
          <a:prstGeom prst="rect">
            <a:avLst/>
          </a:prstGeom>
          <a:solidFill>
            <a:schemeClr val="bg1"/>
          </a:solidFill>
        </p:spPr>
        <p:txBody>
          <a:bodyPr wrap="square" tIns="144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5" name="Text Placeholder 31">
            <a:extLst>
              <a:ext uri="{FF2B5EF4-FFF2-40B4-BE49-F238E27FC236}">
                <a16:creationId xmlns:a16="http://schemas.microsoft.com/office/drawing/2014/main" id="{61F039C4-037F-7197-E178-1B1F599C0AC9}"/>
              </a:ext>
            </a:extLst>
          </p:cNvPr>
          <p:cNvSpPr>
            <a:spLocks noGrp="1"/>
          </p:cNvSpPr>
          <p:nvPr>
            <p:ph type="body" sz="quarter" idx="54" hasCustomPrompt="1"/>
          </p:nvPr>
        </p:nvSpPr>
        <p:spPr>
          <a:xfrm>
            <a:off x="8137391" y="4170849"/>
            <a:ext cx="3617312" cy="1741207"/>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wrap="square" bIns="216000" anchor="b">
            <a:noAutofit/>
          </a:bodyPr>
          <a:lstStyle>
            <a:lvl1pPr marL="0" indent="0" algn="ctr">
              <a:buNone/>
              <a:defRPr sz="1400" b="0" i="0">
                <a:solidFill>
                  <a:schemeClr val="bg1"/>
                </a:solidFill>
                <a:latin typeface="Bernina Sans Offc" panose="02000000000000000000" pitchFamily="2" charset="77"/>
              </a:defRPr>
            </a:lvl1pPr>
          </a:lstStyle>
          <a:p>
            <a:pPr lvl="0"/>
            <a:r>
              <a:rPr lang="en-CA"/>
              <a:t>Insert Text Here</a:t>
            </a:r>
          </a:p>
        </p:txBody>
      </p:sp>
      <p:grpSp>
        <p:nvGrpSpPr>
          <p:cNvPr id="3" name="Group 2">
            <a:extLst>
              <a:ext uri="{FF2B5EF4-FFF2-40B4-BE49-F238E27FC236}">
                <a16:creationId xmlns:a16="http://schemas.microsoft.com/office/drawing/2014/main" id="{5BB29579-237B-3D18-F876-765AB9B81324}"/>
              </a:ext>
            </a:extLst>
          </p:cNvPr>
          <p:cNvGrpSpPr/>
          <p:nvPr userDrawn="1"/>
        </p:nvGrpSpPr>
        <p:grpSpPr>
          <a:xfrm>
            <a:off x="12328207" y="-10758"/>
            <a:ext cx="1973057" cy="2302544"/>
            <a:chOff x="12328207" y="-10758"/>
            <a:chExt cx="1973057" cy="2302544"/>
          </a:xfrm>
        </p:grpSpPr>
        <p:sp>
          <p:nvSpPr>
            <p:cNvPr id="16" name="Rectangle 14">
              <a:extLst>
                <a:ext uri="{FF2B5EF4-FFF2-40B4-BE49-F238E27FC236}">
                  <a16:creationId xmlns:a16="http://schemas.microsoft.com/office/drawing/2014/main" id="{3511F36A-F048-82F6-F1DC-22B7EBB2797F}"/>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17" name="Rectangle 16">
              <a:extLst>
                <a:ext uri="{FF2B5EF4-FFF2-40B4-BE49-F238E27FC236}">
                  <a16:creationId xmlns:a16="http://schemas.microsoft.com/office/drawing/2014/main" id="{05CBFEAA-316D-8513-09AC-4FD3D1E4C0FD}"/>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sp>
        <p:nvSpPr>
          <p:cNvPr id="18" name="Title 24">
            <a:extLst>
              <a:ext uri="{FF2B5EF4-FFF2-40B4-BE49-F238E27FC236}">
                <a16:creationId xmlns:a16="http://schemas.microsoft.com/office/drawing/2014/main" id="{24841D81-2447-6650-BBCC-1557BBB1C62C}"/>
              </a:ext>
            </a:extLst>
          </p:cNvPr>
          <p:cNvSpPr>
            <a:spLocks noGrp="1"/>
          </p:cNvSpPr>
          <p:nvPr>
            <p:ph type="title"/>
          </p:nvPr>
        </p:nvSpPr>
        <p:spPr>
          <a:xfrm>
            <a:off x="440320" y="136525"/>
            <a:ext cx="11306175" cy="537155"/>
          </a:xfrm>
        </p:spPr>
        <p:txBody>
          <a:bodyPr/>
          <a:lstStyle>
            <a:lvl1pPr algn="ctr">
              <a:lnSpc>
                <a:spcPct val="100000"/>
              </a:lnSpc>
              <a:defRPr>
                <a:solidFill>
                  <a:schemeClr val="tx1"/>
                </a:solidFill>
              </a:defRPr>
            </a:lvl1pPr>
          </a:lstStyle>
          <a:p>
            <a:r>
              <a:rPr lang="en-US"/>
              <a:t>Click to edit Master title style</a:t>
            </a:r>
            <a:endParaRPr lang="en-CA"/>
          </a:p>
        </p:txBody>
      </p:sp>
      <p:sp>
        <p:nvSpPr>
          <p:cNvPr id="19" name="Text Placeholder 38">
            <a:extLst>
              <a:ext uri="{FF2B5EF4-FFF2-40B4-BE49-F238E27FC236}">
                <a16:creationId xmlns:a16="http://schemas.microsoft.com/office/drawing/2014/main" id="{A18130DA-8F17-BCC7-C4DD-FE5839A99FB3}"/>
              </a:ext>
            </a:extLst>
          </p:cNvPr>
          <p:cNvSpPr>
            <a:spLocks noGrp="1"/>
          </p:cNvSpPr>
          <p:nvPr>
            <p:ph type="body" sz="quarter" idx="19" hasCustomPrompt="1"/>
          </p:nvPr>
        </p:nvSpPr>
        <p:spPr>
          <a:xfrm>
            <a:off x="440320" y="673680"/>
            <a:ext cx="11306175" cy="360364"/>
          </a:xfrm>
        </p:spPr>
        <p:txBody>
          <a:bodyPr>
            <a:noAutofit/>
          </a:bodyPr>
          <a:lstStyle>
            <a:lvl1pPr marL="0" indent="0" algn="ctr">
              <a:lnSpc>
                <a:spcPct val="100000"/>
              </a:lnSpc>
              <a:buNone/>
              <a:defRPr sz="1800" b="0" i="0">
                <a:solidFill>
                  <a:schemeClr val="tx1"/>
                </a:solidFill>
                <a:latin typeface="Bernina Sans Offc" panose="02000000000000000000" pitchFamily="2" charset="77"/>
              </a:defRPr>
            </a:lvl1pPr>
            <a:lvl2pPr marL="222250" indent="0" algn="ctr">
              <a:buNone/>
              <a:defRPr/>
            </a:lvl2pPr>
            <a:lvl3pPr marL="406400" indent="0" algn="ctr">
              <a:buNone/>
              <a:defRPr/>
            </a:lvl3pPr>
            <a:lvl4pPr marL="577850" indent="0" algn="ctr">
              <a:buNone/>
              <a:defRPr/>
            </a:lvl4pPr>
            <a:lvl5pPr marL="720725" indent="0" algn="ctr">
              <a:buNone/>
              <a:defRPr/>
            </a:lvl5pPr>
          </a:lstStyle>
          <a:p>
            <a:pPr lvl="0"/>
            <a:r>
              <a:rPr lang="en-US"/>
              <a:t>Click to add optional subtitle</a:t>
            </a:r>
          </a:p>
        </p:txBody>
      </p:sp>
    </p:spTree>
    <p:extLst>
      <p:ext uri="{BB962C8B-B14F-4D97-AF65-F5344CB8AC3E}">
        <p14:creationId xmlns:p14="http://schemas.microsoft.com/office/powerpoint/2010/main" val="3638134253"/>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 Images with text">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6E879EE-E007-661B-BC11-7FF3603D5E14}"/>
              </a:ext>
            </a:extLst>
          </p:cNvPr>
          <p:cNvSpPr/>
          <p:nvPr userDrawn="1"/>
        </p:nvSpPr>
        <p:spPr>
          <a:xfrm rot="5400000">
            <a:off x="6175644" y="-473529"/>
            <a:ext cx="14541274" cy="2481943"/>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31" name="Rectangle 30">
            <a:extLst>
              <a:ext uri="{FF2B5EF4-FFF2-40B4-BE49-F238E27FC236}">
                <a16:creationId xmlns:a16="http://schemas.microsoft.com/office/drawing/2014/main" id="{CF136C07-FA04-2D06-FFF4-FFA9C2C64B32}"/>
              </a:ext>
            </a:extLst>
          </p:cNvPr>
          <p:cNvSpPr/>
          <p:nvPr userDrawn="1"/>
        </p:nvSpPr>
        <p:spPr>
          <a:xfrm rot="5400000">
            <a:off x="4898508" y="2350594"/>
            <a:ext cx="3934872" cy="13003367"/>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5" name="Title 24">
            <a:extLst>
              <a:ext uri="{FF2B5EF4-FFF2-40B4-BE49-F238E27FC236}">
                <a16:creationId xmlns:a16="http://schemas.microsoft.com/office/drawing/2014/main" id="{6357364B-CEAA-54E0-4325-09CDDB041FF0}"/>
              </a:ext>
            </a:extLst>
          </p:cNvPr>
          <p:cNvSpPr>
            <a:spLocks noGrp="1"/>
          </p:cNvSpPr>
          <p:nvPr>
            <p:ph type="title"/>
          </p:nvPr>
        </p:nvSpPr>
        <p:spPr>
          <a:xfrm>
            <a:off x="440320" y="136525"/>
            <a:ext cx="11306175" cy="537155"/>
          </a:xfrm>
        </p:spPr>
        <p:txBody>
          <a:bodyPr/>
          <a:lstStyle>
            <a:lvl1pPr algn="ctr">
              <a:lnSpc>
                <a:spcPct val="100000"/>
              </a:lnSpc>
              <a:defRPr>
                <a:solidFill>
                  <a:schemeClr val="tx1"/>
                </a:solidFill>
              </a:defRPr>
            </a:lvl1pPr>
          </a:lstStyle>
          <a:p>
            <a:r>
              <a:rPr lang="en-US"/>
              <a:t>Click to edit Master title style</a:t>
            </a:r>
            <a:endParaRPr lang="en-CA"/>
          </a:p>
        </p:txBody>
      </p:sp>
      <p:sp>
        <p:nvSpPr>
          <p:cNvPr id="28" name="Text Placeholder 38">
            <a:extLst>
              <a:ext uri="{FF2B5EF4-FFF2-40B4-BE49-F238E27FC236}">
                <a16:creationId xmlns:a16="http://schemas.microsoft.com/office/drawing/2014/main" id="{FE2F83D1-2B71-CC76-2687-BF760FA16BA5}"/>
              </a:ext>
            </a:extLst>
          </p:cNvPr>
          <p:cNvSpPr>
            <a:spLocks noGrp="1"/>
          </p:cNvSpPr>
          <p:nvPr>
            <p:ph type="body" sz="quarter" idx="19" hasCustomPrompt="1"/>
          </p:nvPr>
        </p:nvSpPr>
        <p:spPr>
          <a:xfrm>
            <a:off x="440320" y="673680"/>
            <a:ext cx="11306175" cy="360364"/>
          </a:xfrm>
        </p:spPr>
        <p:txBody>
          <a:bodyPr>
            <a:noAutofit/>
          </a:bodyPr>
          <a:lstStyle>
            <a:lvl1pPr marL="0" indent="0" algn="ctr">
              <a:lnSpc>
                <a:spcPct val="100000"/>
              </a:lnSpc>
              <a:buNone/>
              <a:defRPr sz="1800" b="0" i="0">
                <a:solidFill>
                  <a:schemeClr val="tx1"/>
                </a:solidFill>
                <a:latin typeface="Bernina Sans Offc" panose="02000000000000000000" pitchFamily="2" charset="77"/>
              </a:defRPr>
            </a:lvl1pPr>
            <a:lvl2pPr marL="222250" indent="0" algn="ctr">
              <a:buNone/>
              <a:defRPr/>
            </a:lvl2pPr>
            <a:lvl3pPr marL="406400" indent="0" algn="ctr">
              <a:buNone/>
              <a:defRPr/>
            </a:lvl3pPr>
            <a:lvl4pPr marL="577850" indent="0" algn="ctr">
              <a:buNone/>
              <a:defRPr/>
            </a:lvl4pPr>
            <a:lvl5pPr marL="720725" indent="0" algn="ctr">
              <a:buNone/>
              <a:defRPr/>
            </a:lvl5pPr>
          </a:lstStyle>
          <a:p>
            <a:pPr lvl="0"/>
            <a:r>
              <a:rPr lang="en-US"/>
              <a:t>Click to add optional subtitle</a:t>
            </a:r>
          </a:p>
        </p:txBody>
      </p:sp>
      <p:sp>
        <p:nvSpPr>
          <p:cNvPr id="34" name="Date Placeholder 33">
            <a:extLst>
              <a:ext uri="{FF2B5EF4-FFF2-40B4-BE49-F238E27FC236}">
                <a16:creationId xmlns:a16="http://schemas.microsoft.com/office/drawing/2014/main" id="{080AF85F-3E60-80E8-1C2E-871330031E60}"/>
              </a:ext>
            </a:extLst>
          </p:cNvPr>
          <p:cNvSpPr>
            <a:spLocks noGrp="1"/>
          </p:cNvSpPr>
          <p:nvPr>
            <p:ph type="dt" sz="half" idx="28"/>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5" name="Footer Placeholder 34">
            <a:extLst>
              <a:ext uri="{FF2B5EF4-FFF2-40B4-BE49-F238E27FC236}">
                <a16:creationId xmlns:a16="http://schemas.microsoft.com/office/drawing/2014/main" id="{920E1DDA-734F-54CD-C2D4-9519D9537C49}"/>
              </a:ext>
            </a:extLst>
          </p:cNvPr>
          <p:cNvSpPr>
            <a:spLocks noGrp="1"/>
          </p:cNvSpPr>
          <p:nvPr>
            <p:ph type="ftr" sz="quarter" idx="29"/>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39" name="Slide Number Placeholder 38">
            <a:extLst>
              <a:ext uri="{FF2B5EF4-FFF2-40B4-BE49-F238E27FC236}">
                <a16:creationId xmlns:a16="http://schemas.microsoft.com/office/drawing/2014/main" id="{09526C8F-B992-51A2-0B26-1E72A7C2684B}"/>
              </a:ext>
            </a:extLst>
          </p:cNvPr>
          <p:cNvSpPr>
            <a:spLocks noGrp="1"/>
          </p:cNvSpPr>
          <p:nvPr>
            <p:ph type="sldNum" sz="quarter" idx="30"/>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3" name="Picture Placeholder 8">
            <a:extLst>
              <a:ext uri="{FF2B5EF4-FFF2-40B4-BE49-F238E27FC236}">
                <a16:creationId xmlns:a16="http://schemas.microsoft.com/office/drawing/2014/main" id="{AC644F4F-BBDF-1E4F-5349-D64A52F99BF4}"/>
              </a:ext>
            </a:extLst>
          </p:cNvPr>
          <p:cNvSpPr>
            <a:spLocks noGrp="1"/>
          </p:cNvSpPr>
          <p:nvPr>
            <p:ph type="pic" sz="quarter" idx="66" hasCustomPrompt="1"/>
          </p:nvPr>
        </p:nvSpPr>
        <p:spPr>
          <a:xfrm>
            <a:off x="442913" y="1327756"/>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4" name="Text Placeholder 176">
            <a:extLst>
              <a:ext uri="{FF2B5EF4-FFF2-40B4-BE49-F238E27FC236}">
                <a16:creationId xmlns:a16="http://schemas.microsoft.com/office/drawing/2014/main" id="{AA77DBCA-DB91-549F-A576-6CE55BBE1210}"/>
              </a:ext>
            </a:extLst>
          </p:cNvPr>
          <p:cNvSpPr>
            <a:spLocks noGrp="1"/>
          </p:cNvSpPr>
          <p:nvPr>
            <p:ph type="body" sz="quarter" idx="49" hasCustomPrompt="1"/>
          </p:nvPr>
        </p:nvSpPr>
        <p:spPr>
          <a:xfrm>
            <a:off x="442913" y="1327756"/>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5" name="Picture Placeholder 17">
            <a:extLst>
              <a:ext uri="{FF2B5EF4-FFF2-40B4-BE49-F238E27FC236}">
                <a16:creationId xmlns:a16="http://schemas.microsoft.com/office/drawing/2014/main" id="{1BAAB6D3-E095-529F-1760-00A4F6D370F5}"/>
              </a:ext>
            </a:extLst>
          </p:cNvPr>
          <p:cNvSpPr>
            <a:spLocks noGrp="1"/>
          </p:cNvSpPr>
          <p:nvPr>
            <p:ph type="pic" sz="quarter" idx="67" hasCustomPrompt="1"/>
          </p:nvPr>
        </p:nvSpPr>
        <p:spPr>
          <a:xfrm>
            <a:off x="4284752" y="1327756"/>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6" name="Text Placeholder 176">
            <a:extLst>
              <a:ext uri="{FF2B5EF4-FFF2-40B4-BE49-F238E27FC236}">
                <a16:creationId xmlns:a16="http://schemas.microsoft.com/office/drawing/2014/main" id="{310B5EE8-3E56-BAF9-E21B-54B3BCA46639}"/>
              </a:ext>
            </a:extLst>
          </p:cNvPr>
          <p:cNvSpPr>
            <a:spLocks noGrp="1"/>
          </p:cNvSpPr>
          <p:nvPr>
            <p:ph type="body" sz="quarter" idx="68" hasCustomPrompt="1"/>
          </p:nvPr>
        </p:nvSpPr>
        <p:spPr>
          <a:xfrm>
            <a:off x="4284752" y="1327756"/>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7" name="Picture Placeholder 20">
            <a:extLst>
              <a:ext uri="{FF2B5EF4-FFF2-40B4-BE49-F238E27FC236}">
                <a16:creationId xmlns:a16="http://schemas.microsoft.com/office/drawing/2014/main" id="{C9DBA87B-2A0E-CD17-3490-0920F0B8394C}"/>
              </a:ext>
            </a:extLst>
          </p:cNvPr>
          <p:cNvSpPr>
            <a:spLocks noGrp="1"/>
          </p:cNvSpPr>
          <p:nvPr>
            <p:ph type="pic" sz="quarter" idx="69" hasCustomPrompt="1"/>
          </p:nvPr>
        </p:nvSpPr>
        <p:spPr>
          <a:xfrm>
            <a:off x="8131776" y="1327756"/>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8" name="Text Placeholder 176">
            <a:extLst>
              <a:ext uri="{FF2B5EF4-FFF2-40B4-BE49-F238E27FC236}">
                <a16:creationId xmlns:a16="http://schemas.microsoft.com/office/drawing/2014/main" id="{7FEEFFEE-0F9C-54EC-1A58-034D9064F58C}"/>
              </a:ext>
            </a:extLst>
          </p:cNvPr>
          <p:cNvSpPr>
            <a:spLocks noGrp="1"/>
          </p:cNvSpPr>
          <p:nvPr>
            <p:ph type="body" sz="quarter" idx="70" hasCustomPrompt="1"/>
          </p:nvPr>
        </p:nvSpPr>
        <p:spPr>
          <a:xfrm>
            <a:off x="8131776" y="1327756"/>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9" name="Picture Placeholder 29">
            <a:extLst>
              <a:ext uri="{FF2B5EF4-FFF2-40B4-BE49-F238E27FC236}">
                <a16:creationId xmlns:a16="http://schemas.microsoft.com/office/drawing/2014/main" id="{9C314E90-1712-7733-4A47-A00921408E19}"/>
              </a:ext>
            </a:extLst>
          </p:cNvPr>
          <p:cNvSpPr>
            <a:spLocks noGrp="1"/>
          </p:cNvSpPr>
          <p:nvPr>
            <p:ph type="pic" sz="quarter" idx="71" hasCustomPrompt="1"/>
          </p:nvPr>
        </p:nvSpPr>
        <p:spPr>
          <a:xfrm>
            <a:off x="442913" y="2929622"/>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0" name="Text Placeholder 176">
            <a:extLst>
              <a:ext uri="{FF2B5EF4-FFF2-40B4-BE49-F238E27FC236}">
                <a16:creationId xmlns:a16="http://schemas.microsoft.com/office/drawing/2014/main" id="{9F292036-3EA2-E5F0-DAC6-49916584855A}"/>
              </a:ext>
            </a:extLst>
          </p:cNvPr>
          <p:cNvSpPr>
            <a:spLocks noGrp="1"/>
          </p:cNvSpPr>
          <p:nvPr>
            <p:ph type="body" sz="quarter" idx="72" hasCustomPrompt="1"/>
          </p:nvPr>
        </p:nvSpPr>
        <p:spPr>
          <a:xfrm>
            <a:off x="442913" y="2929622"/>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11" name="Picture Placeholder 31">
            <a:extLst>
              <a:ext uri="{FF2B5EF4-FFF2-40B4-BE49-F238E27FC236}">
                <a16:creationId xmlns:a16="http://schemas.microsoft.com/office/drawing/2014/main" id="{E856069C-0793-9B81-9FB3-58403B1177A6}"/>
              </a:ext>
            </a:extLst>
          </p:cNvPr>
          <p:cNvSpPr>
            <a:spLocks noGrp="1"/>
          </p:cNvSpPr>
          <p:nvPr>
            <p:ph type="pic" sz="quarter" idx="73" hasCustomPrompt="1"/>
          </p:nvPr>
        </p:nvSpPr>
        <p:spPr>
          <a:xfrm>
            <a:off x="4284752" y="2929622"/>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2" name="Text Placeholder 176">
            <a:extLst>
              <a:ext uri="{FF2B5EF4-FFF2-40B4-BE49-F238E27FC236}">
                <a16:creationId xmlns:a16="http://schemas.microsoft.com/office/drawing/2014/main" id="{E326EAA6-DEC5-ACAC-62E6-545A9CD54203}"/>
              </a:ext>
            </a:extLst>
          </p:cNvPr>
          <p:cNvSpPr>
            <a:spLocks noGrp="1"/>
          </p:cNvSpPr>
          <p:nvPr>
            <p:ph type="body" sz="quarter" idx="74" hasCustomPrompt="1"/>
          </p:nvPr>
        </p:nvSpPr>
        <p:spPr>
          <a:xfrm>
            <a:off x="4284752" y="2929622"/>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13" name="Picture Placeholder 33">
            <a:extLst>
              <a:ext uri="{FF2B5EF4-FFF2-40B4-BE49-F238E27FC236}">
                <a16:creationId xmlns:a16="http://schemas.microsoft.com/office/drawing/2014/main" id="{AFB804EB-0D2F-4348-D6C6-51BCCC66C13F}"/>
              </a:ext>
            </a:extLst>
          </p:cNvPr>
          <p:cNvSpPr>
            <a:spLocks noGrp="1"/>
          </p:cNvSpPr>
          <p:nvPr>
            <p:ph type="pic" sz="quarter" idx="75" hasCustomPrompt="1"/>
          </p:nvPr>
        </p:nvSpPr>
        <p:spPr>
          <a:xfrm>
            <a:off x="8131776" y="2929622"/>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5" name="Text Placeholder 176">
            <a:extLst>
              <a:ext uri="{FF2B5EF4-FFF2-40B4-BE49-F238E27FC236}">
                <a16:creationId xmlns:a16="http://schemas.microsoft.com/office/drawing/2014/main" id="{649EAECD-B07C-F4F2-49ED-E539348C452A}"/>
              </a:ext>
            </a:extLst>
          </p:cNvPr>
          <p:cNvSpPr>
            <a:spLocks noGrp="1"/>
          </p:cNvSpPr>
          <p:nvPr>
            <p:ph type="body" sz="quarter" idx="76" hasCustomPrompt="1"/>
          </p:nvPr>
        </p:nvSpPr>
        <p:spPr>
          <a:xfrm>
            <a:off x="8131776" y="2929622"/>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16" name="Picture Placeholder 35">
            <a:extLst>
              <a:ext uri="{FF2B5EF4-FFF2-40B4-BE49-F238E27FC236}">
                <a16:creationId xmlns:a16="http://schemas.microsoft.com/office/drawing/2014/main" id="{5EDDEF8A-A5B1-1FDE-77B3-D072E0680566}"/>
              </a:ext>
            </a:extLst>
          </p:cNvPr>
          <p:cNvSpPr>
            <a:spLocks noGrp="1"/>
          </p:cNvSpPr>
          <p:nvPr>
            <p:ph type="pic" sz="quarter" idx="77" hasCustomPrompt="1"/>
          </p:nvPr>
        </p:nvSpPr>
        <p:spPr>
          <a:xfrm>
            <a:off x="442913" y="4526538"/>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7" name="Text Placeholder 176">
            <a:extLst>
              <a:ext uri="{FF2B5EF4-FFF2-40B4-BE49-F238E27FC236}">
                <a16:creationId xmlns:a16="http://schemas.microsoft.com/office/drawing/2014/main" id="{2D776602-CE50-C728-EBFC-0B68B46F21B8}"/>
              </a:ext>
            </a:extLst>
          </p:cNvPr>
          <p:cNvSpPr>
            <a:spLocks noGrp="1"/>
          </p:cNvSpPr>
          <p:nvPr>
            <p:ph type="body" sz="quarter" idx="78" hasCustomPrompt="1"/>
          </p:nvPr>
        </p:nvSpPr>
        <p:spPr>
          <a:xfrm>
            <a:off x="442913" y="4526538"/>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18" name="Picture Placeholder 37">
            <a:extLst>
              <a:ext uri="{FF2B5EF4-FFF2-40B4-BE49-F238E27FC236}">
                <a16:creationId xmlns:a16="http://schemas.microsoft.com/office/drawing/2014/main" id="{1CC25ECC-2B9F-13F5-FAB8-F9DFBC1E1E63}"/>
              </a:ext>
            </a:extLst>
          </p:cNvPr>
          <p:cNvSpPr>
            <a:spLocks noGrp="1"/>
          </p:cNvSpPr>
          <p:nvPr>
            <p:ph type="pic" sz="quarter" idx="79" hasCustomPrompt="1"/>
          </p:nvPr>
        </p:nvSpPr>
        <p:spPr>
          <a:xfrm>
            <a:off x="4284752" y="4526538"/>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19" name="Text Placeholder 176">
            <a:extLst>
              <a:ext uri="{FF2B5EF4-FFF2-40B4-BE49-F238E27FC236}">
                <a16:creationId xmlns:a16="http://schemas.microsoft.com/office/drawing/2014/main" id="{13F42389-5BA9-31F2-7ED3-6D9FC613366A}"/>
              </a:ext>
            </a:extLst>
          </p:cNvPr>
          <p:cNvSpPr>
            <a:spLocks noGrp="1"/>
          </p:cNvSpPr>
          <p:nvPr>
            <p:ph type="body" sz="quarter" idx="80" hasCustomPrompt="1"/>
          </p:nvPr>
        </p:nvSpPr>
        <p:spPr>
          <a:xfrm>
            <a:off x="4284752" y="4526538"/>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sp>
        <p:nvSpPr>
          <p:cNvPr id="20" name="Picture Placeholder 39">
            <a:extLst>
              <a:ext uri="{FF2B5EF4-FFF2-40B4-BE49-F238E27FC236}">
                <a16:creationId xmlns:a16="http://schemas.microsoft.com/office/drawing/2014/main" id="{F4181F25-DF9D-54F3-6800-E06A39B78649}"/>
              </a:ext>
            </a:extLst>
          </p:cNvPr>
          <p:cNvSpPr>
            <a:spLocks noGrp="1"/>
          </p:cNvSpPr>
          <p:nvPr>
            <p:ph type="pic" sz="quarter" idx="81" hasCustomPrompt="1"/>
          </p:nvPr>
        </p:nvSpPr>
        <p:spPr>
          <a:xfrm>
            <a:off x="8131776" y="4526538"/>
            <a:ext cx="3617312" cy="1381479"/>
          </a:xfrm>
          <a:custGeom>
            <a:avLst/>
            <a:gdLst>
              <a:gd name="connsiteX0" fmla="*/ 54513 w 3617312"/>
              <a:gd name="connsiteY0" fmla="*/ 0 h 1381479"/>
              <a:gd name="connsiteX1" fmla="*/ 3562799 w 3617312"/>
              <a:gd name="connsiteY1" fmla="*/ 0 h 1381479"/>
              <a:gd name="connsiteX2" fmla="*/ 3617312 w 3617312"/>
              <a:gd name="connsiteY2" fmla="*/ 54513 h 1381479"/>
              <a:gd name="connsiteX3" fmla="*/ 3617312 w 3617312"/>
              <a:gd name="connsiteY3" fmla="*/ 1326966 h 1381479"/>
              <a:gd name="connsiteX4" fmla="*/ 3562799 w 3617312"/>
              <a:gd name="connsiteY4" fmla="*/ 1381479 h 1381479"/>
              <a:gd name="connsiteX5" fmla="*/ 54513 w 3617312"/>
              <a:gd name="connsiteY5" fmla="*/ 1381479 h 1381479"/>
              <a:gd name="connsiteX6" fmla="*/ 0 w 3617312"/>
              <a:gd name="connsiteY6" fmla="*/ 1326966 h 1381479"/>
              <a:gd name="connsiteX7" fmla="*/ 0 w 3617312"/>
              <a:gd name="connsiteY7" fmla="*/ 54513 h 1381479"/>
              <a:gd name="connsiteX8" fmla="*/ 54513 w 3617312"/>
              <a:gd name="connsiteY8" fmla="*/ 0 h 13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312" h="1381479">
                <a:moveTo>
                  <a:pt x="54513" y="0"/>
                </a:moveTo>
                <a:lnTo>
                  <a:pt x="3562799" y="0"/>
                </a:lnTo>
                <a:cubicBezTo>
                  <a:pt x="3592906" y="0"/>
                  <a:pt x="3617312" y="24406"/>
                  <a:pt x="3617312" y="54513"/>
                </a:cubicBezTo>
                <a:lnTo>
                  <a:pt x="3617312" y="1326966"/>
                </a:lnTo>
                <a:cubicBezTo>
                  <a:pt x="3617312" y="1357073"/>
                  <a:pt x="3592906" y="1381479"/>
                  <a:pt x="3562799" y="1381479"/>
                </a:cubicBezTo>
                <a:lnTo>
                  <a:pt x="54513" y="1381479"/>
                </a:lnTo>
                <a:cubicBezTo>
                  <a:pt x="24406" y="1381479"/>
                  <a:pt x="0" y="1357073"/>
                  <a:pt x="0" y="1326966"/>
                </a:cubicBezTo>
                <a:lnTo>
                  <a:pt x="0" y="54513"/>
                </a:lnTo>
                <a:cubicBezTo>
                  <a:pt x="0" y="24406"/>
                  <a:pt x="24406" y="0"/>
                  <a:pt x="54513" y="0"/>
                </a:cubicBezTo>
                <a:close/>
              </a:path>
            </a:pathLst>
          </a:custGeom>
          <a:solidFill>
            <a:schemeClr val="bg1"/>
          </a:solidFill>
        </p:spPr>
        <p:txBody>
          <a:bodyPr wrap="square" tIns="180000">
            <a:noAutofit/>
          </a:bodyPr>
          <a:lstStyle>
            <a:lvl1pPr marL="0" indent="0" algn="ctr">
              <a:buNone/>
              <a:defRPr sz="1100" b="0" i="0">
                <a:latin typeface="Bernina Sans Offc" panose="02000000000000000000" pitchFamily="2" charset="77"/>
              </a:defRPr>
            </a:lvl1pPr>
          </a:lstStyle>
          <a:p>
            <a:r>
              <a:rPr lang="en-CA"/>
              <a:t>Drag a photo onto the slide</a:t>
            </a:r>
          </a:p>
        </p:txBody>
      </p:sp>
      <p:sp>
        <p:nvSpPr>
          <p:cNvPr id="21" name="Text Placeholder 176">
            <a:extLst>
              <a:ext uri="{FF2B5EF4-FFF2-40B4-BE49-F238E27FC236}">
                <a16:creationId xmlns:a16="http://schemas.microsoft.com/office/drawing/2014/main" id="{2F697830-A6DD-EF3C-3D38-A99F7FF2F716}"/>
              </a:ext>
            </a:extLst>
          </p:cNvPr>
          <p:cNvSpPr>
            <a:spLocks noGrp="1"/>
          </p:cNvSpPr>
          <p:nvPr>
            <p:ph type="body" sz="quarter" idx="82" hasCustomPrompt="1"/>
          </p:nvPr>
        </p:nvSpPr>
        <p:spPr>
          <a:xfrm>
            <a:off x="8131776" y="4526538"/>
            <a:ext cx="3617312" cy="1381479"/>
          </a:xfrm>
          <a:prstGeom prst="rect">
            <a:avLst/>
          </a:prstGeom>
          <a:gradFill>
            <a:gsLst>
              <a:gs pos="91000">
                <a:schemeClr val="tx1">
                  <a:alpha val="0"/>
                </a:schemeClr>
              </a:gs>
              <a:gs pos="50000">
                <a:schemeClr val="tx1">
                  <a:alpha val="23000"/>
                </a:schemeClr>
              </a:gs>
              <a:gs pos="6000">
                <a:schemeClr val="tx1">
                  <a:alpha val="66000"/>
                </a:schemeClr>
              </a:gs>
            </a:gsLst>
            <a:lin ang="16200000" scaled="0"/>
          </a:gradFill>
        </p:spPr>
        <p:txBody>
          <a:bodyPr vert="horz" wrap="square" lIns="91440" tIns="45720" rIns="91440" bIns="216000" rtlCol="0" anchor="b">
            <a:noAutofit/>
          </a:bodyPr>
          <a:lstStyle>
            <a:lvl1pPr marL="0" indent="0" algn="ctr">
              <a:buNone/>
              <a:defRPr lang="en-CA" sz="1400" b="0" i="0" dirty="0">
                <a:solidFill>
                  <a:schemeClr val="bg1"/>
                </a:solidFill>
                <a:latin typeface="Bernina Sans Offc" panose="02000000000000000000" pitchFamily="2" charset="77"/>
              </a:defRPr>
            </a:lvl1pPr>
          </a:lstStyle>
          <a:p>
            <a:pPr lvl="0" algn="ctr"/>
            <a:r>
              <a:rPr lang="en-CA"/>
              <a:t>Insert Text Here</a:t>
            </a:r>
          </a:p>
        </p:txBody>
      </p:sp>
      <p:grpSp>
        <p:nvGrpSpPr>
          <p:cNvPr id="22" name="Group 21">
            <a:extLst>
              <a:ext uri="{FF2B5EF4-FFF2-40B4-BE49-F238E27FC236}">
                <a16:creationId xmlns:a16="http://schemas.microsoft.com/office/drawing/2014/main" id="{BCE14719-3DA5-3554-A4D9-0995B82190F4}"/>
              </a:ext>
            </a:extLst>
          </p:cNvPr>
          <p:cNvGrpSpPr/>
          <p:nvPr userDrawn="1"/>
        </p:nvGrpSpPr>
        <p:grpSpPr>
          <a:xfrm>
            <a:off x="12328207" y="-10758"/>
            <a:ext cx="1973057" cy="2302544"/>
            <a:chOff x="12328207" y="-10758"/>
            <a:chExt cx="1973057" cy="2302544"/>
          </a:xfrm>
        </p:grpSpPr>
        <p:sp>
          <p:nvSpPr>
            <p:cNvPr id="23" name="Rectangle 14">
              <a:extLst>
                <a:ext uri="{FF2B5EF4-FFF2-40B4-BE49-F238E27FC236}">
                  <a16:creationId xmlns:a16="http://schemas.microsoft.com/office/drawing/2014/main" id="{2B0381C3-23A3-2228-C20A-EA265C8F877C}"/>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24" name="Rectangle 23">
              <a:extLst>
                <a:ext uri="{FF2B5EF4-FFF2-40B4-BE49-F238E27FC236}">
                  <a16:creationId xmlns:a16="http://schemas.microsoft.com/office/drawing/2014/main" id="{B5C41DB6-1E26-8033-B111-86CF0D61EF20}"/>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spTree>
    <p:extLst>
      <p:ext uri="{BB962C8B-B14F-4D97-AF65-F5344CB8AC3E}">
        <p14:creationId xmlns:p14="http://schemas.microsoft.com/office/powerpoint/2010/main" val="1901555909"/>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ark: standar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04FBF3-3029-448D-FBC6-FC422426CC1F}"/>
              </a:ext>
            </a:extLst>
          </p:cNvPr>
          <p:cNvSpPr/>
          <p:nvPr userDrawn="1"/>
        </p:nvSpPr>
        <p:spPr>
          <a:xfrm>
            <a:off x="0" y="0"/>
            <a:ext cx="12192000" cy="6858000"/>
          </a:xfrm>
          <a:prstGeom prst="rect">
            <a:avLst/>
          </a:prstGeom>
          <a:solidFill>
            <a:srgbClr val="17172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 name="Content Placeholder 3">
            <a:extLst>
              <a:ext uri="{FF2B5EF4-FFF2-40B4-BE49-F238E27FC236}">
                <a16:creationId xmlns:a16="http://schemas.microsoft.com/office/drawing/2014/main" id="{81A5C6E1-E890-C074-8E7A-B4EF2ABF458F}"/>
              </a:ext>
            </a:extLst>
          </p:cNvPr>
          <p:cNvSpPr>
            <a:spLocks noGrp="1"/>
          </p:cNvSpPr>
          <p:nvPr>
            <p:ph sz="quarter" idx="23"/>
          </p:nvPr>
        </p:nvSpPr>
        <p:spPr>
          <a:xfrm>
            <a:off x="442913" y="1376313"/>
            <a:ext cx="11306175" cy="4860976"/>
          </a:xfrm>
        </p:spPr>
        <p:txBody>
          <a:bodyPr/>
          <a:lstStyle>
            <a:lvl1pPr>
              <a:defRPr b="0" i="0">
                <a:solidFill>
                  <a:schemeClr val="bg1"/>
                </a:solidFill>
                <a:latin typeface="Bernina Sans Offc" panose="02000000000000000000" pitchFamily="2" charset="77"/>
              </a:defRPr>
            </a:lvl1pPr>
            <a:lvl2pPr>
              <a:defRPr b="0" i="0">
                <a:solidFill>
                  <a:schemeClr val="bg1"/>
                </a:solidFill>
                <a:latin typeface="Bernina Sans Offc" panose="02000000000000000000" pitchFamily="2" charset="77"/>
              </a:defRPr>
            </a:lvl2pPr>
            <a:lvl3pPr>
              <a:defRPr b="0" i="0">
                <a:solidFill>
                  <a:schemeClr val="bg1"/>
                </a:solidFill>
                <a:latin typeface="Bernina Sans Offc" panose="02000000000000000000" pitchFamily="2" charset="77"/>
              </a:defRPr>
            </a:lvl3pPr>
            <a:lvl4pPr>
              <a:defRPr b="0" i="0">
                <a:solidFill>
                  <a:schemeClr val="bg1"/>
                </a:solidFill>
                <a:latin typeface="Bernina Sans Offc" panose="02000000000000000000" pitchFamily="2" charset="77"/>
              </a:defRPr>
            </a:lvl4pPr>
            <a:lvl5pPr>
              <a:defRPr b="0" i="0">
                <a:solidFill>
                  <a:schemeClr val="bg1"/>
                </a:solidFill>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442913" y="225425"/>
            <a:ext cx="11508081" cy="827088"/>
          </a:xfrm>
        </p:spPr>
        <p:txBody>
          <a:bodyPr/>
          <a:lstStyle>
            <a:lvl1pPr>
              <a:defRPr>
                <a:solidFill>
                  <a:schemeClr val="bg1"/>
                </a:solidFill>
              </a:defRPr>
            </a:lvl1pPr>
          </a:lstStyle>
          <a:p>
            <a:r>
              <a:rPr lang="en-US"/>
              <a:t>Click to edit Master title style</a:t>
            </a:r>
            <a:endParaRPr lang="en-CA"/>
          </a:p>
        </p:txBody>
      </p:sp>
      <p:sp>
        <p:nvSpPr>
          <p:cNvPr id="11" name="Rectangle 10">
            <a:extLst>
              <a:ext uri="{FF2B5EF4-FFF2-40B4-BE49-F238E27FC236}">
                <a16:creationId xmlns:a16="http://schemas.microsoft.com/office/drawing/2014/main" id="{C3FE0C3A-C630-D382-71BD-466BDB7F6EE6}"/>
              </a:ext>
            </a:extLst>
          </p:cNvPr>
          <p:cNvSpPr/>
          <p:nvPr userDrawn="1"/>
        </p:nvSpPr>
        <p:spPr>
          <a:xfrm rot="5400000">
            <a:off x="4898508" y="2350594"/>
            <a:ext cx="3934872" cy="13003367"/>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cxnSp>
        <p:nvCxnSpPr>
          <p:cNvPr id="9" name="Straight Connector 8">
            <a:extLst>
              <a:ext uri="{FF2B5EF4-FFF2-40B4-BE49-F238E27FC236}">
                <a16:creationId xmlns:a16="http://schemas.microsoft.com/office/drawing/2014/main" id="{32DB6563-C2CD-8C24-8016-E0FE6457DA0D}"/>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39F968D9-4C24-54F1-AC7D-8D64714132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14" name="Rectangle 13">
            <a:extLst>
              <a:ext uri="{FF2B5EF4-FFF2-40B4-BE49-F238E27FC236}">
                <a16:creationId xmlns:a16="http://schemas.microsoft.com/office/drawing/2014/main" id="{34303CDC-3425-7756-0F24-D2825B83D5A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5" name="Footer Placeholder 2">
            <a:extLst>
              <a:ext uri="{FF2B5EF4-FFF2-40B4-BE49-F238E27FC236}">
                <a16:creationId xmlns:a16="http://schemas.microsoft.com/office/drawing/2014/main" id="{C1ED3BBD-98B1-1A00-3EA5-39A629F51CD7}"/>
              </a:ext>
            </a:extLst>
          </p:cNvPr>
          <p:cNvSpPr>
            <a:spLocks noGrp="1"/>
          </p:cNvSpPr>
          <p:nvPr>
            <p:ph type="ftr" sz="quarter" idx="2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Tree>
    <p:extLst>
      <p:ext uri="{BB962C8B-B14F-4D97-AF65-F5344CB8AC3E}">
        <p14:creationId xmlns:p14="http://schemas.microsoft.com/office/powerpoint/2010/main" val="38031572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ark: standard slide with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C78DA6-FF04-C09C-3443-7CEB0B075DAF}"/>
              </a:ext>
            </a:extLst>
          </p:cNvPr>
          <p:cNvSpPr/>
          <p:nvPr userDrawn="1"/>
        </p:nvSpPr>
        <p:spPr>
          <a:xfrm>
            <a:off x="0" y="0"/>
            <a:ext cx="12192000" cy="6858000"/>
          </a:xfrm>
          <a:prstGeom prst="rect">
            <a:avLst/>
          </a:prstGeom>
          <a:solidFill>
            <a:srgbClr val="17172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4" name="Picture Placeholder 15">
            <a:extLst>
              <a:ext uri="{FF2B5EF4-FFF2-40B4-BE49-F238E27FC236}">
                <a16:creationId xmlns:a16="http://schemas.microsoft.com/office/drawing/2014/main" id="{6A3B9D20-B61E-D6DA-8014-23D28060F4F9}"/>
              </a:ext>
            </a:extLst>
          </p:cNvPr>
          <p:cNvSpPr>
            <a:spLocks noGrp="1"/>
          </p:cNvSpPr>
          <p:nvPr>
            <p:ph type="pic" sz="quarter" idx="13" hasCustomPrompt="1"/>
          </p:nvPr>
        </p:nvSpPr>
        <p:spPr>
          <a:xfrm>
            <a:off x="5365865" y="225425"/>
            <a:ext cx="6576353" cy="6011864"/>
          </a:xfrm>
          <a:prstGeom prst="rect">
            <a:avLst/>
          </a:prstGeom>
          <a:noFill/>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photo onto the slide</a:t>
            </a:r>
          </a:p>
        </p:txBody>
      </p:sp>
      <p:sp>
        <p:nvSpPr>
          <p:cNvPr id="18" name="Rectangle 17">
            <a:extLst>
              <a:ext uri="{FF2B5EF4-FFF2-40B4-BE49-F238E27FC236}">
                <a16:creationId xmlns:a16="http://schemas.microsoft.com/office/drawing/2014/main" id="{C8CE45A2-E8B2-3F04-11DA-58E25FD6E977}"/>
              </a:ext>
            </a:extLst>
          </p:cNvPr>
          <p:cNvSpPr/>
          <p:nvPr userDrawn="1"/>
        </p:nvSpPr>
        <p:spPr>
          <a:xfrm rot="5400000">
            <a:off x="4898508" y="2350594"/>
            <a:ext cx="3934872" cy="13003367"/>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3" y="225425"/>
            <a:ext cx="4572147" cy="827088"/>
          </a:xfrm>
        </p:spPr>
        <p:txBody>
          <a:bodyPr/>
          <a:lstStyle>
            <a:lvl1pPr>
              <a:defRPr>
                <a:solidFill>
                  <a:schemeClr val="bg1"/>
                </a:solidFill>
              </a:defRPr>
            </a:lvl1pPr>
          </a:lstStyle>
          <a:p>
            <a:r>
              <a:rPr lang="en-US"/>
              <a:t>Click to edit Master title style</a:t>
            </a:r>
            <a:endParaRPr lang="en-CA"/>
          </a:p>
        </p:txBody>
      </p:sp>
      <p:grpSp>
        <p:nvGrpSpPr>
          <p:cNvPr id="7" name="Group 6">
            <a:extLst>
              <a:ext uri="{FF2B5EF4-FFF2-40B4-BE49-F238E27FC236}">
                <a16:creationId xmlns:a16="http://schemas.microsoft.com/office/drawing/2014/main" id="{D9A5FCD5-6CB6-48D6-2005-915F96D989C5}"/>
              </a:ext>
            </a:extLst>
          </p:cNvPr>
          <p:cNvGrpSpPr/>
          <p:nvPr userDrawn="1"/>
        </p:nvGrpSpPr>
        <p:grpSpPr>
          <a:xfrm>
            <a:off x="12328207" y="-10758"/>
            <a:ext cx="1973057" cy="3229446"/>
            <a:chOff x="12328207" y="-10758"/>
            <a:chExt cx="1973057" cy="3229446"/>
          </a:xfrm>
        </p:grpSpPr>
        <p:sp>
          <p:nvSpPr>
            <p:cNvPr id="9" name="Rectangle 14">
              <a:extLst>
                <a:ext uri="{FF2B5EF4-FFF2-40B4-BE49-F238E27FC236}">
                  <a16:creationId xmlns:a16="http://schemas.microsoft.com/office/drawing/2014/main" id="{451EE6F6-96E7-E1CF-F691-709CA741DDAD}"/>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10" name="Rectangle 9">
              <a:extLst>
                <a:ext uri="{FF2B5EF4-FFF2-40B4-BE49-F238E27FC236}">
                  <a16:creationId xmlns:a16="http://schemas.microsoft.com/office/drawing/2014/main" id="{2B8746AC-A978-860C-40CA-C08D14AC11BC}"/>
                </a:ext>
              </a:extLst>
            </p:cNvPr>
            <p:cNvSpPr/>
            <p:nvPr userDrawn="1"/>
          </p:nvSpPr>
          <p:spPr>
            <a:xfrm>
              <a:off x="12423920" y="252709"/>
              <a:ext cx="1877344" cy="2965979"/>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a:p>
              <a:pPr marL="0" marR="0" indent="0" algn="l" defTabSz="914400" rtl="0" eaLnBrk="1" fontAlgn="auto" latinLnBrk="0" hangingPunct="1">
                <a:lnSpc>
                  <a:spcPct val="100000"/>
                </a:lnSpc>
                <a:spcBef>
                  <a:spcPts val="1000"/>
                </a:spcBef>
                <a:spcAft>
                  <a:spcPts val="300"/>
                </a:spcAft>
                <a:buClrTx/>
                <a:buSzTx/>
                <a:buFont typeface="Wingdings" charset="2"/>
                <a:buNone/>
                <a:tabLst/>
                <a:defRPr/>
              </a:pPr>
              <a:r>
                <a:rPr lang="en-US" sz="900" b="0" i="0" kern="1200" baseline="0">
                  <a:solidFill>
                    <a:schemeClr val="tx1"/>
                  </a:solidFill>
                  <a:latin typeface="+mj-lt"/>
                  <a:ea typeface="Raleway" charset="0"/>
                  <a:cs typeface="Raleway" charset="0"/>
                </a:rPr>
                <a:t>Note:</a:t>
              </a:r>
            </a:p>
            <a:p>
              <a:pPr marL="93663" marR="0" lvl="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Segoe UI" panose="020B0502040204020203" pitchFamily="34" charset="0"/>
                  <a:cs typeface="Raleway" charset="0"/>
                </a:rPr>
                <a:t>You can move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sz="900" b="0" i="0" kern="1200">
                  <a:solidFill>
                    <a:srgbClr val="464B54"/>
                  </a:solidFill>
                  <a:latin typeface="Bernina Sans Offc" panose="02000000000000000000" pitchFamily="2" charset="77"/>
                  <a:ea typeface="Segoe UI" panose="020B0502040204020203" pitchFamily="34" charset="0"/>
                  <a:cs typeface="Raleway" charset="0"/>
                </a:rPr>
                <a:t>where you want in the slide, but take care to select both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background</a:t>
              </a:r>
              <a:r>
                <a:rPr lang="en-US" sz="900" b="0" i="0" kern="1200">
                  <a:solidFill>
                    <a:srgbClr val="464B54"/>
                  </a:solidFill>
                  <a:latin typeface="Bernina Sans Offc" panose="02000000000000000000" pitchFamily="2" charset="77"/>
                  <a:ea typeface="Segoe UI" panose="020B0502040204020203" pitchFamily="34" charset="0"/>
                  <a:cs typeface="Raleway" charset="0"/>
                </a:rPr>
                <a:t> and the image placeholder</a:t>
              </a:r>
            </a:p>
          </p:txBody>
        </p:sp>
      </p:gr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11" name="Content Placeholder 3">
            <a:extLst>
              <a:ext uri="{FF2B5EF4-FFF2-40B4-BE49-F238E27FC236}">
                <a16:creationId xmlns:a16="http://schemas.microsoft.com/office/drawing/2014/main" id="{BE8EE840-559E-39C0-A0B9-B7BC1CF60B59}"/>
              </a:ext>
            </a:extLst>
          </p:cNvPr>
          <p:cNvSpPr>
            <a:spLocks noGrp="1"/>
          </p:cNvSpPr>
          <p:nvPr>
            <p:ph sz="quarter" idx="23"/>
          </p:nvPr>
        </p:nvSpPr>
        <p:spPr>
          <a:xfrm>
            <a:off x="442913" y="1376313"/>
            <a:ext cx="4572147" cy="4860976"/>
          </a:xfrm>
        </p:spPr>
        <p:txBody>
          <a:bodyPr/>
          <a:lstStyle>
            <a:lvl1pPr>
              <a:defRPr b="0" i="0">
                <a:solidFill>
                  <a:schemeClr val="bg1"/>
                </a:solidFill>
                <a:latin typeface="Bernina Sans Offc" panose="02000000000000000000" pitchFamily="2" charset="77"/>
              </a:defRPr>
            </a:lvl1pPr>
            <a:lvl2pPr>
              <a:defRPr b="0" i="0">
                <a:solidFill>
                  <a:schemeClr val="bg1"/>
                </a:solidFill>
                <a:latin typeface="Bernina Sans Offc" panose="02000000000000000000" pitchFamily="2" charset="77"/>
              </a:defRPr>
            </a:lvl2pPr>
            <a:lvl3pPr>
              <a:defRPr b="0" i="0">
                <a:solidFill>
                  <a:schemeClr val="bg1"/>
                </a:solidFill>
                <a:latin typeface="Bernina Sans Offc" panose="02000000000000000000" pitchFamily="2" charset="77"/>
              </a:defRPr>
            </a:lvl3pPr>
            <a:lvl4pPr>
              <a:defRPr b="0" i="0">
                <a:solidFill>
                  <a:schemeClr val="bg1"/>
                </a:solidFill>
                <a:latin typeface="Bernina Sans Offc" panose="02000000000000000000" pitchFamily="2" charset="77"/>
              </a:defRPr>
            </a:lvl4pPr>
            <a:lvl5pPr>
              <a:defRPr b="0" i="0">
                <a:solidFill>
                  <a:schemeClr val="bg1"/>
                </a:solidFill>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Rectangle 12">
            <a:extLst>
              <a:ext uri="{FF2B5EF4-FFF2-40B4-BE49-F238E27FC236}">
                <a16:creationId xmlns:a16="http://schemas.microsoft.com/office/drawing/2014/main" id="{E9AE6A6E-D9B5-47DC-6F61-705C75EC932E}"/>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cxnSp>
        <p:nvCxnSpPr>
          <p:cNvPr id="3" name="Straight Connector 2">
            <a:extLst>
              <a:ext uri="{FF2B5EF4-FFF2-40B4-BE49-F238E27FC236}">
                <a16:creationId xmlns:a16="http://schemas.microsoft.com/office/drawing/2014/main" id="{F8BF88AF-E358-19FB-430E-38822A892308}"/>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0227754C-39AC-AC22-C1B7-6CDA84C219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8" name="Rectangle 7">
            <a:extLst>
              <a:ext uri="{FF2B5EF4-FFF2-40B4-BE49-F238E27FC236}">
                <a16:creationId xmlns:a16="http://schemas.microsoft.com/office/drawing/2014/main" id="{942E90D1-6D41-DFF1-FFAF-F260C48DAEF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5" name="Footer Placeholder 2">
            <a:extLst>
              <a:ext uri="{FF2B5EF4-FFF2-40B4-BE49-F238E27FC236}">
                <a16:creationId xmlns:a16="http://schemas.microsoft.com/office/drawing/2014/main" id="{7DC1EA7D-A1C7-C058-31C9-464BBF3991A2}"/>
              </a:ext>
            </a:extLst>
          </p:cNvPr>
          <p:cNvSpPr>
            <a:spLocks noGrp="1"/>
          </p:cNvSpPr>
          <p:nvPr>
            <p:ph type="ftr" sz="quarter" idx="2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Tree>
    <p:extLst>
      <p:ext uri="{BB962C8B-B14F-4D97-AF65-F5344CB8AC3E}">
        <p14:creationId xmlns:p14="http://schemas.microsoft.com/office/powerpoint/2010/main" val="37624795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ark: Header with no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01F8F9-B6D6-A9AD-8522-5BFD3E2582CA}"/>
              </a:ext>
            </a:extLst>
          </p:cNvPr>
          <p:cNvSpPr/>
          <p:nvPr userDrawn="1"/>
        </p:nvSpPr>
        <p:spPr>
          <a:xfrm>
            <a:off x="0" y="0"/>
            <a:ext cx="12192000" cy="6858000"/>
          </a:xfrm>
          <a:prstGeom prst="rect">
            <a:avLst/>
          </a:prstGeom>
          <a:solidFill>
            <a:srgbClr val="17172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6" name="Rectangle 5">
            <a:extLst>
              <a:ext uri="{FF2B5EF4-FFF2-40B4-BE49-F238E27FC236}">
                <a16:creationId xmlns:a16="http://schemas.microsoft.com/office/drawing/2014/main" id="{F61FC9D9-FD1C-C7FE-4780-FCB498288447}"/>
              </a:ext>
            </a:extLst>
          </p:cNvPr>
          <p:cNvSpPr/>
          <p:nvPr userDrawn="1"/>
        </p:nvSpPr>
        <p:spPr>
          <a:xfrm rot="5400000">
            <a:off x="4898508" y="2350594"/>
            <a:ext cx="3934872" cy="13003367"/>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3" y="225425"/>
            <a:ext cx="11508081" cy="827088"/>
          </a:xfrm>
        </p:spPr>
        <p:txBody>
          <a:bodyPr/>
          <a:lstStyle>
            <a:lvl1pPr>
              <a:defRPr>
                <a:solidFill>
                  <a:schemeClr val="bg1"/>
                </a:solidFill>
              </a:defRPr>
            </a:lvl1pPr>
          </a:lstStyle>
          <a:p>
            <a:r>
              <a:rPr lang="en-US"/>
              <a:t>Click to edit Master title style</a:t>
            </a:r>
            <a:endParaRPr lang="en-CA"/>
          </a:p>
        </p:txBody>
      </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1D6CB594-4CF5-B1D7-5D6C-3F2936591BAB}"/>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C93B2CD-CD48-CEF3-5729-FE49A94DF0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12" name="Rectangle 11">
            <a:extLst>
              <a:ext uri="{FF2B5EF4-FFF2-40B4-BE49-F238E27FC236}">
                <a16:creationId xmlns:a16="http://schemas.microsoft.com/office/drawing/2014/main" id="{1E5A65C2-37EA-5B47-5B9E-683A857F100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672804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title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9A87EAB-ECFB-12A5-B663-C2F3E1154B41}"/>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Tree>
    <p:extLst>
      <p:ext uri="{BB962C8B-B14F-4D97-AF65-F5344CB8AC3E}">
        <p14:creationId xmlns:p14="http://schemas.microsoft.com/office/powerpoint/2010/main" val="14139201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ark: blank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2D0D4A-281A-0291-99B6-20C64F68DA03}"/>
              </a:ext>
            </a:extLst>
          </p:cNvPr>
          <p:cNvSpPr/>
          <p:nvPr userDrawn="1"/>
        </p:nvSpPr>
        <p:spPr>
          <a:xfrm>
            <a:off x="0" y="0"/>
            <a:ext cx="12192000" cy="6858000"/>
          </a:xfrm>
          <a:prstGeom prst="rect">
            <a:avLst/>
          </a:prstGeom>
          <a:solidFill>
            <a:srgbClr val="17172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6" name="Rectangle 5">
            <a:extLst>
              <a:ext uri="{FF2B5EF4-FFF2-40B4-BE49-F238E27FC236}">
                <a16:creationId xmlns:a16="http://schemas.microsoft.com/office/drawing/2014/main" id="{F61FC9D9-FD1C-C7FE-4780-FCB498288447}"/>
              </a:ext>
            </a:extLst>
          </p:cNvPr>
          <p:cNvSpPr/>
          <p:nvPr userDrawn="1"/>
        </p:nvSpPr>
        <p:spPr>
          <a:xfrm rot="5400000">
            <a:off x="4898508" y="2350594"/>
            <a:ext cx="3934872" cy="13003367"/>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1D6CB594-4CF5-B1D7-5D6C-3F2936591BAB}"/>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C93B2CD-CD48-CEF3-5729-FE49A94DF0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7845" y="6499325"/>
            <a:ext cx="219356" cy="222150"/>
          </a:xfrm>
          <a:prstGeom prst="rect">
            <a:avLst/>
          </a:prstGeom>
        </p:spPr>
      </p:pic>
      <p:sp>
        <p:nvSpPr>
          <p:cNvPr id="12" name="Rectangle 11">
            <a:extLst>
              <a:ext uri="{FF2B5EF4-FFF2-40B4-BE49-F238E27FC236}">
                <a16:creationId xmlns:a16="http://schemas.microsoft.com/office/drawing/2014/main" id="{1E5A65C2-37EA-5B47-5B9E-683A857F100A}"/>
              </a:ext>
            </a:extLst>
          </p:cNvPr>
          <p:cNvSpPr/>
          <p:nvPr userDrawn="1"/>
        </p:nvSpPr>
        <p:spPr>
          <a:xfrm rot="16200000">
            <a:off x="11270487" y="6600542"/>
            <a:ext cx="219456" cy="27432"/>
          </a:xfrm>
          <a:prstGeom prst="rect">
            <a:avLst/>
          </a:prstGeom>
          <a:gradFill>
            <a:gsLst>
              <a:gs pos="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36072939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plexit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27C559-BAE0-44B4-0B8D-161A5AA438B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10757"/>
            <a:ext cx="12192000" cy="6868758"/>
          </a:xfrm>
          <a:prstGeom prst="rect">
            <a:avLst/>
          </a:prstGeom>
        </p:spPr>
      </p:pic>
      <p:sp>
        <p:nvSpPr>
          <p:cNvPr id="37" name="Text Placeholder 36">
            <a:extLst>
              <a:ext uri="{FF2B5EF4-FFF2-40B4-BE49-F238E27FC236}">
                <a16:creationId xmlns:a16="http://schemas.microsoft.com/office/drawing/2014/main" id="{29E1645B-84BC-741B-5792-18AD67AE9840}"/>
              </a:ext>
            </a:extLst>
          </p:cNvPr>
          <p:cNvSpPr>
            <a:spLocks noGrp="1"/>
          </p:cNvSpPr>
          <p:nvPr>
            <p:ph type="body" sz="quarter" idx="16" hasCustomPrompt="1"/>
          </p:nvPr>
        </p:nvSpPr>
        <p:spPr>
          <a:xfrm>
            <a:off x="442914" y="441325"/>
            <a:ext cx="5009620" cy="5435600"/>
          </a:xfrm>
          <a:custGeom>
            <a:avLst/>
            <a:gdLst>
              <a:gd name="connsiteX0" fmla="*/ 105352 w 5009620"/>
              <a:gd name="connsiteY0" fmla="*/ 0 h 5435600"/>
              <a:gd name="connsiteX1" fmla="*/ 4904268 w 5009620"/>
              <a:gd name="connsiteY1" fmla="*/ 0 h 5435600"/>
              <a:gd name="connsiteX2" fmla="*/ 5009620 w 5009620"/>
              <a:gd name="connsiteY2" fmla="*/ 105352 h 5435600"/>
              <a:gd name="connsiteX3" fmla="*/ 5009620 w 5009620"/>
              <a:gd name="connsiteY3" fmla="*/ 5330248 h 5435600"/>
              <a:gd name="connsiteX4" fmla="*/ 4904268 w 5009620"/>
              <a:gd name="connsiteY4" fmla="*/ 5435600 h 5435600"/>
              <a:gd name="connsiteX5" fmla="*/ 105352 w 5009620"/>
              <a:gd name="connsiteY5" fmla="*/ 5435600 h 5435600"/>
              <a:gd name="connsiteX6" fmla="*/ 0 w 5009620"/>
              <a:gd name="connsiteY6" fmla="*/ 5330248 h 5435600"/>
              <a:gd name="connsiteX7" fmla="*/ 0 w 5009620"/>
              <a:gd name="connsiteY7" fmla="*/ 105352 h 5435600"/>
              <a:gd name="connsiteX8" fmla="*/ 105352 w 5009620"/>
              <a:gd name="connsiteY8" fmla="*/ 0 h 543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20" h="5435600">
                <a:moveTo>
                  <a:pt x="105352" y="0"/>
                </a:moveTo>
                <a:lnTo>
                  <a:pt x="4904268" y="0"/>
                </a:lnTo>
                <a:cubicBezTo>
                  <a:pt x="4962452" y="0"/>
                  <a:pt x="5009620" y="47168"/>
                  <a:pt x="5009620" y="105352"/>
                </a:cubicBezTo>
                <a:lnTo>
                  <a:pt x="5009620" y="5330248"/>
                </a:lnTo>
                <a:cubicBezTo>
                  <a:pt x="5009620" y="5388432"/>
                  <a:pt x="4962452" y="5435600"/>
                  <a:pt x="4904268" y="5435600"/>
                </a:cubicBezTo>
                <a:lnTo>
                  <a:pt x="105352" y="5435600"/>
                </a:lnTo>
                <a:cubicBezTo>
                  <a:pt x="47168" y="5435600"/>
                  <a:pt x="0" y="5388432"/>
                  <a:pt x="0" y="5330248"/>
                </a:cubicBezTo>
                <a:lnTo>
                  <a:pt x="0" y="105352"/>
                </a:lnTo>
                <a:cubicBezTo>
                  <a:pt x="0" y="47168"/>
                  <a:pt x="47168" y="0"/>
                  <a:pt x="105352" y="0"/>
                </a:cubicBezTo>
                <a:close/>
              </a:path>
            </a:pathLst>
          </a:custGeom>
          <a:solidFill>
            <a:schemeClr val="bg1"/>
          </a:solidFill>
          <a:effectLst>
            <a:outerShdw blurRad="391117" sx="99521" sy="99521" algn="ctr" rotWithShape="0">
              <a:prstClr val="black">
                <a:alpha val="11060"/>
              </a:prstClr>
            </a:outerShdw>
          </a:effectLst>
        </p:spPr>
        <p:txBody>
          <a:bodyPr wrap="square" lIns="360000" tIns="360000" rIns="360000" bIns="360000" anchor="ctr">
            <a:noAutofit/>
          </a:bodyPr>
          <a:lstStyle>
            <a:lvl1pPr marL="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3200" b="1">
                <a:latin typeface="Bernina Sans Offc Extrabold" pitchFamily="2" charset="0"/>
              </a:defRPr>
            </a:lvl1pPr>
            <a:lvl2pPr marL="11113"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2000" b="0" i="0">
                <a:latin typeface="Bernina Sans Offc" panose="02000000000000000000" pitchFamily="2" charset="77"/>
              </a:defRPr>
            </a:lvl2pPr>
            <a:lvl3pPr marL="1270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1400" b="0" i="0">
                <a:latin typeface="Bernina Sans Offc" panose="02000000000000000000" pitchFamily="2" charset="77"/>
              </a:defRPr>
            </a:lvl3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Sample Content Callout</a:t>
            </a:r>
          </a:p>
          <a:p>
            <a:pPr marL="11113" marR="0" lvl="1"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Optional Secondary Tex</a:t>
            </a:r>
            <a:r>
              <a:rPr lang="en-US" altLang="zh-TW"/>
              <a:t>t</a:t>
            </a:r>
          </a:p>
          <a:p>
            <a:pPr marL="12700" marR="0" lvl="2"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ltLang="zh-TW"/>
              <a:t>Paragraph</a:t>
            </a:r>
            <a:r>
              <a:rPr lang="zh-TW" altLang="en-US"/>
              <a:t> </a:t>
            </a:r>
            <a:r>
              <a:rPr lang="en-US" altLang="zh-TW"/>
              <a:t>Text</a:t>
            </a:r>
            <a:endParaRPr lang="en-US"/>
          </a:p>
        </p:txBody>
      </p:sp>
      <p:sp>
        <p:nvSpPr>
          <p:cNvPr id="17" name="Date Placeholder 18">
            <a:extLst>
              <a:ext uri="{FF2B5EF4-FFF2-40B4-BE49-F238E27FC236}">
                <a16:creationId xmlns:a16="http://schemas.microsoft.com/office/drawing/2014/main" id="{C6CEFE08-3A21-EBFA-FE83-E78F1FBDD117}"/>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9E30AFBE-92F1-2BD6-C48C-C84C336748E2}"/>
              </a:ext>
            </a:extLst>
          </p:cNvPr>
          <p:cNvSpPr>
            <a:spLocks noGrp="1"/>
          </p:cNvSpPr>
          <p:nvPr>
            <p:ph type="ftr" sz="quarter" idx="21"/>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4" name="Slide Number Placeholder 5">
            <a:extLst>
              <a:ext uri="{FF2B5EF4-FFF2-40B4-BE49-F238E27FC236}">
                <a16:creationId xmlns:a16="http://schemas.microsoft.com/office/drawing/2014/main" id="{B36A7ABD-69C7-7145-C963-093D74DFC0F8}"/>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081F1314-6C03-9205-892F-4FAF88FB77D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D3B8D875-D9E7-3CDB-8F29-171968AB609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32200355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ges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29C3BE-31ED-4DA6-C822-A9B40F196D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0757"/>
            <a:ext cx="12192000" cy="6868758"/>
          </a:xfrm>
          <a:prstGeom prst="rect">
            <a:avLst/>
          </a:prstGeom>
        </p:spPr>
      </p:pic>
      <p:sp>
        <p:nvSpPr>
          <p:cNvPr id="37" name="Text Placeholder 36">
            <a:extLst>
              <a:ext uri="{FF2B5EF4-FFF2-40B4-BE49-F238E27FC236}">
                <a16:creationId xmlns:a16="http://schemas.microsoft.com/office/drawing/2014/main" id="{29E1645B-84BC-741B-5792-18AD67AE9840}"/>
              </a:ext>
            </a:extLst>
          </p:cNvPr>
          <p:cNvSpPr>
            <a:spLocks noGrp="1"/>
          </p:cNvSpPr>
          <p:nvPr>
            <p:ph type="body" sz="quarter" idx="16" hasCustomPrompt="1"/>
          </p:nvPr>
        </p:nvSpPr>
        <p:spPr>
          <a:xfrm>
            <a:off x="3591190" y="441325"/>
            <a:ext cx="5009620" cy="5435600"/>
          </a:xfrm>
          <a:custGeom>
            <a:avLst/>
            <a:gdLst>
              <a:gd name="connsiteX0" fmla="*/ 105352 w 5009620"/>
              <a:gd name="connsiteY0" fmla="*/ 0 h 5435600"/>
              <a:gd name="connsiteX1" fmla="*/ 4904268 w 5009620"/>
              <a:gd name="connsiteY1" fmla="*/ 0 h 5435600"/>
              <a:gd name="connsiteX2" fmla="*/ 5009620 w 5009620"/>
              <a:gd name="connsiteY2" fmla="*/ 105352 h 5435600"/>
              <a:gd name="connsiteX3" fmla="*/ 5009620 w 5009620"/>
              <a:gd name="connsiteY3" fmla="*/ 5330248 h 5435600"/>
              <a:gd name="connsiteX4" fmla="*/ 4904268 w 5009620"/>
              <a:gd name="connsiteY4" fmla="*/ 5435600 h 5435600"/>
              <a:gd name="connsiteX5" fmla="*/ 105352 w 5009620"/>
              <a:gd name="connsiteY5" fmla="*/ 5435600 h 5435600"/>
              <a:gd name="connsiteX6" fmla="*/ 0 w 5009620"/>
              <a:gd name="connsiteY6" fmla="*/ 5330248 h 5435600"/>
              <a:gd name="connsiteX7" fmla="*/ 0 w 5009620"/>
              <a:gd name="connsiteY7" fmla="*/ 105352 h 5435600"/>
              <a:gd name="connsiteX8" fmla="*/ 105352 w 5009620"/>
              <a:gd name="connsiteY8" fmla="*/ 0 h 543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20" h="5435600">
                <a:moveTo>
                  <a:pt x="105352" y="0"/>
                </a:moveTo>
                <a:lnTo>
                  <a:pt x="4904268" y="0"/>
                </a:lnTo>
                <a:cubicBezTo>
                  <a:pt x="4962452" y="0"/>
                  <a:pt x="5009620" y="47168"/>
                  <a:pt x="5009620" y="105352"/>
                </a:cubicBezTo>
                <a:lnTo>
                  <a:pt x="5009620" y="5330248"/>
                </a:lnTo>
                <a:cubicBezTo>
                  <a:pt x="5009620" y="5388432"/>
                  <a:pt x="4962452" y="5435600"/>
                  <a:pt x="4904268" y="5435600"/>
                </a:cubicBezTo>
                <a:lnTo>
                  <a:pt x="105352" y="5435600"/>
                </a:lnTo>
                <a:cubicBezTo>
                  <a:pt x="47168" y="5435600"/>
                  <a:pt x="0" y="5388432"/>
                  <a:pt x="0" y="5330248"/>
                </a:cubicBezTo>
                <a:lnTo>
                  <a:pt x="0" y="105352"/>
                </a:lnTo>
                <a:cubicBezTo>
                  <a:pt x="0" y="47168"/>
                  <a:pt x="47168" y="0"/>
                  <a:pt x="105352" y="0"/>
                </a:cubicBezTo>
                <a:close/>
              </a:path>
            </a:pathLst>
          </a:custGeom>
          <a:solidFill>
            <a:schemeClr val="bg1"/>
          </a:solidFill>
          <a:effectLst>
            <a:outerShdw blurRad="391117" sx="99521" sy="99521" algn="ctr" rotWithShape="0">
              <a:prstClr val="black">
                <a:alpha val="11060"/>
              </a:prstClr>
            </a:outerShdw>
          </a:effectLst>
        </p:spPr>
        <p:txBody>
          <a:bodyPr wrap="square" lIns="360000" tIns="360000" rIns="360000" bIns="360000" anchor="ctr">
            <a:noAutofit/>
          </a:bodyPr>
          <a:lstStyle>
            <a:lvl1pPr marL="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3200" b="1">
                <a:latin typeface="Bernina Sans Offc Extrabold" pitchFamily="2" charset="0"/>
              </a:defRPr>
            </a:lvl1pPr>
            <a:lvl2pPr marL="11113"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2000" b="0" i="0">
                <a:latin typeface="Bernina Sans Offc" panose="02000000000000000000" pitchFamily="2" charset="77"/>
              </a:defRPr>
            </a:lvl2pPr>
            <a:lvl3pPr marL="1270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1400" b="0" i="0">
                <a:latin typeface="Bernina Sans Offc" panose="02000000000000000000" pitchFamily="2" charset="77"/>
              </a:defRPr>
            </a:lvl3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Sample Content Callout</a:t>
            </a:r>
          </a:p>
          <a:p>
            <a:pPr marL="11113" marR="0" lvl="1"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Optional Secondary Tex</a:t>
            </a:r>
            <a:r>
              <a:rPr lang="en-US" altLang="zh-TW"/>
              <a:t>t</a:t>
            </a:r>
          </a:p>
          <a:p>
            <a:pPr marL="12700" marR="0" lvl="2"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ltLang="zh-TW"/>
              <a:t>Paragraph</a:t>
            </a:r>
            <a:r>
              <a:rPr lang="zh-TW" altLang="en-US"/>
              <a:t> </a:t>
            </a:r>
            <a:r>
              <a:rPr lang="en-US" altLang="zh-TW"/>
              <a:t>Text</a:t>
            </a:r>
            <a:endParaRPr lang="en-US"/>
          </a:p>
        </p:txBody>
      </p:sp>
      <p:sp>
        <p:nvSpPr>
          <p:cNvPr id="17" name="Date Placeholder 18">
            <a:extLst>
              <a:ext uri="{FF2B5EF4-FFF2-40B4-BE49-F238E27FC236}">
                <a16:creationId xmlns:a16="http://schemas.microsoft.com/office/drawing/2014/main" id="{C6CEFE08-3A21-EBFA-FE83-E78F1FBDD117}"/>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9E30AFBE-92F1-2BD6-C48C-C84C336748E2}"/>
              </a:ext>
            </a:extLst>
          </p:cNvPr>
          <p:cNvSpPr>
            <a:spLocks noGrp="1"/>
          </p:cNvSpPr>
          <p:nvPr>
            <p:ph type="ftr" sz="quarter" idx="21"/>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4" name="Slide Number Placeholder 5">
            <a:extLst>
              <a:ext uri="{FF2B5EF4-FFF2-40B4-BE49-F238E27FC236}">
                <a16:creationId xmlns:a16="http://schemas.microsoft.com/office/drawing/2014/main" id="{09B192C5-94CF-2DDF-CCE8-F6D5660708A3}"/>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8" name="Straight Connector 7">
            <a:extLst>
              <a:ext uri="{FF2B5EF4-FFF2-40B4-BE49-F238E27FC236}">
                <a16:creationId xmlns:a16="http://schemas.microsoft.com/office/drawing/2014/main" id="{D79E8A90-B01E-F3F1-1347-77C2807E24F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59370EFF-535E-C76F-7F2D-400EF8A6153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29052051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ud_done_righ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B1B9229-E01E-C9EE-CAEC-2E95B50E5B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7" name="Text Placeholder 36">
            <a:extLst>
              <a:ext uri="{FF2B5EF4-FFF2-40B4-BE49-F238E27FC236}">
                <a16:creationId xmlns:a16="http://schemas.microsoft.com/office/drawing/2014/main" id="{29E1645B-84BC-741B-5792-18AD67AE9840}"/>
              </a:ext>
            </a:extLst>
          </p:cNvPr>
          <p:cNvSpPr>
            <a:spLocks noGrp="1"/>
          </p:cNvSpPr>
          <p:nvPr>
            <p:ph type="body" sz="quarter" idx="16" hasCustomPrompt="1"/>
          </p:nvPr>
        </p:nvSpPr>
        <p:spPr>
          <a:xfrm>
            <a:off x="6711240" y="441325"/>
            <a:ext cx="5009620" cy="5435600"/>
          </a:xfrm>
          <a:custGeom>
            <a:avLst/>
            <a:gdLst>
              <a:gd name="connsiteX0" fmla="*/ 105352 w 5009620"/>
              <a:gd name="connsiteY0" fmla="*/ 0 h 5435600"/>
              <a:gd name="connsiteX1" fmla="*/ 4904268 w 5009620"/>
              <a:gd name="connsiteY1" fmla="*/ 0 h 5435600"/>
              <a:gd name="connsiteX2" fmla="*/ 5009620 w 5009620"/>
              <a:gd name="connsiteY2" fmla="*/ 105352 h 5435600"/>
              <a:gd name="connsiteX3" fmla="*/ 5009620 w 5009620"/>
              <a:gd name="connsiteY3" fmla="*/ 5330248 h 5435600"/>
              <a:gd name="connsiteX4" fmla="*/ 4904268 w 5009620"/>
              <a:gd name="connsiteY4" fmla="*/ 5435600 h 5435600"/>
              <a:gd name="connsiteX5" fmla="*/ 105352 w 5009620"/>
              <a:gd name="connsiteY5" fmla="*/ 5435600 h 5435600"/>
              <a:gd name="connsiteX6" fmla="*/ 0 w 5009620"/>
              <a:gd name="connsiteY6" fmla="*/ 5330248 h 5435600"/>
              <a:gd name="connsiteX7" fmla="*/ 0 w 5009620"/>
              <a:gd name="connsiteY7" fmla="*/ 105352 h 5435600"/>
              <a:gd name="connsiteX8" fmla="*/ 105352 w 5009620"/>
              <a:gd name="connsiteY8" fmla="*/ 0 h 543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20" h="5435600">
                <a:moveTo>
                  <a:pt x="105352" y="0"/>
                </a:moveTo>
                <a:lnTo>
                  <a:pt x="4904268" y="0"/>
                </a:lnTo>
                <a:cubicBezTo>
                  <a:pt x="4962452" y="0"/>
                  <a:pt x="5009620" y="47168"/>
                  <a:pt x="5009620" y="105352"/>
                </a:cubicBezTo>
                <a:lnTo>
                  <a:pt x="5009620" y="5330248"/>
                </a:lnTo>
                <a:cubicBezTo>
                  <a:pt x="5009620" y="5388432"/>
                  <a:pt x="4962452" y="5435600"/>
                  <a:pt x="4904268" y="5435600"/>
                </a:cubicBezTo>
                <a:lnTo>
                  <a:pt x="105352" y="5435600"/>
                </a:lnTo>
                <a:cubicBezTo>
                  <a:pt x="47168" y="5435600"/>
                  <a:pt x="0" y="5388432"/>
                  <a:pt x="0" y="5330248"/>
                </a:cubicBezTo>
                <a:lnTo>
                  <a:pt x="0" y="105352"/>
                </a:lnTo>
                <a:cubicBezTo>
                  <a:pt x="0" y="47168"/>
                  <a:pt x="47168" y="0"/>
                  <a:pt x="105352" y="0"/>
                </a:cubicBezTo>
                <a:close/>
              </a:path>
            </a:pathLst>
          </a:custGeom>
          <a:solidFill>
            <a:schemeClr val="bg1"/>
          </a:solidFill>
          <a:effectLst>
            <a:outerShdw blurRad="391117" sx="99521" sy="99521" algn="ctr" rotWithShape="0">
              <a:prstClr val="black">
                <a:alpha val="11060"/>
              </a:prstClr>
            </a:outerShdw>
          </a:effectLst>
        </p:spPr>
        <p:txBody>
          <a:bodyPr wrap="square" lIns="360000" tIns="360000" rIns="360000" bIns="360000" anchor="ctr">
            <a:noAutofit/>
          </a:bodyPr>
          <a:lstStyle>
            <a:lvl1pPr marL="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3200" b="1">
                <a:latin typeface="Bernina Sans Offc Extrabold" pitchFamily="2" charset="0"/>
              </a:defRPr>
            </a:lvl1pPr>
            <a:lvl2pPr marL="11113"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2000" b="0" i="0">
                <a:latin typeface="Bernina Sans Offc" panose="02000000000000000000" pitchFamily="2" charset="77"/>
              </a:defRPr>
            </a:lvl2pPr>
            <a:lvl3pPr marL="1270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1400" b="0" i="0">
                <a:latin typeface="Bernina Sans Offc" panose="02000000000000000000" pitchFamily="2" charset="77"/>
              </a:defRPr>
            </a:lvl3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Sample Content Callout</a:t>
            </a:r>
          </a:p>
          <a:p>
            <a:pPr marL="11113" marR="0" lvl="1"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Optional Secondary Tex</a:t>
            </a:r>
            <a:r>
              <a:rPr lang="en-US" altLang="zh-TW"/>
              <a:t>t</a:t>
            </a:r>
          </a:p>
          <a:p>
            <a:pPr marL="12700" marR="0" lvl="2"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ltLang="zh-TW"/>
              <a:t>Paragraph</a:t>
            </a:r>
            <a:r>
              <a:rPr lang="zh-TW" altLang="en-US"/>
              <a:t> </a:t>
            </a:r>
            <a:r>
              <a:rPr lang="en-US" altLang="zh-TW"/>
              <a:t>Text</a:t>
            </a:r>
            <a:endParaRPr lang="en-US"/>
          </a:p>
        </p:txBody>
      </p:sp>
      <p:sp>
        <p:nvSpPr>
          <p:cNvPr id="17" name="Date Placeholder 18">
            <a:extLst>
              <a:ext uri="{FF2B5EF4-FFF2-40B4-BE49-F238E27FC236}">
                <a16:creationId xmlns:a16="http://schemas.microsoft.com/office/drawing/2014/main" id="{C6CEFE08-3A21-EBFA-FE83-E78F1FBDD117}"/>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9E30AFBE-92F1-2BD6-C48C-C84C336748E2}"/>
              </a:ext>
            </a:extLst>
          </p:cNvPr>
          <p:cNvSpPr>
            <a:spLocks noGrp="1"/>
          </p:cNvSpPr>
          <p:nvPr>
            <p:ph type="ftr" sz="quarter" idx="21"/>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4" name="Slide Number Placeholder 5">
            <a:extLst>
              <a:ext uri="{FF2B5EF4-FFF2-40B4-BE49-F238E27FC236}">
                <a16:creationId xmlns:a16="http://schemas.microsoft.com/office/drawing/2014/main" id="{4B82D176-38EC-0735-4268-BB589F96A525}"/>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7" name="Straight Connector 6">
            <a:extLst>
              <a:ext uri="{FF2B5EF4-FFF2-40B4-BE49-F238E27FC236}">
                <a16:creationId xmlns:a16="http://schemas.microsoft.com/office/drawing/2014/main" id="{601FD590-E70A-35F1-5F6D-1826D5AEB5FD}"/>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2961E9D0-65B1-D832-7856-21BC1C55670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18919538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loud_done_right">
    <p:spTree>
      <p:nvGrpSpPr>
        <p:cNvPr id="1" name=""/>
        <p:cNvGrpSpPr/>
        <p:nvPr/>
      </p:nvGrpSpPr>
      <p:grpSpPr>
        <a:xfrm>
          <a:off x="0" y="0"/>
          <a:ext cx="0" cy="0"/>
          <a:chOff x="0" y="0"/>
          <a:chExt cx="0" cy="0"/>
        </a:xfrm>
      </p:grpSpPr>
      <p:pic>
        <p:nvPicPr>
          <p:cNvPr id="12" name="Picture 11" descr="A picture containing nature, rainbow&#10;&#10;Description automatically generated">
            <a:extLst>
              <a:ext uri="{FF2B5EF4-FFF2-40B4-BE49-F238E27FC236}">
                <a16:creationId xmlns:a16="http://schemas.microsoft.com/office/drawing/2014/main" id="{E8DAD8AF-B35D-AB34-800F-2BDC3CF0CD9D}"/>
              </a:ext>
            </a:extLst>
          </p:cNvPr>
          <p:cNvPicPr>
            <a:picLocks noChangeAspect="1"/>
          </p:cNvPicPr>
          <p:nvPr userDrawn="1"/>
        </p:nvPicPr>
        <p:blipFill rotWithShape="1">
          <a:blip r:embed="rId2"/>
          <a:srcRect r="17084"/>
          <a:stretch/>
        </p:blipFill>
        <p:spPr>
          <a:xfrm>
            <a:off x="0" y="-10758"/>
            <a:ext cx="12192000" cy="6868758"/>
          </a:xfrm>
          <a:prstGeom prst="rect">
            <a:avLst/>
          </a:prstGeom>
        </p:spPr>
      </p:pic>
      <p:sp>
        <p:nvSpPr>
          <p:cNvPr id="37" name="Text Placeholder 36">
            <a:extLst>
              <a:ext uri="{FF2B5EF4-FFF2-40B4-BE49-F238E27FC236}">
                <a16:creationId xmlns:a16="http://schemas.microsoft.com/office/drawing/2014/main" id="{29E1645B-84BC-741B-5792-18AD67AE9840}"/>
              </a:ext>
            </a:extLst>
          </p:cNvPr>
          <p:cNvSpPr>
            <a:spLocks noGrp="1"/>
          </p:cNvSpPr>
          <p:nvPr>
            <p:ph type="body" sz="quarter" idx="16" hasCustomPrompt="1"/>
          </p:nvPr>
        </p:nvSpPr>
        <p:spPr>
          <a:xfrm>
            <a:off x="6711240" y="441325"/>
            <a:ext cx="5009620" cy="5435600"/>
          </a:xfrm>
          <a:custGeom>
            <a:avLst/>
            <a:gdLst>
              <a:gd name="connsiteX0" fmla="*/ 105352 w 5009620"/>
              <a:gd name="connsiteY0" fmla="*/ 0 h 5435600"/>
              <a:gd name="connsiteX1" fmla="*/ 4904268 w 5009620"/>
              <a:gd name="connsiteY1" fmla="*/ 0 h 5435600"/>
              <a:gd name="connsiteX2" fmla="*/ 5009620 w 5009620"/>
              <a:gd name="connsiteY2" fmla="*/ 105352 h 5435600"/>
              <a:gd name="connsiteX3" fmla="*/ 5009620 w 5009620"/>
              <a:gd name="connsiteY3" fmla="*/ 5330248 h 5435600"/>
              <a:gd name="connsiteX4" fmla="*/ 4904268 w 5009620"/>
              <a:gd name="connsiteY4" fmla="*/ 5435600 h 5435600"/>
              <a:gd name="connsiteX5" fmla="*/ 105352 w 5009620"/>
              <a:gd name="connsiteY5" fmla="*/ 5435600 h 5435600"/>
              <a:gd name="connsiteX6" fmla="*/ 0 w 5009620"/>
              <a:gd name="connsiteY6" fmla="*/ 5330248 h 5435600"/>
              <a:gd name="connsiteX7" fmla="*/ 0 w 5009620"/>
              <a:gd name="connsiteY7" fmla="*/ 105352 h 5435600"/>
              <a:gd name="connsiteX8" fmla="*/ 105352 w 5009620"/>
              <a:gd name="connsiteY8" fmla="*/ 0 h 543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20" h="5435600">
                <a:moveTo>
                  <a:pt x="105352" y="0"/>
                </a:moveTo>
                <a:lnTo>
                  <a:pt x="4904268" y="0"/>
                </a:lnTo>
                <a:cubicBezTo>
                  <a:pt x="4962452" y="0"/>
                  <a:pt x="5009620" y="47168"/>
                  <a:pt x="5009620" y="105352"/>
                </a:cubicBezTo>
                <a:lnTo>
                  <a:pt x="5009620" y="5330248"/>
                </a:lnTo>
                <a:cubicBezTo>
                  <a:pt x="5009620" y="5388432"/>
                  <a:pt x="4962452" y="5435600"/>
                  <a:pt x="4904268" y="5435600"/>
                </a:cubicBezTo>
                <a:lnTo>
                  <a:pt x="105352" y="5435600"/>
                </a:lnTo>
                <a:cubicBezTo>
                  <a:pt x="47168" y="5435600"/>
                  <a:pt x="0" y="5388432"/>
                  <a:pt x="0" y="5330248"/>
                </a:cubicBezTo>
                <a:lnTo>
                  <a:pt x="0" y="105352"/>
                </a:lnTo>
                <a:cubicBezTo>
                  <a:pt x="0" y="47168"/>
                  <a:pt x="47168" y="0"/>
                  <a:pt x="105352" y="0"/>
                </a:cubicBezTo>
                <a:close/>
              </a:path>
            </a:pathLst>
          </a:custGeom>
          <a:solidFill>
            <a:schemeClr val="bg1"/>
          </a:solidFill>
          <a:effectLst>
            <a:outerShdw blurRad="391117" sx="99521" sy="99521" algn="ctr" rotWithShape="0">
              <a:prstClr val="black">
                <a:alpha val="11060"/>
              </a:prstClr>
            </a:outerShdw>
          </a:effectLst>
        </p:spPr>
        <p:txBody>
          <a:bodyPr wrap="square" lIns="360000" tIns="360000" rIns="360000" bIns="360000" anchor="ctr">
            <a:noAutofit/>
          </a:bodyPr>
          <a:lstStyle>
            <a:lvl1pPr marL="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3200" b="1">
                <a:latin typeface="Bernina Sans Offc Extrabold" pitchFamily="2" charset="0"/>
              </a:defRPr>
            </a:lvl1pPr>
            <a:lvl2pPr marL="11113"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2000" b="0" i="0">
                <a:latin typeface="Bernina Sans Offc" panose="02000000000000000000" pitchFamily="2" charset="77"/>
              </a:defRPr>
            </a:lvl2pPr>
            <a:lvl3pPr marL="12700" marR="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sz="1400" b="0" i="0">
                <a:latin typeface="Bernina Sans Offc" panose="02000000000000000000" pitchFamily="2" charset="77"/>
              </a:defRPr>
            </a:lvl3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Sample Content Callout</a:t>
            </a:r>
          </a:p>
          <a:p>
            <a:pPr marL="11113" marR="0" lvl="1"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Optional Secondary Tex</a:t>
            </a:r>
            <a:r>
              <a:rPr lang="en-US" altLang="zh-TW"/>
              <a:t>t</a:t>
            </a:r>
          </a:p>
          <a:p>
            <a:pPr marL="12700" marR="0" lvl="2"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ltLang="zh-TW"/>
              <a:t>Paragraph</a:t>
            </a:r>
            <a:r>
              <a:rPr lang="zh-TW" altLang="en-US"/>
              <a:t> </a:t>
            </a:r>
            <a:r>
              <a:rPr lang="en-US" altLang="zh-TW"/>
              <a:t>Text</a:t>
            </a:r>
            <a:endParaRPr lang="en-US"/>
          </a:p>
        </p:txBody>
      </p:sp>
      <p:sp>
        <p:nvSpPr>
          <p:cNvPr id="17" name="Date Placeholder 18">
            <a:extLst>
              <a:ext uri="{FF2B5EF4-FFF2-40B4-BE49-F238E27FC236}">
                <a16:creationId xmlns:a16="http://schemas.microsoft.com/office/drawing/2014/main" id="{C6CEFE08-3A21-EBFA-FE83-E78F1FBDD117}"/>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9E30AFBE-92F1-2BD6-C48C-C84C336748E2}"/>
              </a:ext>
            </a:extLst>
          </p:cNvPr>
          <p:cNvSpPr>
            <a:spLocks noGrp="1"/>
          </p:cNvSpPr>
          <p:nvPr>
            <p:ph type="ftr" sz="quarter" idx="21"/>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4" name="Slide Number Placeholder 5">
            <a:extLst>
              <a:ext uri="{FF2B5EF4-FFF2-40B4-BE49-F238E27FC236}">
                <a16:creationId xmlns:a16="http://schemas.microsoft.com/office/drawing/2014/main" id="{4B82D176-38EC-0735-4268-BB589F96A525}"/>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7" name="Straight Connector 6">
            <a:extLst>
              <a:ext uri="{FF2B5EF4-FFF2-40B4-BE49-F238E27FC236}">
                <a16:creationId xmlns:a16="http://schemas.microsoft.com/office/drawing/2014/main" id="{601FD590-E70A-35F1-5F6D-1826D5AEB5FD}"/>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2961E9D0-65B1-D832-7856-21BC1C55670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11244783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CAB02B0-60FA-FA31-8B61-43C4A832F091}"/>
              </a:ext>
            </a:extLst>
          </p:cNvPr>
          <p:cNvPicPr>
            <a:picLocks noChangeAspect="1"/>
          </p:cNvPicPr>
          <p:nvPr userDrawn="1"/>
        </p:nvPicPr>
        <p:blipFill rotWithShape="1">
          <a:blip r:embed="rId2"/>
          <a:srcRect l="3376" t="638" r="4927" b="8079"/>
          <a:stretch/>
        </p:blipFill>
        <p:spPr>
          <a:xfrm>
            <a:off x="-115379" y="-45693"/>
            <a:ext cx="12335156" cy="6907053"/>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46FC1E1D-475F-D997-04E7-992DD92CE22C}"/>
              </a:ext>
            </a:extLst>
          </p:cNvPr>
          <p:cNvPicPr>
            <a:picLocks noChangeAspect="1"/>
          </p:cNvPicPr>
          <p:nvPr userDrawn="1"/>
        </p:nvPicPr>
        <p:blipFill rotWithShape="1">
          <a:blip r:embed="rId3"/>
          <a:srcRect t="2795" b="2885"/>
          <a:stretch/>
        </p:blipFill>
        <p:spPr>
          <a:xfrm>
            <a:off x="-143156" y="-45693"/>
            <a:ext cx="12335156" cy="6544456"/>
          </a:xfrm>
          <a:prstGeom prst="rect">
            <a:avLst/>
          </a:prstGeom>
        </p:spPr>
      </p:pic>
      <p:pic>
        <p:nvPicPr>
          <p:cNvPr id="8" name="Picture 7" descr="Shape&#10;&#10;Description automatically generated">
            <a:extLst>
              <a:ext uri="{FF2B5EF4-FFF2-40B4-BE49-F238E27FC236}">
                <a16:creationId xmlns:a16="http://schemas.microsoft.com/office/drawing/2014/main" id="{3EFF8F84-D541-4347-7395-AB7474D9E66B}"/>
              </a:ext>
            </a:extLst>
          </p:cNvPr>
          <p:cNvPicPr>
            <a:picLocks noChangeAspect="1"/>
          </p:cNvPicPr>
          <p:nvPr userDrawn="1"/>
        </p:nvPicPr>
        <p:blipFill>
          <a:blip r:embed="rId4"/>
          <a:stretch>
            <a:fillRect/>
          </a:stretch>
        </p:blipFill>
        <p:spPr>
          <a:xfrm>
            <a:off x="27777" y="0"/>
            <a:ext cx="12192000" cy="6858000"/>
          </a:xfrm>
          <a:prstGeom prst="rect">
            <a:avLst/>
          </a:prstGeom>
        </p:spPr>
      </p:pic>
      <p:sp>
        <p:nvSpPr>
          <p:cNvPr id="9" name="Rectangle 8">
            <a:extLst>
              <a:ext uri="{FF2B5EF4-FFF2-40B4-BE49-F238E27FC236}">
                <a16:creationId xmlns:a16="http://schemas.microsoft.com/office/drawing/2014/main" id="{F33AED4C-A342-8093-0DFA-DCCC3FB8F6D8}"/>
              </a:ext>
            </a:extLst>
          </p:cNvPr>
          <p:cNvSpPr/>
          <p:nvPr userDrawn="1"/>
        </p:nvSpPr>
        <p:spPr>
          <a:xfrm>
            <a:off x="3043394" y="2105087"/>
            <a:ext cx="5647894" cy="2371125"/>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pic>
        <p:nvPicPr>
          <p:cNvPr id="38" name="Graphic 37">
            <a:extLst>
              <a:ext uri="{FF2B5EF4-FFF2-40B4-BE49-F238E27FC236}">
                <a16:creationId xmlns:a16="http://schemas.microsoft.com/office/drawing/2014/main" id="{3B40274F-9310-F015-227C-D43961B923E9}"/>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69451" y="2924721"/>
            <a:ext cx="2595781" cy="458587"/>
          </a:xfrm>
          <a:prstGeom prst="rect">
            <a:avLst/>
          </a:prstGeom>
        </p:spPr>
      </p:pic>
      <p:sp>
        <p:nvSpPr>
          <p:cNvPr id="15" name="TextBox 14">
            <a:extLst>
              <a:ext uri="{FF2B5EF4-FFF2-40B4-BE49-F238E27FC236}">
                <a16:creationId xmlns:a16="http://schemas.microsoft.com/office/drawing/2014/main" id="{D6099930-2AF8-56A8-030B-1A09A26F6A5D}"/>
              </a:ext>
            </a:extLst>
          </p:cNvPr>
          <p:cNvSpPr txBox="1"/>
          <p:nvPr userDrawn="1"/>
        </p:nvSpPr>
        <p:spPr>
          <a:xfrm>
            <a:off x="3981024" y="3520505"/>
            <a:ext cx="3772635" cy="307777"/>
          </a:xfrm>
          <a:prstGeom prst="rect">
            <a:avLst/>
          </a:prstGeom>
          <a:noFill/>
        </p:spPr>
        <p:txBody>
          <a:bodyPr wrap="square" rtlCol="0">
            <a:spAutoFit/>
          </a:bodyPr>
          <a:lstStyle/>
          <a:p>
            <a:pPr algn="ctr"/>
            <a:r>
              <a:rPr lang="en-CA" sz="1400" b="0" i="0" spc="150" baseline="0">
                <a:solidFill>
                  <a:schemeClr val="tx1"/>
                </a:solidFill>
                <a:latin typeface="Bernina Sans Offc" panose="02000000000000000000" pitchFamily="2" charset="77"/>
              </a:rPr>
              <a:t>CLOUD DONE RIGHT</a:t>
            </a:r>
          </a:p>
        </p:txBody>
      </p:sp>
    </p:spTree>
    <p:extLst>
      <p:ext uri="{BB962C8B-B14F-4D97-AF65-F5344CB8AC3E}">
        <p14:creationId xmlns:p14="http://schemas.microsoft.com/office/powerpoint/2010/main" val="3622594950"/>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B070A0-F7DE-1C2B-1005-3A00735BF13C}"/>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B7374072-283F-3122-02EE-28D8AFB15E2F}"/>
              </a:ext>
            </a:extLst>
          </p:cNvPr>
          <p:cNvSpPr>
            <a:spLocks noGrp="1"/>
          </p:cNvSpPr>
          <p:nvPr>
            <p:ph type="ftr" sz="quarter" idx="1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4" name="Slide Number Placeholder 3">
            <a:extLst>
              <a:ext uri="{FF2B5EF4-FFF2-40B4-BE49-F238E27FC236}">
                <a16:creationId xmlns:a16="http://schemas.microsoft.com/office/drawing/2014/main" id="{FFEFB93F-E39F-B739-9399-CA2A488177F3}"/>
              </a:ext>
            </a:extLst>
          </p:cNvPr>
          <p:cNvSpPr>
            <a:spLocks noGrp="1"/>
          </p:cNvSpPr>
          <p:nvPr>
            <p:ph type="sldNum" sz="quarter" idx="1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Tree>
    <p:extLst>
      <p:ext uri="{BB962C8B-B14F-4D97-AF65-F5344CB8AC3E}">
        <p14:creationId xmlns:p14="http://schemas.microsoft.com/office/powerpoint/2010/main" val="12600075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55EED6E1-9768-7EAB-7FA4-99FE99AC6322}"/>
              </a:ext>
            </a:extLst>
          </p:cNvPr>
          <p:cNvPicPr>
            <a:picLocks noChangeAspect="1"/>
          </p:cNvPicPr>
          <p:nvPr userDrawn="1"/>
        </p:nvPicPr>
        <p:blipFill rotWithShape="1">
          <a:blip r:embed="rId2"/>
          <a:srcRect l="442" t="223" b="840"/>
          <a:stretch/>
        </p:blipFill>
        <p:spPr>
          <a:xfrm>
            <a:off x="0" y="-15554"/>
            <a:ext cx="12324488" cy="6889108"/>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9939F6EF-BF6E-8DFA-F4C8-335C177420AF}"/>
              </a:ext>
            </a:extLst>
          </p:cNvPr>
          <p:cNvPicPr>
            <a:picLocks noChangeAspect="1"/>
          </p:cNvPicPr>
          <p:nvPr userDrawn="1"/>
        </p:nvPicPr>
        <p:blipFill rotWithShape="1">
          <a:blip r:embed="rId3"/>
          <a:srcRect t="2795" b="2885"/>
          <a:stretch/>
        </p:blipFill>
        <p:spPr>
          <a:xfrm>
            <a:off x="0" y="-15554"/>
            <a:ext cx="12192000" cy="6468504"/>
          </a:xfrm>
          <a:prstGeom prst="rect">
            <a:avLst/>
          </a:prstGeom>
        </p:spPr>
      </p:pic>
      <p:pic>
        <p:nvPicPr>
          <p:cNvPr id="12" name="Picture 11" descr="Shape&#10;&#10;Description automatically generated">
            <a:extLst>
              <a:ext uri="{FF2B5EF4-FFF2-40B4-BE49-F238E27FC236}">
                <a16:creationId xmlns:a16="http://schemas.microsoft.com/office/drawing/2014/main" id="{B9B14AA4-45F6-0870-6DCC-1C030977E7AF}"/>
              </a:ext>
            </a:extLst>
          </p:cNvPr>
          <p:cNvPicPr>
            <a:picLocks noChangeAspect="1"/>
          </p:cNvPicPr>
          <p:nvPr userDrawn="1"/>
        </p:nvPicPr>
        <p:blipFill>
          <a:blip r:embed="rId4"/>
          <a:stretch>
            <a:fillRect/>
          </a:stretch>
        </p:blipFill>
        <p:spPr>
          <a:xfrm>
            <a:off x="132488" y="15554"/>
            <a:ext cx="12192000" cy="6858000"/>
          </a:xfrm>
          <a:prstGeom prst="rect">
            <a:avLst/>
          </a:prstGeom>
        </p:spPr>
      </p:pic>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703532"/>
            <a:ext cx="10406958" cy="923330"/>
          </a:xfrm>
        </p:spPr>
        <p:txBody>
          <a:bodyPr wrap="square"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60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40187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pic>
        <p:nvPicPr>
          <p:cNvPr id="13" name="Graphic 12">
            <a:extLst>
              <a:ext uri="{FF2B5EF4-FFF2-40B4-BE49-F238E27FC236}">
                <a16:creationId xmlns:a16="http://schemas.microsoft.com/office/drawing/2014/main" id="{C6D70604-2298-F29B-1BFD-7D0582FD7D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21640" y="373942"/>
            <a:ext cx="2268000" cy="396000"/>
          </a:xfrm>
          <a:prstGeom prst="rect">
            <a:avLst/>
          </a:prstGeom>
        </p:spPr>
      </p:pic>
      <p:sp>
        <p:nvSpPr>
          <p:cNvPr id="39" name="Rectangle 38">
            <a:extLst>
              <a:ext uri="{FF2B5EF4-FFF2-40B4-BE49-F238E27FC236}">
                <a16:creationId xmlns:a16="http://schemas.microsoft.com/office/drawing/2014/main" id="{7AE261D4-1C25-9B1B-8326-5B0F8EBA718F}"/>
              </a:ext>
            </a:extLst>
          </p:cNvPr>
          <p:cNvSpPr/>
          <p:nvPr userDrawn="1"/>
        </p:nvSpPr>
        <p:spPr>
          <a:xfrm>
            <a:off x="458763" y="3777088"/>
            <a:ext cx="1090868"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41119509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ver slide 1 presenter">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5282B1CE-A7B3-A6DB-3434-449509D0593A}"/>
              </a:ext>
            </a:extLst>
          </p:cNvPr>
          <p:cNvPicPr>
            <a:picLocks noChangeAspect="1"/>
          </p:cNvPicPr>
          <p:nvPr userDrawn="1"/>
        </p:nvPicPr>
        <p:blipFill rotWithShape="1">
          <a:blip r:embed="rId2"/>
          <a:srcRect l="442" t="223" b="840"/>
          <a:stretch/>
        </p:blipFill>
        <p:spPr>
          <a:xfrm>
            <a:off x="0" y="-15554"/>
            <a:ext cx="12324488" cy="6889108"/>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80774B68-4374-98B8-772E-0FD3A5B4FC56}"/>
              </a:ext>
            </a:extLst>
          </p:cNvPr>
          <p:cNvPicPr>
            <a:picLocks noChangeAspect="1"/>
          </p:cNvPicPr>
          <p:nvPr userDrawn="1"/>
        </p:nvPicPr>
        <p:blipFill rotWithShape="1">
          <a:blip r:embed="rId3"/>
          <a:srcRect t="2795" b="2885"/>
          <a:stretch/>
        </p:blipFill>
        <p:spPr>
          <a:xfrm>
            <a:off x="0" y="-15554"/>
            <a:ext cx="12192000" cy="6468504"/>
          </a:xfrm>
          <a:prstGeom prst="rect">
            <a:avLst/>
          </a:prstGeom>
        </p:spPr>
      </p:pic>
      <p:pic>
        <p:nvPicPr>
          <p:cNvPr id="14" name="Picture 13" descr="Shape&#10;&#10;Description automatically generated">
            <a:extLst>
              <a:ext uri="{FF2B5EF4-FFF2-40B4-BE49-F238E27FC236}">
                <a16:creationId xmlns:a16="http://schemas.microsoft.com/office/drawing/2014/main" id="{A6649C43-75A2-47A6-B97D-459F96C63D62}"/>
              </a:ext>
            </a:extLst>
          </p:cNvPr>
          <p:cNvPicPr>
            <a:picLocks noChangeAspect="1"/>
          </p:cNvPicPr>
          <p:nvPr userDrawn="1"/>
        </p:nvPicPr>
        <p:blipFill>
          <a:blip r:embed="rId4"/>
          <a:stretch>
            <a:fillRect/>
          </a:stretch>
        </p:blipFill>
        <p:spPr>
          <a:xfrm>
            <a:off x="132488" y="15554"/>
            <a:ext cx="12192000" cy="6858000"/>
          </a:xfrm>
          <a:prstGeom prst="rect">
            <a:avLst/>
          </a:prstGeom>
        </p:spPr>
      </p:pic>
      <p:sp>
        <p:nvSpPr>
          <p:cNvPr id="19" name="Rounded Rectangle 18">
            <a:extLst>
              <a:ext uri="{FF2B5EF4-FFF2-40B4-BE49-F238E27FC236}">
                <a16:creationId xmlns:a16="http://schemas.microsoft.com/office/drawing/2014/main" id="{926DE803-756D-3BE9-C07C-1DF63A2F38AE}"/>
              </a:ext>
            </a:extLst>
          </p:cNvPr>
          <p:cNvSpPr/>
          <p:nvPr userDrawn="1"/>
        </p:nvSpPr>
        <p:spPr>
          <a:xfrm>
            <a:off x="7577161" y="1797888"/>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888198"/>
            <a:ext cx="6616793" cy="738664"/>
          </a:xfrm>
        </p:spPr>
        <p:txBody>
          <a:bodyPr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5" name="Picture Placeholder 15">
            <a:extLst>
              <a:ext uri="{FF2B5EF4-FFF2-40B4-BE49-F238E27FC236}">
                <a16:creationId xmlns:a16="http://schemas.microsoft.com/office/drawing/2014/main" id="{C7517208-B8B4-2B63-CC49-DFF9D0932F3E}"/>
              </a:ext>
            </a:extLst>
          </p:cNvPr>
          <p:cNvSpPr>
            <a:spLocks noGrp="1"/>
          </p:cNvSpPr>
          <p:nvPr>
            <p:ph type="pic" sz="quarter" idx="12" hasCustomPrompt="1"/>
          </p:nvPr>
        </p:nvSpPr>
        <p:spPr>
          <a:xfrm>
            <a:off x="7498225" y="1718954"/>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40187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grpSp>
        <p:nvGrpSpPr>
          <p:cNvPr id="3" name="Group 2">
            <a:extLst>
              <a:ext uri="{FF2B5EF4-FFF2-40B4-BE49-F238E27FC236}">
                <a16:creationId xmlns:a16="http://schemas.microsoft.com/office/drawing/2014/main" id="{153B74FC-707F-3C79-B1EB-C763514185C4}"/>
              </a:ext>
            </a:extLst>
          </p:cNvPr>
          <p:cNvGrpSpPr/>
          <p:nvPr userDrawn="1"/>
        </p:nvGrpSpPr>
        <p:grpSpPr>
          <a:xfrm>
            <a:off x="12328207" y="-10758"/>
            <a:ext cx="1973057" cy="2302544"/>
            <a:chOff x="12328207" y="-10758"/>
            <a:chExt cx="1973057" cy="2302544"/>
          </a:xfrm>
        </p:grpSpPr>
        <p:sp>
          <p:nvSpPr>
            <p:cNvPr id="6" name="Rectangle 14">
              <a:extLst>
                <a:ext uri="{FF2B5EF4-FFF2-40B4-BE49-F238E27FC236}">
                  <a16:creationId xmlns:a16="http://schemas.microsoft.com/office/drawing/2014/main" id="{AAE65C00-3A3B-4B54-BD0E-39B38BB65A79}"/>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7" name="Rectangle 6">
              <a:extLst>
                <a:ext uri="{FF2B5EF4-FFF2-40B4-BE49-F238E27FC236}">
                  <a16:creationId xmlns:a16="http://schemas.microsoft.com/office/drawing/2014/main" id="{FB789F18-9758-077E-C907-97D37327C363}"/>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a:t>
              </a:r>
              <a:r>
                <a:rPr lang="en-US" sz="900" b="0" i="0" kern="1200">
                  <a:solidFill>
                    <a:schemeClr val="tx1"/>
                  </a:solidFill>
                  <a:latin typeface="Bernina Sans Offc" panose="02000000000000000000" pitchFamily="2" charset="77"/>
                  <a:ea typeface="Raleway" charset="0"/>
                  <a:cs typeface="Raleway" charset="0"/>
                </a:rPr>
                <a:t>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pic>
        <p:nvPicPr>
          <p:cNvPr id="13" name="Graphic 12">
            <a:extLst>
              <a:ext uri="{FF2B5EF4-FFF2-40B4-BE49-F238E27FC236}">
                <a16:creationId xmlns:a16="http://schemas.microsoft.com/office/drawing/2014/main" id="{C6D70604-2298-F29B-1BFD-7D0582FD7D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21640" y="373942"/>
            <a:ext cx="2268000" cy="396000"/>
          </a:xfrm>
          <a:prstGeom prst="rect">
            <a:avLst/>
          </a:prstGeom>
        </p:spPr>
      </p:pic>
      <p:sp>
        <p:nvSpPr>
          <p:cNvPr id="21" name="Text Placeholder 20">
            <a:extLst>
              <a:ext uri="{FF2B5EF4-FFF2-40B4-BE49-F238E27FC236}">
                <a16:creationId xmlns:a16="http://schemas.microsoft.com/office/drawing/2014/main" id="{6956F7D9-727D-4A22-3861-7ECAA07ADE9B}"/>
              </a:ext>
            </a:extLst>
          </p:cNvPr>
          <p:cNvSpPr>
            <a:spLocks noGrp="1"/>
          </p:cNvSpPr>
          <p:nvPr>
            <p:ph type="body" sz="quarter" idx="13" hasCustomPrompt="1"/>
          </p:nvPr>
        </p:nvSpPr>
        <p:spPr>
          <a:xfrm>
            <a:off x="9047003" y="2198271"/>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2" name="Text Placeholder 20">
            <a:extLst>
              <a:ext uri="{FF2B5EF4-FFF2-40B4-BE49-F238E27FC236}">
                <a16:creationId xmlns:a16="http://schemas.microsoft.com/office/drawing/2014/main" id="{8E4C6651-AAB6-3220-2562-48842625CB83}"/>
              </a:ext>
            </a:extLst>
          </p:cNvPr>
          <p:cNvSpPr>
            <a:spLocks noGrp="1"/>
          </p:cNvSpPr>
          <p:nvPr>
            <p:ph type="body" sz="quarter" idx="14" hasCustomPrompt="1"/>
          </p:nvPr>
        </p:nvSpPr>
        <p:spPr>
          <a:xfrm>
            <a:off x="9047003" y="2494749"/>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39" name="Rectangle 38">
            <a:extLst>
              <a:ext uri="{FF2B5EF4-FFF2-40B4-BE49-F238E27FC236}">
                <a16:creationId xmlns:a16="http://schemas.microsoft.com/office/drawing/2014/main" id="{7AE261D4-1C25-9B1B-8326-5B0F8EBA718F}"/>
              </a:ext>
            </a:extLst>
          </p:cNvPr>
          <p:cNvSpPr/>
          <p:nvPr userDrawn="1"/>
        </p:nvSpPr>
        <p:spPr>
          <a:xfrm>
            <a:off x="458763" y="3777088"/>
            <a:ext cx="1090868"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0" name="TextBox 39">
            <a:extLst>
              <a:ext uri="{FF2B5EF4-FFF2-40B4-BE49-F238E27FC236}">
                <a16:creationId xmlns:a16="http://schemas.microsoft.com/office/drawing/2014/main" id="{22BEE243-0162-FFC6-2419-A43FCA1F9624}"/>
              </a:ext>
            </a:extLst>
          </p:cNvPr>
          <p:cNvSpPr txBox="1">
            <a:spLocks/>
          </p:cNvSpPr>
          <p:nvPr userDrawn="1"/>
        </p:nvSpPr>
        <p:spPr>
          <a:xfrm>
            <a:off x="9047559" y="1895266"/>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Tree>
    <p:extLst>
      <p:ext uri="{BB962C8B-B14F-4D97-AF65-F5344CB8AC3E}">
        <p14:creationId xmlns:p14="http://schemas.microsoft.com/office/powerpoint/2010/main" val="932850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slide 2 presenters">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CA5AAEFF-8582-EB21-17CE-A5AF67192D06}"/>
              </a:ext>
            </a:extLst>
          </p:cNvPr>
          <p:cNvPicPr>
            <a:picLocks noChangeAspect="1"/>
          </p:cNvPicPr>
          <p:nvPr userDrawn="1"/>
        </p:nvPicPr>
        <p:blipFill rotWithShape="1">
          <a:blip r:embed="rId2"/>
          <a:srcRect l="442" t="223" b="840"/>
          <a:stretch/>
        </p:blipFill>
        <p:spPr>
          <a:xfrm>
            <a:off x="0" y="-15554"/>
            <a:ext cx="12324488" cy="6889108"/>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85292A76-999E-3726-4DA2-04297079DB9E}"/>
              </a:ext>
            </a:extLst>
          </p:cNvPr>
          <p:cNvPicPr>
            <a:picLocks noChangeAspect="1"/>
          </p:cNvPicPr>
          <p:nvPr userDrawn="1"/>
        </p:nvPicPr>
        <p:blipFill rotWithShape="1">
          <a:blip r:embed="rId3"/>
          <a:srcRect t="2795" b="2885"/>
          <a:stretch/>
        </p:blipFill>
        <p:spPr>
          <a:xfrm>
            <a:off x="0" y="-15554"/>
            <a:ext cx="12192000" cy="6468504"/>
          </a:xfrm>
          <a:prstGeom prst="rect">
            <a:avLst/>
          </a:prstGeom>
        </p:spPr>
      </p:pic>
      <p:pic>
        <p:nvPicPr>
          <p:cNvPr id="23" name="Picture 22" descr="Shape&#10;&#10;Description automatically generated">
            <a:extLst>
              <a:ext uri="{FF2B5EF4-FFF2-40B4-BE49-F238E27FC236}">
                <a16:creationId xmlns:a16="http://schemas.microsoft.com/office/drawing/2014/main" id="{5A27B883-6F20-2D62-5786-81B765D85B99}"/>
              </a:ext>
            </a:extLst>
          </p:cNvPr>
          <p:cNvPicPr>
            <a:picLocks noChangeAspect="1"/>
          </p:cNvPicPr>
          <p:nvPr userDrawn="1"/>
        </p:nvPicPr>
        <p:blipFill>
          <a:blip r:embed="rId4"/>
          <a:stretch>
            <a:fillRect/>
          </a:stretch>
        </p:blipFill>
        <p:spPr>
          <a:xfrm>
            <a:off x="132488" y="15554"/>
            <a:ext cx="12192000" cy="6858000"/>
          </a:xfrm>
          <a:prstGeom prst="rect">
            <a:avLst/>
          </a:prstGeom>
        </p:spPr>
      </p:pic>
      <p:sp>
        <p:nvSpPr>
          <p:cNvPr id="19" name="Rounded Rectangle 18">
            <a:extLst>
              <a:ext uri="{FF2B5EF4-FFF2-40B4-BE49-F238E27FC236}">
                <a16:creationId xmlns:a16="http://schemas.microsoft.com/office/drawing/2014/main" id="{926DE803-756D-3BE9-C07C-1DF63A2F38AE}"/>
              </a:ext>
            </a:extLst>
          </p:cNvPr>
          <p:cNvSpPr/>
          <p:nvPr userDrawn="1"/>
        </p:nvSpPr>
        <p:spPr>
          <a:xfrm>
            <a:off x="7577161" y="1331728"/>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888198"/>
            <a:ext cx="6616793" cy="738664"/>
          </a:xfrm>
        </p:spPr>
        <p:txBody>
          <a:bodyPr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5" name="Picture Placeholder 15">
            <a:extLst>
              <a:ext uri="{FF2B5EF4-FFF2-40B4-BE49-F238E27FC236}">
                <a16:creationId xmlns:a16="http://schemas.microsoft.com/office/drawing/2014/main" id="{C7517208-B8B4-2B63-CC49-DFF9D0932F3E}"/>
              </a:ext>
            </a:extLst>
          </p:cNvPr>
          <p:cNvSpPr>
            <a:spLocks noGrp="1"/>
          </p:cNvSpPr>
          <p:nvPr>
            <p:ph type="pic" sz="quarter" idx="12" hasCustomPrompt="1"/>
          </p:nvPr>
        </p:nvSpPr>
        <p:spPr>
          <a:xfrm>
            <a:off x="7498225" y="1252794"/>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40187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grpSp>
        <p:nvGrpSpPr>
          <p:cNvPr id="3" name="Group 2">
            <a:extLst>
              <a:ext uri="{FF2B5EF4-FFF2-40B4-BE49-F238E27FC236}">
                <a16:creationId xmlns:a16="http://schemas.microsoft.com/office/drawing/2014/main" id="{153B74FC-707F-3C79-B1EB-C763514185C4}"/>
              </a:ext>
            </a:extLst>
          </p:cNvPr>
          <p:cNvGrpSpPr/>
          <p:nvPr userDrawn="1"/>
        </p:nvGrpSpPr>
        <p:grpSpPr>
          <a:xfrm>
            <a:off x="12328207" y="-10758"/>
            <a:ext cx="1973057" cy="2302544"/>
            <a:chOff x="12328207" y="-10758"/>
            <a:chExt cx="1973057" cy="2302544"/>
          </a:xfrm>
        </p:grpSpPr>
        <p:sp>
          <p:nvSpPr>
            <p:cNvPr id="6" name="Rectangle 14">
              <a:extLst>
                <a:ext uri="{FF2B5EF4-FFF2-40B4-BE49-F238E27FC236}">
                  <a16:creationId xmlns:a16="http://schemas.microsoft.com/office/drawing/2014/main" id="{AAE65C00-3A3B-4B54-BD0E-39B38BB65A79}"/>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7" name="Rectangle 6">
              <a:extLst>
                <a:ext uri="{FF2B5EF4-FFF2-40B4-BE49-F238E27FC236}">
                  <a16:creationId xmlns:a16="http://schemas.microsoft.com/office/drawing/2014/main" id="{FB789F18-9758-077E-C907-97D37327C363}"/>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a:t>
              </a:r>
              <a:r>
                <a:rPr lang="en-US" sz="900" b="0" i="0" kern="1200">
                  <a:solidFill>
                    <a:schemeClr val="tx1"/>
                  </a:solidFill>
                  <a:latin typeface="Bernina Sans Offc" panose="02000000000000000000" pitchFamily="2" charset="77"/>
                  <a:ea typeface="Raleway" charset="0"/>
                  <a:cs typeface="Raleway" charset="0"/>
                </a:rPr>
                <a:t>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pic>
        <p:nvPicPr>
          <p:cNvPr id="13" name="Graphic 12">
            <a:extLst>
              <a:ext uri="{FF2B5EF4-FFF2-40B4-BE49-F238E27FC236}">
                <a16:creationId xmlns:a16="http://schemas.microsoft.com/office/drawing/2014/main" id="{C6D70604-2298-F29B-1BFD-7D0582FD7D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21640" y="373942"/>
            <a:ext cx="2268000" cy="396000"/>
          </a:xfrm>
          <a:prstGeom prst="rect">
            <a:avLst/>
          </a:prstGeom>
        </p:spPr>
      </p:pic>
      <p:sp>
        <p:nvSpPr>
          <p:cNvPr id="21" name="Text Placeholder 20">
            <a:extLst>
              <a:ext uri="{FF2B5EF4-FFF2-40B4-BE49-F238E27FC236}">
                <a16:creationId xmlns:a16="http://schemas.microsoft.com/office/drawing/2014/main" id="{6956F7D9-727D-4A22-3861-7ECAA07ADE9B}"/>
              </a:ext>
            </a:extLst>
          </p:cNvPr>
          <p:cNvSpPr>
            <a:spLocks noGrp="1"/>
          </p:cNvSpPr>
          <p:nvPr>
            <p:ph type="body" sz="quarter" idx="13" hasCustomPrompt="1"/>
          </p:nvPr>
        </p:nvSpPr>
        <p:spPr>
          <a:xfrm>
            <a:off x="9047003" y="1732111"/>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2" name="Text Placeholder 20">
            <a:extLst>
              <a:ext uri="{FF2B5EF4-FFF2-40B4-BE49-F238E27FC236}">
                <a16:creationId xmlns:a16="http://schemas.microsoft.com/office/drawing/2014/main" id="{8E4C6651-AAB6-3220-2562-48842625CB83}"/>
              </a:ext>
            </a:extLst>
          </p:cNvPr>
          <p:cNvSpPr>
            <a:spLocks noGrp="1"/>
          </p:cNvSpPr>
          <p:nvPr>
            <p:ph type="body" sz="quarter" idx="14" hasCustomPrompt="1"/>
          </p:nvPr>
        </p:nvSpPr>
        <p:spPr>
          <a:xfrm>
            <a:off x="9047003" y="2028589"/>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39" name="Rectangle 38">
            <a:extLst>
              <a:ext uri="{FF2B5EF4-FFF2-40B4-BE49-F238E27FC236}">
                <a16:creationId xmlns:a16="http://schemas.microsoft.com/office/drawing/2014/main" id="{7AE261D4-1C25-9B1B-8326-5B0F8EBA718F}"/>
              </a:ext>
            </a:extLst>
          </p:cNvPr>
          <p:cNvSpPr/>
          <p:nvPr userDrawn="1"/>
        </p:nvSpPr>
        <p:spPr>
          <a:xfrm>
            <a:off x="458763" y="3777088"/>
            <a:ext cx="1090868"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0" name="TextBox 39">
            <a:extLst>
              <a:ext uri="{FF2B5EF4-FFF2-40B4-BE49-F238E27FC236}">
                <a16:creationId xmlns:a16="http://schemas.microsoft.com/office/drawing/2014/main" id="{22BEE243-0162-FFC6-2419-A43FCA1F9624}"/>
              </a:ext>
            </a:extLst>
          </p:cNvPr>
          <p:cNvSpPr txBox="1">
            <a:spLocks/>
          </p:cNvSpPr>
          <p:nvPr userDrawn="1"/>
        </p:nvSpPr>
        <p:spPr>
          <a:xfrm>
            <a:off x="9047559" y="1429106"/>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5" name="Rounded Rectangle 4">
            <a:extLst>
              <a:ext uri="{FF2B5EF4-FFF2-40B4-BE49-F238E27FC236}">
                <a16:creationId xmlns:a16="http://schemas.microsoft.com/office/drawing/2014/main" id="{D7223965-EA47-80B0-1E9E-02FF4F8ECDBE}"/>
              </a:ext>
            </a:extLst>
          </p:cNvPr>
          <p:cNvSpPr/>
          <p:nvPr userDrawn="1"/>
        </p:nvSpPr>
        <p:spPr>
          <a:xfrm>
            <a:off x="7606679" y="2991687"/>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8" name="Picture Placeholder 15">
            <a:extLst>
              <a:ext uri="{FF2B5EF4-FFF2-40B4-BE49-F238E27FC236}">
                <a16:creationId xmlns:a16="http://schemas.microsoft.com/office/drawing/2014/main" id="{A4D3461B-8B67-CB42-60EF-8DA95FB016EE}"/>
              </a:ext>
            </a:extLst>
          </p:cNvPr>
          <p:cNvSpPr>
            <a:spLocks noGrp="1"/>
          </p:cNvSpPr>
          <p:nvPr>
            <p:ph type="pic" sz="quarter" idx="15" hasCustomPrompt="1"/>
          </p:nvPr>
        </p:nvSpPr>
        <p:spPr>
          <a:xfrm>
            <a:off x="7527743" y="2912753"/>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9" name="Text Placeholder 20">
            <a:extLst>
              <a:ext uri="{FF2B5EF4-FFF2-40B4-BE49-F238E27FC236}">
                <a16:creationId xmlns:a16="http://schemas.microsoft.com/office/drawing/2014/main" id="{EAAB8820-6D99-C91F-FD59-9BB7FD0E656A}"/>
              </a:ext>
            </a:extLst>
          </p:cNvPr>
          <p:cNvSpPr>
            <a:spLocks noGrp="1"/>
          </p:cNvSpPr>
          <p:nvPr>
            <p:ph type="body" sz="quarter" idx="16" hasCustomPrompt="1"/>
          </p:nvPr>
        </p:nvSpPr>
        <p:spPr>
          <a:xfrm>
            <a:off x="9076521" y="3392070"/>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10" name="Text Placeholder 20">
            <a:extLst>
              <a:ext uri="{FF2B5EF4-FFF2-40B4-BE49-F238E27FC236}">
                <a16:creationId xmlns:a16="http://schemas.microsoft.com/office/drawing/2014/main" id="{F1274B4B-A0A9-867F-27CF-07D16BF2E559}"/>
              </a:ext>
            </a:extLst>
          </p:cNvPr>
          <p:cNvSpPr>
            <a:spLocks noGrp="1"/>
          </p:cNvSpPr>
          <p:nvPr>
            <p:ph type="body" sz="quarter" idx="17" hasCustomPrompt="1"/>
          </p:nvPr>
        </p:nvSpPr>
        <p:spPr>
          <a:xfrm>
            <a:off x="9076521" y="3688548"/>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11" name="TextBox 10">
            <a:extLst>
              <a:ext uri="{FF2B5EF4-FFF2-40B4-BE49-F238E27FC236}">
                <a16:creationId xmlns:a16="http://schemas.microsoft.com/office/drawing/2014/main" id="{1626649E-3561-7A2E-EDDD-EB88E1A84FA4}"/>
              </a:ext>
            </a:extLst>
          </p:cNvPr>
          <p:cNvSpPr txBox="1">
            <a:spLocks/>
          </p:cNvSpPr>
          <p:nvPr userDrawn="1"/>
        </p:nvSpPr>
        <p:spPr>
          <a:xfrm>
            <a:off x="9077077" y="3089065"/>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Tree>
    <p:extLst>
      <p:ext uri="{BB962C8B-B14F-4D97-AF65-F5344CB8AC3E}">
        <p14:creationId xmlns:p14="http://schemas.microsoft.com/office/powerpoint/2010/main" val="894183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1A5C6E1-E890-C074-8E7A-B4EF2ABF458F}"/>
              </a:ext>
            </a:extLst>
          </p:cNvPr>
          <p:cNvSpPr>
            <a:spLocks noGrp="1"/>
          </p:cNvSpPr>
          <p:nvPr>
            <p:ph sz="quarter" idx="23"/>
          </p:nvPr>
        </p:nvSpPr>
        <p:spPr>
          <a:xfrm>
            <a:off x="442913" y="1376313"/>
            <a:ext cx="11306175" cy="4860976"/>
          </a:xfrm>
        </p:spPr>
        <p:txBody>
          <a:bodyPr>
            <a:normAutofit/>
          </a:bodyPr>
          <a:lstStyle>
            <a:lvl1pPr>
              <a:defRPr sz="2400" b="0" i="0">
                <a:latin typeface="Bernina Sans Offc" panose="02000000000000000000" pitchFamily="2" charset="77"/>
              </a:defRPr>
            </a:lvl1pPr>
            <a:lvl2pPr>
              <a:defRPr sz="1800" b="0" i="0">
                <a:latin typeface="Bernina Sans Offc" panose="02000000000000000000" pitchFamily="2" charset="77"/>
              </a:defRPr>
            </a:lvl2pPr>
            <a:lvl3pPr>
              <a:defRPr sz="1600" b="0" i="0">
                <a:latin typeface="Bernina Sans Offc" panose="02000000000000000000" pitchFamily="2" charset="77"/>
              </a:defRPr>
            </a:lvl3pPr>
            <a:lvl4pPr>
              <a:defRPr sz="1400" b="0" i="0">
                <a:latin typeface="Bernina Sans Offc" panose="02000000000000000000" pitchFamily="2" charset="77"/>
              </a:defRPr>
            </a:lvl4pPr>
            <a:lvl5pPr>
              <a:defRPr sz="1200"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dirty="0">
              <a:ln>
                <a:noFill/>
              </a:ln>
              <a:solidFill>
                <a:srgbClr val="FFFFFF"/>
              </a:solidFill>
              <a:effectLst/>
              <a:uLnTx/>
              <a:uFillTx/>
              <a:latin typeface="Bernina Sans Offc" panose="02000000000000000000" pitchFamily="2" charset="77"/>
              <a:ea typeface="+mn-ea"/>
              <a:cs typeface="+mn-cs"/>
            </a:endParaRP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442913" y="225425"/>
            <a:ext cx="11508081" cy="827088"/>
          </a:xfrm>
        </p:spPr>
        <p:txBody>
          <a:bodyPr/>
          <a:lstStyle/>
          <a:p>
            <a:r>
              <a:rPr lang="en-US"/>
              <a:t>Click to edit Master title style</a:t>
            </a:r>
            <a:endParaRPr lang="en-CA"/>
          </a:p>
        </p:txBody>
      </p:sp>
    </p:spTree>
    <p:extLst>
      <p:ext uri="{BB962C8B-B14F-4D97-AF65-F5344CB8AC3E}">
        <p14:creationId xmlns:p14="http://schemas.microsoft.com/office/powerpoint/2010/main" val="10063043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slide 3 presenters">
    <p:spTree>
      <p:nvGrpSpPr>
        <p:cNvPr id="1" name=""/>
        <p:cNvGrpSpPr/>
        <p:nvPr/>
      </p:nvGrpSpPr>
      <p:grpSpPr>
        <a:xfrm>
          <a:off x="0" y="0"/>
          <a:ext cx="0" cy="0"/>
          <a:chOff x="0" y="0"/>
          <a:chExt cx="0" cy="0"/>
        </a:xfrm>
      </p:grpSpPr>
      <p:pic>
        <p:nvPicPr>
          <p:cNvPr id="24" name="Picture 23" descr="Background pattern&#10;&#10;Description automatically generated">
            <a:extLst>
              <a:ext uri="{FF2B5EF4-FFF2-40B4-BE49-F238E27FC236}">
                <a16:creationId xmlns:a16="http://schemas.microsoft.com/office/drawing/2014/main" id="{2AB089C9-E0D6-E18B-9F48-FE5EDEF2C743}"/>
              </a:ext>
            </a:extLst>
          </p:cNvPr>
          <p:cNvPicPr>
            <a:picLocks noChangeAspect="1"/>
          </p:cNvPicPr>
          <p:nvPr userDrawn="1"/>
        </p:nvPicPr>
        <p:blipFill rotWithShape="1">
          <a:blip r:embed="rId2"/>
          <a:srcRect l="2001" b="2001"/>
          <a:stretch/>
        </p:blipFill>
        <p:spPr>
          <a:xfrm>
            <a:off x="0" y="5379"/>
            <a:ext cx="12192000" cy="6858000"/>
          </a:xfrm>
          <a:prstGeom prst="rect">
            <a:avLst/>
          </a:prstGeom>
        </p:spPr>
      </p:pic>
      <p:pic>
        <p:nvPicPr>
          <p:cNvPr id="27" name="Picture 26" descr="Shape&#10;&#10;Description automatically generated with low confidence">
            <a:extLst>
              <a:ext uri="{FF2B5EF4-FFF2-40B4-BE49-F238E27FC236}">
                <a16:creationId xmlns:a16="http://schemas.microsoft.com/office/drawing/2014/main" id="{DF29C05C-10DF-C225-C8CD-3786A4A8D99E}"/>
              </a:ext>
            </a:extLst>
          </p:cNvPr>
          <p:cNvPicPr>
            <a:picLocks noChangeAspect="1"/>
          </p:cNvPicPr>
          <p:nvPr userDrawn="1"/>
        </p:nvPicPr>
        <p:blipFill rotWithShape="1">
          <a:blip r:embed="rId3"/>
          <a:srcRect t="2795" b="2885"/>
          <a:stretch/>
        </p:blipFill>
        <p:spPr>
          <a:xfrm>
            <a:off x="0" y="-15554"/>
            <a:ext cx="12192000" cy="6468504"/>
          </a:xfrm>
          <a:prstGeom prst="rect">
            <a:avLst/>
          </a:prstGeom>
        </p:spPr>
      </p:pic>
      <p:sp>
        <p:nvSpPr>
          <p:cNvPr id="19" name="Rounded Rectangle 18">
            <a:extLst>
              <a:ext uri="{FF2B5EF4-FFF2-40B4-BE49-F238E27FC236}">
                <a16:creationId xmlns:a16="http://schemas.microsoft.com/office/drawing/2014/main" id="{926DE803-756D-3BE9-C07C-1DF63A2F38AE}"/>
              </a:ext>
            </a:extLst>
          </p:cNvPr>
          <p:cNvSpPr/>
          <p:nvPr userDrawn="1"/>
        </p:nvSpPr>
        <p:spPr>
          <a:xfrm>
            <a:off x="7577161" y="1178901"/>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888198"/>
            <a:ext cx="6616793" cy="738664"/>
          </a:xfrm>
        </p:spPr>
        <p:txBody>
          <a:bodyPr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5" name="Picture Placeholder 15">
            <a:extLst>
              <a:ext uri="{FF2B5EF4-FFF2-40B4-BE49-F238E27FC236}">
                <a16:creationId xmlns:a16="http://schemas.microsoft.com/office/drawing/2014/main" id="{C7517208-B8B4-2B63-CC49-DFF9D0932F3E}"/>
              </a:ext>
            </a:extLst>
          </p:cNvPr>
          <p:cNvSpPr>
            <a:spLocks noGrp="1"/>
          </p:cNvSpPr>
          <p:nvPr>
            <p:ph type="pic" sz="quarter" idx="12" hasCustomPrompt="1"/>
          </p:nvPr>
        </p:nvSpPr>
        <p:spPr>
          <a:xfrm>
            <a:off x="7498225" y="1099967"/>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40187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grpSp>
        <p:nvGrpSpPr>
          <p:cNvPr id="3" name="Group 2">
            <a:extLst>
              <a:ext uri="{FF2B5EF4-FFF2-40B4-BE49-F238E27FC236}">
                <a16:creationId xmlns:a16="http://schemas.microsoft.com/office/drawing/2014/main" id="{153B74FC-707F-3C79-B1EB-C763514185C4}"/>
              </a:ext>
            </a:extLst>
          </p:cNvPr>
          <p:cNvGrpSpPr/>
          <p:nvPr userDrawn="1"/>
        </p:nvGrpSpPr>
        <p:grpSpPr>
          <a:xfrm>
            <a:off x="12328207" y="-10758"/>
            <a:ext cx="1973057" cy="2302544"/>
            <a:chOff x="12328207" y="-10758"/>
            <a:chExt cx="1973057" cy="2302544"/>
          </a:xfrm>
        </p:grpSpPr>
        <p:sp>
          <p:nvSpPr>
            <p:cNvPr id="6" name="Rectangle 14">
              <a:extLst>
                <a:ext uri="{FF2B5EF4-FFF2-40B4-BE49-F238E27FC236}">
                  <a16:creationId xmlns:a16="http://schemas.microsoft.com/office/drawing/2014/main" id="{AAE65C00-3A3B-4B54-BD0E-39B38BB65A79}"/>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7" name="Rectangle 6">
              <a:extLst>
                <a:ext uri="{FF2B5EF4-FFF2-40B4-BE49-F238E27FC236}">
                  <a16:creationId xmlns:a16="http://schemas.microsoft.com/office/drawing/2014/main" id="{FB789F18-9758-077E-C907-97D37327C363}"/>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a:t>
              </a:r>
              <a:r>
                <a:rPr lang="en-US" sz="900" b="0" i="0" kern="1200">
                  <a:solidFill>
                    <a:schemeClr val="tx1"/>
                  </a:solidFill>
                  <a:latin typeface="Bernina Sans Offc" panose="02000000000000000000" pitchFamily="2" charset="77"/>
                  <a:ea typeface="Raleway" charset="0"/>
                  <a:cs typeface="Raleway" charset="0"/>
                </a:rPr>
                <a:t>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pic>
        <p:nvPicPr>
          <p:cNvPr id="13" name="Graphic 12">
            <a:extLst>
              <a:ext uri="{FF2B5EF4-FFF2-40B4-BE49-F238E27FC236}">
                <a16:creationId xmlns:a16="http://schemas.microsoft.com/office/drawing/2014/main" id="{C6D70604-2298-F29B-1BFD-7D0582FD7D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6699" y="5942243"/>
            <a:ext cx="2268000" cy="396000"/>
          </a:xfrm>
          <a:prstGeom prst="rect">
            <a:avLst/>
          </a:prstGeom>
        </p:spPr>
      </p:pic>
      <p:sp>
        <p:nvSpPr>
          <p:cNvPr id="21" name="Text Placeholder 20">
            <a:extLst>
              <a:ext uri="{FF2B5EF4-FFF2-40B4-BE49-F238E27FC236}">
                <a16:creationId xmlns:a16="http://schemas.microsoft.com/office/drawing/2014/main" id="{6956F7D9-727D-4A22-3861-7ECAA07ADE9B}"/>
              </a:ext>
            </a:extLst>
          </p:cNvPr>
          <p:cNvSpPr>
            <a:spLocks noGrp="1"/>
          </p:cNvSpPr>
          <p:nvPr>
            <p:ph type="body" sz="quarter" idx="13" hasCustomPrompt="1"/>
          </p:nvPr>
        </p:nvSpPr>
        <p:spPr>
          <a:xfrm>
            <a:off x="9047003" y="1579284"/>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2" name="Text Placeholder 20">
            <a:extLst>
              <a:ext uri="{FF2B5EF4-FFF2-40B4-BE49-F238E27FC236}">
                <a16:creationId xmlns:a16="http://schemas.microsoft.com/office/drawing/2014/main" id="{8E4C6651-AAB6-3220-2562-48842625CB83}"/>
              </a:ext>
            </a:extLst>
          </p:cNvPr>
          <p:cNvSpPr>
            <a:spLocks noGrp="1"/>
          </p:cNvSpPr>
          <p:nvPr>
            <p:ph type="body" sz="quarter" idx="14" hasCustomPrompt="1"/>
          </p:nvPr>
        </p:nvSpPr>
        <p:spPr>
          <a:xfrm>
            <a:off x="9047003" y="1875762"/>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39" name="Rectangle 38">
            <a:extLst>
              <a:ext uri="{FF2B5EF4-FFF2-40B4-BE49-F238E27FC236}">
                <a16:creationId xmlns:a16="http://schemas.microsoft.com/office/drawing/2014/main" id="{7AE261D4-1C25-9B1B-8326-5B0F8EBA718F}"/>
              </a:ext>
            </a:extLst>
          </p:cNvPr>
          <p:cNvSpPr/>
          <p:nvPr userDrawn="1"/>
        </p:nvSpPr>
        <p:spPr>
          <a:xfrm>
            <a:off x="458763" y="3777088"/>
            <a:ext cx="1090868"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0" name="TextBox 39">
            <a:extLst>
              <a:ext uri="{FF2B5EF4-FFF2-40B4-BE49-F238E27FC236}">
                <a16:creationId xmlns:a16="http://schemas.microsoft.com/office/drawing/2014/main" id="{22BEE243-0162-FFC6-2419-A43FCA1F9624}"/>
              </a:ext>
            </a:extLst>
          </p:cNvPr>
          <p:cNvSpPr txBox="1">
            <a:spLocks/>
          </p:cNvSpPr>
          <p:nvPr userDrawn="1"/>
        </p:nvSpPr>
        <p:spPr>
          <a:xfrm>
            <a:off x="9047559" y="1276279"/>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5" name="Rounded Rectangle 4">
            <a:extLst>
              <a:ext uri="{FF2B5EF4-FFF2-40B4-BE49-F238E27FC236}">
                <a16:creationId xmlns:a16="http://schemas.microsoft.com/office/drawing/2014/main" id="{D7223965-EA47-80B0-1E9E-02FF4F8ECDBE}"/>
              </a:ext>
            </a:extLst>
          </p:cNvPr>
          <p:cNvSpPr/>
          <p:nvPr userDrawn="1"/>
        </p:nvSpPr>
        <p:spPr>
          <a:xfrm>
            <a:off x="7606679" y="2838860"/>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8" name="Picture Placeholder 15">
            <a:extLst>
              <a:ext uri="{FF2B5EF4-FFF2-40B4-BE49-F238E27FC236}">
                <a16:creationId xmlns:a16="http://schemas.microsoft.com/office/drawing/2014/main" id="{A4D3461B-8B67-CB42-60EF-8DA95FB016EE}"/>
              </a:ext>
            </a:extLst>
          </p:cNvPr>
          <p:cNvSpPr>
            <a:spLocks noGrp="1"/>
          </p:cNvSpPr>
          <p:nvPr>
            <p:ph type="pic" sz="quarter" idx="15" hasCustomPrompt="1"/>
          </p:nvPr>
        </p:nvSpPr>
        <p:spPr>
          <a:xfrm>
            <a:off x="7527743" y="2759926"/>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9" name="Text Placeholder 20">
            <a:extLst>
              <a:ext uri="{FF2B5EF4-FFF2-40B4-BE49-F238E27FC236}">
                <a16:creationId xmlns:a16="http://schemas.microsoft.com/office/drawing/2014/main" id="{EAAB8820-6D99-C91F-FD59-9BB7FD0E656A}"/>
              </a:ext>
            </a:extLst>
          </p:cNvPr>
          <p:cNvSpPr>
            <a:spLocks noGrp="1"/>
          </p:cNvSpPr>
          <p:nvPr>
            <p:ph type="body" sz="quarter" idx="16" hasCustomPrompt="1"/>
          </p:nvPr>
        </p:nvSpPr>
        <p:spPr>
          <a:xfrm>
            <a:off x="9076521" y="3239243"/>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10" name="Text Placeholder 20">
            <a:extLst>
              <a:ext uri="{FF2B5EF4-FFF2-40B4-BE49-F238E27FC236}">
                <a16:creationId xmlns:a16="http://schemas.microsoft.com/office/drawing/2014/main" id="{F1274B4B-A0A9-867F-27CF-07D16BF2E559}"/>
              </a:ext>
            </a:extLst>
          </p:cNvPr>
          <p:cNvSpPr>
            <a:spLocks noGrp="1"/>
          </p:cNvSpPr>
          <p:nvPr>
            <p:ph type="body" sz="quarter" idx="17" hasCustomPrompt="1"/>
          </p:nvPr>
        </p:nvSpPr>
        <p:spPr>
          <a:xfrm>
            <a:off x="9076521" y="3535721"/>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11" name="TextBox 10">
            <a:extLst>
              <a:ext uri="{FF2B5EF4-FFF2-40B4-BE49-F238E27FC236}">
                <a16:creationId xmlns:a16="http://schemas.microsoft.com/office/drawing/2014/main" id="{1626649E-3561-7A2E-EDDD-EB88E1A84FA4}"/>
              </a:ext>
            </a:extLst>
          </p:cNvPr>
          <p:cNvSpPr txBox="1">
            <a:spLocks/>
          </p:cNvSpPr>
          <p:nvPr userDrawn="1"/>
        </p:nvSpPr>
        <p:spPr>
          <a:xfrm>
            <a:off x="9077077" y="2936238"/>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12" name="Rounded Rectangle 11">
            <a:extLst>
              <a:ext uri="{FF2B5EF4-FFF2-40B4-BE49-F238E27FC236}">
                <a16:creationId xmlns:a16="http://schemas.microsoft.com/office/drawing/2014/main" id="{BB2E89DD-8873-2840-7607-D8284EC9B387}"/>
              </a:ext>
            </a:extLst>
          </p:cNvPr>
          <p:cNvSpPr/>
          <p:nvPr userDrawn="1"/>
        </p:nvSpPr>
        <p:spPr>
          <a:xfrm>
            <a:off x="7640752" y="4488874"/>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14" name="Picture Placeholder 15">
            <a:extLst>
              <a:ext uri="{FF2B5EF4-FFF2-40B4-BE49-F238E27FC236}">
                <a16:creationId xmlns:a16="http://schemas.microsoft.com/office/drawing/2014/main" id="{9882B00A-F244-0E33-BAAA-35B84E119011}"/>
              </a:ext>
            </a:extLst>
          </p:cNvPr>
          <p:cNvSpPr>
            <a:spLocks noGrp="1"/>
          </p:cNvSpPr>
          <p:nvPr>
            <p:ph type="pic" sz="quarter" idx="18" hasCustomPrompt="1"/>
          </p:nvPr>
        </p:nvSpPr>
        <p:spPr>
          <a:xfrm>
            <a:off x="7561816" y="4409940"/>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6" name="Text Placeholder 20">
            <a:extLst>
              <a:ext uri="{FF2B5EF4-FFF2-40B4-BE49-F238E27FC236}">
                <a16:creationId xmlns:a16="http://schemas.microsoft.com/office/drawing/2014/main" id="{2705C819-9F8C-7E13-968B-A4A3B970B3ED}"/>
              </a:ext>
            </a:extLst>
          </p:cNvPr>
          <p:cNvSpPr>
            <a:spLocks noGrp="1"/>
          </p:cNvSpPr>
          <p:nvPr>
            <p:ph type="body" sz="quarter" idx="19" hasCustomPrompt="1"/>
          </p:nvPr>
        </p:nvSpPr>
        <p:spPr>
          <a:xfrm>
            <a:off x="9110594" y="4889257"/>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18" name="Text Placeholder 20">
            <a:extLst>
              <a:ext uri="{FF2B5EF4-FFF2-40B4-BE49-F238E27FC236}">
                <a16:creationId xmlns:a16="http://schemas.microsoft.com/office/drawing/2014/main" id="{5E2D0903-E01D-EDB3-4701-CBDD3353462C}"/>
              </a:ext>
            </a:extLst>
          </p:cNvPr>
          <p:cNvSpPr>
            <a:spLocks noGrp="1"/>
          </p:cNvSpPr>
          <p:nvPr>
            <p:ph type="body" sz="quarter" idx="20" hasCustomPrompt="1"/>
          </p:nvPr>
        </p:nvSpPr>
        <p:spPr>
          <a:xfrm>
            <a:off x="9110594" y="5185735"/>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20" name="TextBox 19">
            <a:extLst>
              <a:ext uri="{FF2B5EF4-FFF2-40B4-BE49-F238E27FC236}">
                <a16:creationId xmlns:a16="http://schemas.microsoft.com/office/drawing/2014/main" id="{F4502E51-B3FA-E22A-2D8D-E69D0D22FC02}"/>
              </a:ext>
            </a:extLst>
          </p:cNvPr>
          <p:cNvSpPr txBox="1">
            <a:spLocks/>
          </p:cNvSpPr>
          <p:nvPr userDrawn="1"/>
        </p:nvSpPr>
        <p:spPr>
          <a:xfrm>
            <a:off x="9111150" y="4586252"/>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Tree>
    <p:extLst>
      <p:ext uri="{BB962C8B-B14F-4D97-AF65-F5344CB8AC3E}">
        <p14:creationId xmlns:p14="http://schemas.microsoft.com/office/powerpoint/2010/main" val="27852109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slide 4 presenters">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3F99AE44-9CA0-05A7-6EBC-BAFECB16D31E}"/>
              </a:ext>
            </a:extLst>
          </p:cNvPr>
          <p:cNvPicPr>
            <a:picLocks noChangeAspect="1"/>
          </p:cNvPicPr>
          <p:nvPr userDrawn="1"/>
        </p:nvPicPr>
        <p:blipFill rotWithShape="1">
          <a:blip r:embed="rId2"/>
          <a:srcRect l="2001" b="2001"/>
          <a:stretch/>
        </p:blipFill>
        <p:spPr>
          <a:xfrm>
            <a:off x="0" y="5379"/>
            <a:ext cx="12192000" cy="6858000"/>
          </a:xfrm>
          <a:prstGeom prst="rect">
            <a:avLst/>
          </a:prstGeom>
        </p:spPr>
      </p:pic>
      <p:pic>
        <p:nvPicPr>
          <p:cNvPr id="31" name="Picture 30" descr="Shape&#10;&#10;Description automatically generated with low confidence">
            <a:extLst>
              <a:ext uri="{FF2B5EF4-FFF2-40B4-BE49-F238E27FC236}">
                <a16:creationId xmlns:a16="http://schemas.microsoft.com/office/drawing/2014/main" id="{8176D817-8F29-EC33-8FC1-46CB634227FB}"/>
              </a:ext>
            </a:extLst>
          </p:cNvPr>
          <p:cNvPicPr>
            <a:picLocks noChangeAspect="1"/>
          </p:cNvPicPr>
          <p:nvPr userDrawn="1"/>
        </p:nvPicPr>
        <p:blipFill rotWithShape="1">
          <a:blip r:embed="rId3"/>
          <a:srcRect t="2795" b="2885"/>
          <a:stretch/>
        </p:blipFill>
        <p:spPr>
          <a:xfrm>
            <a:off x="0" y="-15554"/>
            <a:ext cx="12192000" cy="6468504"/>
          </a:xfrm>
          <a:prstGeom prst="rect">
            <a:avLst/>
          </a:prstGeom>
        </p:spPr>
      </p:pic>
      <p:sp>
        <p:nvSpPr>
          <p:cNvPr id="19" name="Rounded Rectangle 18">
            <a:extLst>
              <a:ext uri="{FF2B5EF4-FFF2-40B4-BE49-F238E27FC236}">
                <a16:creationId xmlns:a16="http://schemas.microsoft.com/office/drawing/2014/main" id="{926DE803-756D-3BE9-C07C-1DF63A2F38AE}"/>
              </a:ext>
            </a:extLst>
          </p:cNvPr>
          <p:cNvSpPr/>
          <p:nvPr userDrawn="1"/>
        </p:nvSpPr>
        <p:spPr>
          <a:xfrm>
            <a:off x="7577161" y="345297"/>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438520" y="2888198"/>
            <a:ext cx="6616793" cy="738664"/>
          </a:xfrm>
        </p:spPr>
        <p:txBody>
          <a:bodyPr tIns="0" bIns="0" anchor="b">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5" name="Picture Placeholder 15">
            <a:extLst>
              <a:ext uri="{FF2B5EF4-FFF2-40B4-BE49-F238E27FC236}">
                <a16:creationId xmlns:a16="http://schemas.microsoft.com/office/drawing/2014/main" id="{C7517208-B8B4-2B63-CC49-DFF9D0932F3E}"/>
              </a:ext>
            </a:extLst>
          </p:cNvPr>
          <p:cNvSpPr>
            <a:spLocks noGrp="1"/>
          </p:cNvSpPr>
          <p:nvPr>
            <p:ph type="pic" sz="quarter" idx="12" hasCustomPrompt="1"/>
          </p:nvPr>
        </p:nvSpPr>
        <p:spPr>
          <a:xfrm>
            <a:off x="7498225" y="266363"/>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7" name="Subtitle 2">
            <a:extLst>
              <a:ext uri="{FF2B5EF4-FFF2-40B4-BE49-F238E27FC236}">
                <a16:creationId xmlns:a16="http://schemas.microsoft.com/office/drawing/2014/main" id="{9830F320-FB25-5A0B-A514-6AF718D41D28}"/>
              </a:ext>
            </a:extLst>
          </p:cNvPr>
          <p:cNvSpPr>
            <a:spLocks noGrp="1"/>
          </p:cNvSpPr>
          <p:nvPr>
            <p:ph type="subTitle" idx="1" hasCustomPrompt="1"/>
          </p:nvPr>
        </p:nvSpPr>
        <p:spPr>
          <a:xfrm>
            <a:off x="438520" y="4018753"/>
            <a:ext cx="6616793" cy="56692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tIns="180000">
            <a:spAutoFit/>
          </a:bodyPr>
          <a:lstStyle>
            <a:lvl1pPr marL="0" indent="0" algn="l">
              <a:spcBef>
                <a:spcPts val="0"/>
              </a:spcBef>
              <a:buNone/>
              <a:defRPr sz="2400" b="0" i="0">
                <a:solidFill>
                  <a:schemeClr val="bg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grpSp>
        <p:nvGrpSpPr>
          <p:cNvPr id="3" name="Group 2">
            <a:extLst>
              <a:ext uri="{FF2B5EF4-FFF2-40B4-BE49-F238E27FC236}">
                <a16:creationId xmlns:a16="http://schemas.microsoft.com/office/drawing/2014/main" id="{153B74FC-707F-3C79-B1EB-C763514185C4}"/>
              </a:ext>
            </a:extLst>
          </p:cNvPr>
          <p:cNvGrpSpPr/>
          <p:nvPr userDrawn="1"/>
        </p:nvGrpSpPr>
        <p:grpSpPr>
          <a:xfrm>
            <a:off x="12328207" y="-10758"/>
            <a:ext cx="1973057" cy="2302544"/>
            <a:chOff x="12328207" y="-10758"/>
            <a:chExt cx="1973057" cy="2302544"/>
          </a:xfrm>
        </p:grpSpPr>
        <p:sp>
          <p:nvSpPr>
            <p:cNvPr id="6" name="Rectangle 14">
              <a:extLst>
                <a:ext uri="{FF2B5EF4-FFF2-40B4-BE49-F238E27FC236}">
                  <a16:creationId xmlns:a16="http://schemas.microsoft.com/office/drawing/2014/main" id="{AAE65C00-3A3B-4B54-BD0E-39B38BB65A79}"/>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7" name="Rectangle 6">
              <a:extLst>
                <a:ext uri="{FF2B5EF4-FFF2-40B4-BE49-F238E27FC236}">
                  <a16:creationId xmlns:a16="http://schemas.microsoft.com/office/drawing/2014/main" id="{FB789F18-9758-077E-C907-97D37327C363}"/>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a:t>
              </a:r>
              <a:r>
                <a:rPr lang="en-US" sz="900" b="0" i="0" kern="1200">
                  <a:solidFill>
                    <a:schemeClr val="tx1"/>
                  </a:solidFill>
                  <a:latin typeface="Bernina Sans Offc" panose="02000000000000000000" pitchFamily="2" charset="77"/>
                  <a:ea typeface="Raleway" charset="0"/>
                  <a:cs typeface="Raleway" charset="0"/>
                </a:rPr>
                <a:t>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pic>
        <p:nvPicPr>
          <p:cNvPr id="13" name="Graphic 12">
            <a:extLst>
              <a:ext uri="{FF2B5EF4-FFF2-40B4-BE49-F238E27FC236}">
                <a16:creationId xmlns:a16="http://schemas.microsoft.com/office/drawing/2014/main" id="{C6D70604-2298-F29B-1BFD-7D0582FD7D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6699" y="5942243"/>
            <a:ext cx="2268000" cy="396000"/>
          </a:xfrm>
          <a:prstGeom prst="rect">
            <a:avLst/>
          </a:prstGeom>
        </p:spPr>
      </p:pic>
      <p:sp>
        <p:nvSpPr>
          <p:cNvPr id="21" name="Text Placeholder 20">
            <a:extLst>
              <a:ext uri="{FF2B5EF4-FFF2-40B4-BE49-F238E27FC236}">
                <a16:creationId xmlns:a16="http://schemas.microsoft.com/office/drawing/2014/main" id="{6956F7D9-727D-4A22-3861-7ECAA07ADE9B}"/>
              </a:ext>
            </a:extLst>
          </p:cNvPr>
          <p:cNvSpPr>
            <a:spLocks noGrp="1"/>
          </p:cNvSpPr>
          <p:nvPr>
            <p:ph type="body" sz="quarter" idx="13" hasCustomPrompt="1"/>
          </p:nvPr>
        </p:nvSpPr>
        <p:spPr>
          <a:xfrm>
            <a:off x="9047003" y="745680"/>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2" name="Text Placeholder 20">
            <a:extLst>
              <a:ext uri="{FF2B5EF4-FFF2-40B4-BE49-F238E27FC236}">
                <a16:creationId xmlns:a16="http://schemas.microsoft.com/office/drawing/2014/main" id="{8E4C6651-AAB6-3220-2562-48842625CB83}"/>
              </a:ext>
            </a:extLst>
          </p:cNvPr>
          <p:cNvSpPr>
            <a:spLocks noGrp="1"/>
          </p:cNvSpPr>
          <p:nvPr>
            <p:ph type="body" sz="quarter" idx="14" hasCustomPrompt="1"/>
          </p:nvPr>
        </p:nvSpPr>
        <p:spPr>
          <a:xfrm>
            <a:off x="9047003" y="1042158"/>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39" name="Rectangle 38">
            <a:extLst>
              <a:ext uri="{FF2B5EF4-FFF2-40B4-BE49-F238E27FC236}">
                <a16:creationId xmlns:a16="http://schemas.microsoft.com/office/drawing/2014/main" id="{7AE261D4-1C25-9B1B-8326-5B0F8EBA718F}"/>
              </a:ext>
            </a:extLst>
          </p:cNvPr>
          <p:cNvSpPr/>
          <p:nvPr userDrawn="1"/>
        </p:nvSpPr>
        <p:spPr>
          <a:xfrm>
            <a:off x="458763" y="3777088"/>
            <a:ext cx="1090868" cy="45719"/>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0" name="TextBox 39">
            <a:extLst>
              <a:ext uri="{FF2B5EF4-FFF2-40B4-BE49-F238E27FC236}">
                <a16:creationId xmlns:a16="http://schemas.microsoft.com/office/drawing/2014/main" id="{22BEE243-0162-FFC6-2419-A43FCA1F9624}"/>
              </a:ext>
            </a:extLst>
          </p:cNvPr>
          <p:cNvSpPr txBox="1">
            <a:spLocks/>
          </p:cNvSpPr>
          <p:nvPr userDrawn="1"/>
        </p:nvSpPr>
        <p:spPr>
          <a:xfrm>
            <a:off x="9047559" y="442675"/>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5" name="Rounded Rectangle 4">
            <a:extLst>
              <a:ext uri="{FF2B5EF4-FFF2-40B4-BE49-F238E27FC236}">
                <a16:creationId xmlns:a16="http://schemas.microsoft.com/office/drawing/2014/main" id="{D7223965-EA47-80B0-1E9E-02FF4F8ECDBE}"/>
              </a:ext>
            </a:extLst>
          </p:cNvPr>
          <p:cNvSpPr/>
          <p:nvPr userDrawn="1"/>
        </p:nvSpPr>
        <p:spPr>
          <a:xfrm>
            <a:off x="7606679" y="2005256"/>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8" name="Picture Placeholder 15">
            <a:extLst>
              <a:ext uri="{FF2B5EF4-FFF2-40B4-BE49-F238E27FC236}">
                <a16:creationId xmlns:a16="http://schemas.microsoft.com/office/drawing/2014/main" id="{A4D3461B-8B67-CB42-60EF-8DA95FB016EE}"/>
              </a:ext>
            </a:extLst>
          </p:cNvPr>
          <p:cNvSpPr>
            <a:spLocks noGrp="1"/>
          </p:cNvSpPr>
          <p:nvPr>
            <p:ph type="pic" sz="quarter" idx="15" hasCustomPrompt="1"/>
          </p:nvPr>
        </p:nvSpPr>
        <p:spPr>
          <a:xfrm>
            <a:off x="7527743" y="1926322"/>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9" name="Text Placeholder 20">
            <a:extLst>
              <a:ext uri="{FF2B5EF4-FFF2-40B4-BE49-F238E27FC236}">
                <a16:creationId xmlns:a16="http://schemas.microsoft.com/office/drawing/2014/main" id="{EAAB8820-6D99-C91F-FD59-9BB7FD0E656A}"/>
              </a:ext>
            </a:extLst>
          </p:cNvPr>
          <p:cNvSpPr>
            <a:spLocks noGrp="1"/>
          </p:cNvSpPr>
          <p:nvPr>
            <p:ph type="body" sz="quarter" idx="16" hasCustomPrompt="1"/>
          </p:nvPr>
        </p:nvSpPr>
        <p:spPr>
          <a:xfrm>
            <a:off x="9076521" y="2405639"/>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10" name="Text Placeholder 20">
            <a:extLst>
              <a:ext uri="{FF2B5EF4-FFF2-40B4-BE49-F238E27FC236}">
                <a16:creationId xmlns:a16="http://schemas.microsoft.com/office/drawing/2014/main" id="{F1274B4B-A0A9-867F-27CF-07D16BF2E559}"/>
              </a:ext>
            </a:extLst>
          </p:cNvPr>
          <p:cNvSpPr>
            <a:spLocks noGrp="1"/>
          </p:cNvSpPr>
          <p:nvPr>
            <p:ph type="body" sz="quarter" idx="17" hasCustomPrompt="1"/>
          </p:nvPr>
        </p:nvSpPr>
        <p:spPr>
          <a:xfrm>
            <a:off x="9076521" y="2702117"/>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11" name="TextBox 10">
            <a:extLst>
              <a:ext uri="{FF2B5EF4-FFF2-40B4-BE49-F238E27FC236}">
                <a16:creationId xmlns:a16="http://schemas.microsoft.com/office/drawing/2014/main" id="{1626649E-3561-7A2E-EDDD-EB88E1A84FA4}"/>
              </a:ext>
            </a:extLst>
          </p:cNvPr>
          <p:cNvSpPr txBox="1">
            <a:spLocks/>
          </p:cNvSpPr>
          <p:nvPr userDrawn="1"/>
        </p:nvSpPr>
        <p:spPr>
          <a:xfrm>
            <a:off x="9077077" y="2102634"/>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12" name="Rounded Rectangle 11">
            <a:extLst>
              <a:ext uri="{FF2B5EF4-FFF2-40B4-BE49-F238E27FC236}">
                <a16:creationId xmlns:a16="http://schemas.microsoft.com/office/drawing/2014/main" id="{BB2E89DD-8873-2840-7607-D8284EC9B387}"/>
              </a:ext>
            </a:extLst>
          </p:cNvPr>
          <p:cNvSpPr/>
          <p:nvPr userDrawn="1"/>
        </p:nvSpPr>
        <p:spPr>
          <a:xfrm>
            <a:off x="7640752" y="3655270"/>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14" name="Picture Placeholder 15">
            <a:extLst>
              <a:ext uri="{FF2B5EF4-FFF2-40B4-BE49-F238E27FC236}">
                <a16:creationId xmlns:a16="http://schemas.microsoft.com/office/drawing/2014/main" id="{9882B00A-F244-0E33-BAAA-35B84E119011}"/>
              </a:ext>
            </a:extLst>
          </p:cNvPr>
          <p:cNvSpPr>
            <a:spLocks noGrp="1"/>
          </p:cNvSpPr>
          <p:nvPr>
            <p:ph type="pic" sz="quarter" idx="18" hasCustomPrompt="1"/>
          </p:nvPr>
        </p:nvSpPr>
        <p:spPr>
          <a:xfrm>
            <a:off x="7561816" y="3576336"/>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16" name="Text Placeholder 20">
            <a:extLst>
              <a:ext uri="{FF2B5EF4-FFF2-40B4-BE49-F238E27FC236}">
                <a16:creationId xmlns:a16="http://schemas.microsoft.com/office/drawing/2014/main" id="{2705C819-9F8C-7E13-968B-A4A3B970B3ED}"/>
              </a:ext>
            </a:extLst>
          </p:cNvPr>
          <p:cNvSpPr>
            <a:spLocks noGrp="1"/>
          </p:cNvSpPr>
          <p:nvPr>
            <p:ph type="body" sz="quarter" idx="19" hasCustomPrompt="1"/>
          </p:nvPr>
        </p:nvSpPr>
        <p:spPr>
          <a:xfrm>
            <a:off x="9110594" y="4055653"/>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18" name="Text Placeholder 20">
            <a:extLst>
              <a:ext uri="{FF2B5EF4-FFF2-40B4-BE49-F238E27FC236}">
                <a16:creationId xmlns:a16="http://schemas.microsoft.com/office/drawing/2014/main" id="{5E2D0903-E01D-EDB3-4701-CBDD3353462C}"/>
              </a:ext>
            </a:extLst>
          </p:cNvPr>
          <p:cNvSpPr>
            <a:spLocks noGrp="1"/>
          </p:cNvSpPr>
          <p:nvPr>
            <p:ph type="body" sz="quarter" idx="20" hasCustomPrompt="1"/>
          </p:nvPr>
        </p:nvSpPr>
        <p:spPr>
          <a:xfrm>
            <a:off x="9110594" y="4352131"/>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20" name="TextBox 19">
            <a:extLst>
              <a:ext uri="{FF2B5EF4-FFF2-40B4-BE49-F238E27FC236}">
                <a16:creationId xmlns:a16="http://schemas.microsoft.com/office/drawing/2014/main" id="{F4502E51-B3FA-E22A-2D8D-E69D0D22FC02}"/>
              </a:ext>
            </a:extLst>
          </p:cNvPr>
          <p:cNvSpPr txBox="1">
            <a:spLocks/>
          </p:cNvSpPr>
          <p:nvPr userDrawn="1"/>
        </p:nvSpPr>
        <p:spPr>
          <a:xfrm>
            <a:off x="9111150" y="3752648"/>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
        <p:nvSpPr>
          <p:cNvPr id="23" name="Rounded Rectangle 22">
            <a:extLst>
              <a:ext uri="{FF2B5EF4-FFF2-40B4-BE49-F238E27FC236}">
                <a16:creationId xmlns:a16="http://schemas.microsoft.com/office/drawing/2014/main" id="{37306DE0-9B3C-6A5D-F988-01E9AC8F8670}"/>
              </a:ext>
            </a:extLst>
          </p:cNvPr>
          <p:cNvSpPr/>
          <p:nvPr userDrawn="1"/>
        </p:nvSpPr>
        <p:spPr>
          <a:xfrm>
            <a:off x="7681109" y="5318692"/>
            <a:ext cx="1284541" cy="1284541"/>
          </a:xfrm>
          <a:prstGeom prst="roundRect">
            <a:avLst>
              <a:gd name="adj" fmla="val 1982"/>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ernina Sans Offc" panose="02000000000000000000" pitchFamily="2" charset="77"/>
            </a:endParaRPr>
          </a:p>
        </p:txBody>
      </p:sp>
      <p:sp>
        <p:nvSpPr>
          <p:cNvPr id="24" name="Picture Placeholder 15">
            <a:extLst>
              <a:ext uri="{FF2B5EF4-FFF2-40B4-BE49-F238E27FC236}">
                <a16:creationId xmlns:a16="http://schemas.microsoft.com/office/drawing/2014/main" id="{48EE8DB5-3C8C-1D78-D71F-69C14FD6B492}"/>
              </a:ext>
            </a:extLst>
          </p:cNvPr>
          <p:cNvSpPr>
            <a:spLocks noGrp="1"/>
          </p:cNvSpPr>
          <p:nvPr>
            <p:ph type="pic" sz="quarter" idx="21" hasCustomPrompt="1"/>
          </p:nvPr>
        </p:nvSpPr>
        <p:spPr>
          <a:xfrm>
            <a:off x="7602173" y="5239758"/>
            <a:ext cx="1284541" cy="1284541"/>
          </a:xfrm>
          <a:prstGeom prst="roundRect">
            <a:avLst>
              <a:gd name="adj" fmla="val 1919"/>
            </a:avLst>
          </a:prstGeom>
          <a:solidFill>
            <a:schemeClr val="bg1">
              <a:lumMod val="95000"/>
            </a:schemeClr>
          </a:solidFill>
        </p:spPr>
        <p:txBody>
          <a:bodyPr wrap="square" anchor="ctr">
            <a:noAutofit/>
          </a:bodyPr>
          <a:lstStyle>
            <a:lvl1pPr marL="0" indent="0" algn="ctr">
              <a:buNone/>
              <a:defRPr sz="1200" b="0" i="0">
                <a:latin typeface="Bernina Sans Offc" panose="02000000000000000000" pitchFamily="2" charset="77"/>
              </a:defRPr>
            </a:lvl1pPr>
          </a:lstStyle>
          <a:p>
            <a:r>
              <a:rPr lang="en-CA"/>
              <a:t>Insert image or headshot</a:t>
            </a:r>
          </a:p>
        </p:txBody>
      </p:sp>
      <p:sp>
        <p:nvSpPr>
          <p:cNvPr id="25" name="Text Placeholder 20">
            <a:extLst>
              <a:ext uri="{FF2B5EF4-FFF2-40B4-BE49-F238E27FC236}">
                <a16:creationId xmlns:a16="http://schemas.microsoft.com/office/drawing/2014/main" id="{0A4E7C86-2DC6-AE89-F005-3E4258123142}"/>
              </a:ext>
            </a:extLst>
          </p:cNvPr>
          <p:cNvSpPr>
            <a:spLocks noGrp="1"/>
          </p:cNvSpPr>
          <p:nvPr>
            <p:ph type="body" sz="quarter" idx="22" hasCustomPrompt="1"/>
          </p:nvPr>
        </p:nvSpPr>
        <p:spPr>
          <a:xfrm>
            <a:off x="9150951" y="5719075"/>
            <a:ext cx="2697690" cy="246221"/>
          </a:xfrm>
        </p:spPr>
        <p:txBody>
          <a:bodyPr wrap="square" tIns="0" bIns="0" anchor="b" anchorCtr="0">
            <a:spAutoFit/>
          </a:bodyPr>
          <a:lstStyle>
            <a:lvl1pPr marL="0" indent="0">
              <a:lnSpc>
                <a:spcPct val="100000"/>
              </a:lnSpc>
              <a:spcBef>
                <a:spcPts val="300"/>
              </a:spcBef>
              <a:buNone/>
              <a:defRPr sz="1600">
                <a:solidFill>
                  <a:schemeClr val="bg1"/>
                </a:solidFill>
                <a:latin typeface="+mj-lt"/>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Name</a:t>
            </a:r>
          </a:p>
        </p:txBody>
      </p:sp>
      <p:sp>
        <p:nvSpPr>
          <p:cNvPr id="26" name="Text Placeholder 20">
            <a:extLst>
              <a:ext uri="{FF2B5EF4-FFF2-40B4-BE49-F238E27FC236}">
                <a16:creationId xmlns:a16="http://schemas.microsoft.com/office/drawing/2014/main" id="{F323A593-45D1-7ABA-76FD-F689ECED25AA}"/>
              </a:ext>
            </a:extLst>
          </p:cNvPr>
          <p:cNvSpPr>
            <a:spLocks noGrp="1"/>
          </p:cNvSpPr>
          <p:nvPr>
            <p:ph type="body" sz="quarter" idx="23" hasCustomPrompt="1"/>
          </p:nvPr>
        </p:nvSpPr>
        <p:spPr>
          <a:xfrm>
            <a:off x="9150951" y="6015553"/>
            <a:ext cx="2697690" cy="246221"/>
          </a:xfrm>
        </p:spPr>
        <p:txBody>
          <a:bodyPr wrap="square" tIns="0" bIns="0" anchor="t" anchorCtr="0">
            <a:spAutoFit/>
          </a:bodyPr>
          <a:lstStyle>
            <a:lvl1pPr marL="0" indent="0">
              <a:lnSpc>
                <a:spcPct val="100000"/>
              </a:lnSpc>
              <a:spcBef>
                <a:spcPts val="300"/>
              </a:spcBef>
              <a:buNone/>
              <a:defRPr sz="1600" b="0" i="0">
                <a:solidFill>
                  <a:schemeClr val="bg1"/>
                </a:solidFill>
                <a:latin typeface="Bernina Sans Offc" panose="02000000000000000000" pitchFamily="2" charset="77"/>
              </a:defRPr>
            </a:lvl1pPr>
            <a:lvl2pPr marL="11113" indent="0">
              <a:buNone/>
              <a:defRPr>
                <a:solidFill>
                  <a:schemeClr val="bg1"/>
                </a:solidFill>
              </a:defRPr>
            </a:lvl2pPr>
            <a:lvl3pPr marL="0" indent="0">
              <a:buFont typeface="Arial" panose="020B0604020202020204" pitchFamily="34" charset="0"/>
              <a:buNone/>
              <a:defRPr>
                <a:solidFill>
                  <a:schemeClr val="bg1"/>
                </a:solidFill>
              </a:defRPr>
            </a:lvl3pPr>
            <a:lvl4pPr marL="12700" indent="0">
              <a:buFont typeface="Arial" panose="020B0604020202020204" pitchFamily="34" charset="0"/>
              <a:buNone/>
              <a:defRPr>
                <a:solidFill>
                  <a:schemeClr val="bg1"/>
                </a:solidFill>
              </a:defRPr>
            </a:lvl4pPr>
            <a:lvl5pPr marL="12700" indent="0">
              <a:buFont typeface="Arial" panose="020B0604020202020204" pitchFamily="34" charset="0"/>
              <a:buNone/>
              <a:defRPr>
                <a:solidFill>
                  <a:schemeClr val="bg1"/>
                </a:solidFill>
              </a:defRPr>
            </a:lvl5pPr>
          </a:lstStyle>
          <a:p>
            <a:pPr lvl="0"/>
            <a:r>
              <a:rPr lang="en-US"/>
              <a:t>Company</a:t>
            </a:r>
          </a:p>
        </p:txBody>
      </p:sp>
      <p:sp>
        <p:nvSpPr>
          <p:cNvPr id="27" name="TextBox 26">
            <a:extLst>
              <a:ext uri="{FF2B5EF4-FFF2-40B4-BE49-F238E27FC236}">
                <a16:creationId xmlns:a16="http://schemas.microsoft.com/office/drawing/2014/main" id="{09BEE98F-AC41-AACF-6C56-CB2E2371A541}"/>
              </a:ext>
            </a:extLst>
          </p:cNvPr>
          <p:cNvSpPr txBox="1">
            <a:spLocks/>
          </p:cNvSpPr>
          <p:nvPr userDrawn="1"/>
        </p:nvSpPr>
        <p:spPr>
          <a:xfrm>
            <a:off x="9151507" y="5416070"/>
            <a:ext cx="2605364" cy="138079"/>
          </a:xfrm>
          <a:prstGeom prst="rect">
            <a:avLst/>
          </a:prstGeom>
          <a:ln>
            <a:noFill/>
            <a:prstDash val="dash"/>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defPPr>
              <a:defRPr lang="en-US"/>
            </a:defPPr>
            <a:lvl1pPr marR="0" lvl="0" indent="0" algn="ctr" fontAlgn="auto">
              <a:lnSpc>
                <a:spcPct val="100000"/>
              </a:lnSpc>
              <a:spcBef>
                <a:spcPts val="0"/>
              </a:spcBef>
              <a:spcAft>
                <a:spcPts val="200"/>
              </a:spcAft>
              <a:buClrTx/>
              <a:buSzTx/>
              <a:buFontTx/>
              <a:buNone/>
              <a:tabLst/>
              <a:defRPr kumimoji="0" sz="900" b="0" i="0" u="none" strike="noStrike" cap="none" spc="150" normalizeH="0" baseline="0">
                <a:ln>
                  <a:noFill/>
                </a:ln>
                <a:effectLst/>
                <a:uLnTx/>
                <a:uFillTx/>
              </a:defRPr>
            </a:lvl1pPr>
            <a:lvl2pPr marL="0" lvl="1" algn="ctr">
              <a:defRPr sz="700" spc="50"/>
            </a:lvl2pPr>
          </a:lstStyle>
          <a:p>
            <a:pPr algn="l"/>
            <a:r>
              <a:rPr lang="en-US" b="0" i="0">
                <a:solidFill>
                  <a:schemeClr val="bg1"/>
                </a:solidFill>
                <a:latin typeface="Bernina Sans Offc" panose="02000000000000000000" pitchFamily="2" charset="77"/>
              </a:rPr>
              <a:t>PRESENTER</a:t>
            </a:r>
          </a:p>
        </p:txBody>
      </p:sp>
    </p:spTree>
    <p:extLst>
      <p:ext uri="{BB962C8B-B14F-4D97-AF65-F5344CB8AC3E}">
        <p14:creationId xmlns:p14="http://schemas.microsoft.com/office/powerpoint/2010/main" val="16396062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9A87EAB-ECFB-12A5-B663-C2F3E1154B41}"/>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4" name="Date Placeholder 3">
            <a:extLst>
              <a:ext uri="{FF2B5EF4-FFF2-40B4-BE49-F238E27FC236}">
                <a16:creationId xmlns:a16="http://schemas.microsoft.com/office/drawing/2014/main" id="{615BFF97-F472-4E44-AA8E-88A749291CDF}"/>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12" name="Oval 11">
            <a:extLst>
              <a:ext uri="{FF2B5EF4-FFF2-40B4-BE49-F238E27FC236}">
                <a16:creationId xmlns:a16="http://schemas.microsoft.com/office/drawing/2014/main" id="{E22FC507-56F8-F51A-98AD-D9D44D677E5F}"/>
              </a:ext>
            </a:extLst>
          </p:cNvPr>
          <p:cNvSpPr/>
          <p:nvPr userDrawn="1"/>
        </p:nvSpPr>
        <p:spPr>
          <a:xfrm>
            <a:off x="9385737" y="4713889"/>
            <a:ext cx="136635" cy="136635"/>
          </a:xfrm>
          <a:prstGeom prst="ellipse">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14" name="Oval 13">
            <a:extLst>
              <a:ext uri="{FF2B5EF4-FFF2-40B4-BE49-F238E27FC236}">
                <a16:creationId xmlns:a16="http://schemas.microsoft.com/office/drawing/2014/main" id="{F61D9A05-5711-78DD-AE26-A0702F4FA81F}"/>
              </a:ext>
            </a:extLst>
          </p:cNvPr>
          <p:cNvSpPr/>
          <p:nvPr userDrawn="1"/>
        </p:nvSpPr>
        <p:spPr>
          <a:xfrm>
            <a:off x="10592948" y="4682358"/>
            <a:ext cx="136635" cy="136635"/>
          </a:xfrm>
          <a:prstGeom prst="ellipse">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3" name="Rectangle 22">
            <a:extLst>
              <a:ext uri="{FF2B5EF4-FFF2-40B4-BE49-F238E27FC236}">
                <a16:creationId xmlns:a16="http://schemas.microsoft.com/office/drawing/2014/main" id="{494835BC-BDA6-61EA-8CE3-F8E8DCF8FFBC}"/>
              </a:ext>
            </a:extLst>
          </p:cNvPr>
          <p:cNvSpPr/>
          <p:nvPr userDrawn="1"/>
        </p:nvSpPr>
        <p:spPr>
          <a:xfrm>
            <a:off x="1189349" y="1477887"/>
            <a:ext cx="9813302" cy="3902226"/>
          </a:xfrm>
          <a:prstGeom prst="rect">
            <a:avLst/>
          </a:prstGeom>
          <a:gradFill flip="none" rotWithShape="1">
            <a:gsLst>
              <a:gs pos="0">
                <a:schemeClr val="bg1"/>
              </a:gs>
              <a:gs pos="100000">
                <a:schemeClr val="bg1">
                  <a:lumMod val="95000"/>
                </a:schemeClr>
              </a:gs>
            </a:gsLst>
            <a:lin ang="5400000" scaled="1"/>
            <a:tileRect/>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2" name="Title 1">
            <a:extLst>
              <a:ext uri="{FF2B5EF4-FFF2-40B4-BE49-F238E27FC236}">
                <a16:creationId xmlns:a16="http://schemas.microsoft.com/office/drawing/2014/main" id="{896CB1B4-3C0C-3E4E-94F1-AC47228A691F}"/>
              </a:ext>
            </a:extLst>
          </p:cNvPr>
          <p:cNvSpPr>
            <a:spLocks noGrp="1"/>
          </p:cNvSpPr>
          <p:nvPr>
            <p:ph type="ctrTitle" hasCustomPrompt="1"/>
          </p:nvPr>
        </p:nvSpPr>
        <p:spPr>
          <a:xfrm>
            <a:off x="1272460" y="2864037"/>
            <a:ext cx="9604088" cy="564963"/>
          </a:xfrm>
        </p:spPr>
        <p:txBody>
          <a:bodyPr wrap="square" tIns="0" bIns="0" anchor="b">
            <a:spAutoFit/>
          </a:bodyPr>
          <a:lstStyle>
            <a:lvl1pPr algn="ctr">
              <a:defRPr sz="4000">
                <a:solidFill>
                  <a:schemeClr val="tx1"/>
                </a:solidFill>
                <a:latin typeface="+mj-lt"/>
              </a:defRPr>
            </a:lvl1pPr>
          </a:lstStyle>
          <a:p>
            <a:r>
              <a:rPr lang="en-US"/>
              <a:t>Section title</a:t>
            </a:r>
          </a:p>
        </p:txBody>
      </p:sp>
      <p:sp>
        <p:nvSpPr>
          <p:cNvPr id="3" name="Subtitle 2">
            <a:extLst>
              <a:ext uri="{FF2B5EF4-FFF2-40B4-BE49-F238E27FC236}">
                <a16:creationId xmlns:a16="http://schemas.microsoft.com/office/drawing/2014/main" id="{74EB7E4E-D906-E666-0421-A39F2A511A64}"/>
              </a:ext>
            </a:extLst>
          </p:cNvPr>
          <p:cNvSpPr>
            <a:spLocks noGrp="1"/>
          </p:cNvSpPr>
          <p:nvPr>
            <p:ph type="subTitle" idx="1" hasCustomPrompt="1"/>
          </p:nvPr>
        </p:nvSpPr>
        <p:spPr>
          <a:xfrm>
            <a:off x="1448430" y="3766215"/>
            <a:ext cx="9428116" cy="510438"/>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wrap="square" tIns="180000">
            <a:spAutoFit/>
          </a:bodyPr>
          <a:lstStyle>
            <a:lvl1pPr marL="0" indent="0" algn="ctr">
              <a:spcBef>
                <a:spcPts val="0"/>
              </a:spcBef>
              <a:buNone/>
              <a:defRPr sz="2000" b="0" i="0">
                <a:solidFill>
                  <a:schemeClr val="tx1"/>
                </a:solidFill>
                <a:latin typeface="Bernina Sans Offc"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atin typeface="+mn-lt"/>
              </a:rPr>
              <a:t>Lorem ipsum dolor sit </a:t>
            </a:r>
            <a:r>
              <a:rPr lang="en-US" err="1">
                <a:latin typeface="+mn-lt"/>
              </a:rPr>
              <a:t>amet</a:t>
            </a:r>
            <a:endParaRPr lang="en-US"/>
          </a:p>
        </p:txBody>
      </p:sp>
      <p:sp>
        <p:nvSpPr>
          <p:cNvPr id="24" name="Rectangle 23">
            <a:extLst>
              <a:ext uri="{FF2B5EF4-FFF2-40B4-BE49-F238E27FC236}">
                <a16:creationId xmlns:a16="http://schemas.microsoft.com/office/drawing/2014/main" id="{27A37699-0B46-02FA-D61B-FC4D0C89037C}"/>
              </a:ext>
            </a:extLst>
          </p:cNvPr>
          <p:cNvSpPr/>
          <p:nvPr userDrawn="1"/>
        </p:nvSpPr>
        <p:spPr>
          <a:xfrm>
            <a:off x="5529070" y="3554359"/>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Tree>
    <p:extLst>
      <p:ext uri="{BB962C8B-B14F-4D97-AF65-F5344CB8AC3E}">
        <p14:creationId xmlns:p14="http://schemas.microsoft.com/office/powerpoint/2010/main" val="4307370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1A5C6E1-E890-C074-8E7A-B4EF2ABF458F}"/>
              </a:ext>
            </a:extLst>
          </p:cNvPr>
          <p:cNvSpPr>
            <a:spLocks noGrp="1"/>
          </p:cNvSpPr>
          <p:nvPr>
            <p:ph sz="quarter" idx="23"/>
          </p:nvPr>
        </p:nvSpPr>
        <p:spPr>
          <a:xfrm>
            <a:off x="442913" y="1376313"/>
            <a:ext cx="11306175" cy="4860976"/>
          </a:xfrm>
        </p:spPr>
        <p:txBody>
          <a:bodyPr>
            <a:normAutofit/>
          </a:bodyPr>
          <a:lstStyle>
            <a:lvl1pPr>
              <a:defRPr sz="2400" b="0" i="0">
                <a:latin typeface="Bernina Sans Offc" panose="02000000000000000000" pitchFamily="2" charset="77"/>
              </a:defRPr>
            </a:lvl1pPr>
            <a:lvl2pPr>
              <a:defRPr sz="1800" b="0" i="0">
                <a:latin typeface="Bernina Sans Offc" panose="02000000000000000000" pitchFamily="2" charset="77"/>
              </a:defRPr>
            </a:lvl2pPr>
            <a:lvl3pPr>
              <a:defRPr sz="1600" b="0" i="0">
                <a:latin typeface="Bernina Sans Offc" panose="02000000000000000000" pitchFamily="2" charset="77"/>
              </a:defRPr>
            </a:lvl3pPr>
            <a:lvl4pPr>
              <a:defRPr sz="1400" b="0" i="0">
                <a:latin typeface="Bernina Sans Offc" panose="02000000000000000000" pitchFamily="2" charset="77"/>
              </a:defRPr>
            </a:lvl4pPr>
            <a:lvl5pPr>
              <a:defRPr sz="1200"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442913" y="225425"/>
            <a:ext cx="11508081" cy="827088"/>
          </a:xfrm>
        </p:spPr>
        <p:txBody>
          <a:bodyPr/>
          <a:lstStyle/>
          <a:p>
            <a:r>
              <a:rPr lang="en-US"/>
              <a:t>Click to edit Master title style</a:t>
            </a:r>
            <a:endParaRPr lang="en-CA"/>
          </a:p>
        </p:txBody>
      </p:sp>
    </p:spTree>
    <p:extLst>
      <p:ext uri="{BB962C8B-B14F-4D97-AF65-F5344CB8AC3E}">
        <p14:creationId xmlns:p14="http://schemas.microsoft.com/office/powerpoint/2010/main" val="22995677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tandard slide with photo">
    <p:spTree>
      <p:nvGrpSpPr>
        <p:cNvPr id="1" name=""/>
        <p:cNvGrpSpPr/>
        <p:nvPr/>
      </p:nvGrpSpPr>
      <p:grpSpPr>
        <a:xfrm>
          <a:off x="0" y="0"/>
          <a:ext cx="0" cy="0"/>
          <a:chOff x="0" y="0"/>
          <a:chExt cx="0" cy="0"/>
        </a:xfrm>
      </p:grpSpPr>
      <p:sp>
        <p:nvSpPr>
          <p:cNvPr id="14" name="Picture Placeholder 15">
            <a:extLst>
              <a:ext uri="{FF2B5EF4-FFF2-40B4-BE49-F238E27FC236}">
                <a16:creationId xmlns:a16="http://schemas.microsoft.com/office/drawing/2014/main" id="{6A3B9D20-B61E-D6DA-8014-23D28060F4F9}"/>
              </a:ext>
            </a:extLst>
          </p:cNvPr>
          <p:cNvSpPr>
            <a:spLocks noGrp="1"/>
          </p:cNvSpPr>
          <p:nvPr>
            <p:ph type="pic" sz="quarter" idx="13" hasCustomPrompt="1"/>
          </p:nvPr>
        </p:nvSpPr>
        <p:spPr>
          <a:xfrm>
            <a:off x="5365865" y="225425"/>
            <a:ext cx="6576353" cy="6011864"/>
          </a:xfrm>
          <a:prstGeom prst="rect">
            <a:avLst/>
          </a:prstGeom>
          <a:noFill/>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photo onto the slide</a:t>
            </a: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3" y="225425"/>
            <a:ext cx="4572147" cy="827088"/>
          </a:xfrm>
        </p:spPr>
        <p:txBody>
          <a:bodyPr/>
          <a:lstStyle/>
          <a:p>
            <a:r>
              <a:rPr lang="en-US"/>
              <a:t>Click to edit Master title style</a:t>
            </a:r>
            <a:endParaRPr lang="en-CA"/>
          </a:p>
        </p:txBody>
      </p:sp>
      <p:grpSp>
        <p:nvGrpSpPr>
          <p:cNvPr id="7" name="Group 6">
            <a:extLst>
              <a:ext uri="{FF2B5EF4-FFF2-40B4-BE49-F238E27FC236}">
                <a16:creationId xmlns:a16="http://schemas.microsoft.com/office/drawing/2014/main" id="{D9A5FCD5-6CB6-48D6-2005-915F96D989C5}"/>
              </a:ext>
            </a:extLst>
          </p:cNvPr>
          <p:cNvGrpSpPr/>
          <p:nvPr userDrawn="1"/>
        </p:nvGrpSpPr>
        <p:grpSpPr>
          <a:xfrm>
            <a:off x="12328207" y="-10758"/>
            <a:ext cx="1973057" cy="3229446"/>
            <a:chOff x="12328207" y="-10758"/>
            <a:chExt cx="1973057" cy="3229446"/>
          </a:xfrm>
        </p:grpSpPr>
        <p:sp>
          <p:nvSpPr>
            <p:cNvPr id="9" name="Rectangle 14">
              <a:extLst>
                <a:ext uri="{FF2B5EF4-FFF2-40B4-BE49-F238E27FC236}">
                  <a16:creationId xmlns:a16="http://schemas.microsoft.com/office/drawing/2014/main" id="{451EE6F6-96E7-E1CF-F691-709CA741DDAD}"/>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10" name="Rectangle 9">
              <a:extLst>
                <a:ext uri="{FF2B5EF4-FFF2-40B4-BE49-F238E27FC236}">
                  <a16:creationId xmlns:a16="http://schemas.microsoft.com/office/drawing/2014/main" id="{2B8746AC-A978-860C-40CA-C08D14AC11BC}"/>
                </a:ext>
              </a:extLst>
            </p:cNvPr>
            <p:cNvSpPr/>
            <p:nvPr userDrawn="1"/>
          </p:nvSpPr>
          <p:spPr>
            <a:xfrm>
              <a:off x="12423920" y="252709"/>
              <a:ext cx="1877344" cy="2965979"/>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a:p>
              <a:pPr marL="0" marR="0" indent="0" algn="l" defTabSz="914400" rtl="0" eaLnBrk="1" fontAlgn="auto" latinLnBrk="0" hangingPunct="1">
                <a:lnSpc>
                  <a:spcPct val="100000"/>
                </a:lnSpc>
                <a:spcBef>
                  <a:spcPts val="1000"/>
                </a:spcBef>
                <a:spcAft>
                  <a:spcPts val="300"/>
                </a:spcAft>
                <a:buClrTx/>
                <a:buSzTx/>
                <a:buFont typeface="Wingdings" charset="2"/>
                <a:buNone/>
                <a:tabLst/>
                <a:defRPr/>
              </a:pPr>
              <a:r>
                <a:rPr lang="en-US" sz="900" b="0" i="0" kern="1200" baseline="0">
                  <a:solidFill>
                    <a:schemeClr val="tx1"/>
                  </a:solidFill>
                  <a:latin typeface="+mj-lt"/>
                  <a:ea typeface="Raleway" charset="0"/>
                  <a:cs typeface="Raleway" charset="0"/>
                </a:rPr>
                <a:t>Note:</a:t>
              </a:r>
            </a:p>
            <a:p>
              <a:pPr marL="93663" marR="0" lvl="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Segoe UI" panose="020B0502040204020203" pitchFamily="34" charset="0"/>
                  <a:cs typeface="Raleway" charset="0"/>
                </a:rPr>
                <a:t>You can move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sz="900" b="0" i="0" kern="1200">
                  <a:solidFill>
                    <a:srgbClr val="464B54"/>
                  </a:solidFill>
                  <a:latin typeface="Bernina Sans Offc" panose="02000000000000000000" pitchFamily="2" charset="77"/>
                  <a:ea typeface="Segoe UI" panose="020B0502040204020203" pitchFamily="34" charset="0"/>
                  <a:cs typeface="Raleway" charset="0"/>
                </a:rPr>
                <a:t>where you want in the slide, but take care to select both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background</a:t>
              </a:r>
              <a:r>
                <a:rPr lang="en-US" sz="900" b="0" i="0" kern="1200">
                  <a:solidFill>
                    <a:srgbClr val="464B54"/>
                  </a:solidFill>
                  <a:latin typeface="Bernina Sans Offc" panose="02000000000000000000" pitchFamily="2" charset="77"/>
                  <a:ea typeface="Segoe UI" panose="020B0502040204020203" pitchFamily="34" charset="0"/>
                  <a:cs typeface="Raleway" charset="0"/>
                </a:rPr>
                <a:t> and the image placeholder</a:t>
              </a:r>
            </a:p>
          </p:txBody>
        </p:sp>
      </p:gr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
        <p:nvSpPr>
          <p:cNvPr id="11" name="Content Placeholder 3">
            <a:extLst>
              <a:ext uri="{FF2B5EF4-FFF2-40B4-BE49-F238E27FC236}">
                <a16:creationId xmlns:a16="http://schemas.microsoft.com/office/drawing/2014/main" id="{BE8EE840-559E-39C0-A0B9-B7BC1CF60B59}"/>
              </a:ext>
            </a:extLst>
          </p:cNvPr>
          <p:cNvSpPr>
            <a:spLocks noGrp="1"/>
          </p:cNvSpPr>
          <p:nvPr>
            <p:ph sz="quarter" idx="23"/>
          </p:nvPr>
        </p:nvSpPr>
        <p:spPr>
          <a:xfrm>
            <a:off x="442913" y="1376313"/>
            <a:ext cx="4572147"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Rectangle 12">
            <a:extLst>
              <a:ext uri="{FF2B5EF4-FFF2-40B4-BE49-F238E27FC236}">
                <a16:creationId xmlns:a16="http://schemas.microsoft.com/office/drawing/2014/main" id="{E9AE6A6E-D9B5-47DC-6F61-705C75EC932E}"/>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2" name="Footer Placeholder 2">
            <a:extLst>
              <a:ext uri="{FF2B5EF4-FFF2-40B4-BE49-F238E27FC236}">
                <a16:creationId xmlns:a16="http://schemas.microsoft.com/office/drawing/2014/main" id="{FACFDA5A-9DD1-95D0-A8D0-0C6AA11073B9}"/>
              </a:ext>
            </a:extLst>
          </p:cNvPr>
          <p:cNvSpPr>
            <a:spLocks noGrp="1"/>
          </p:cNvSpPr>
          <p:nvPr>
            <p:ph type="ftr" sz="quarter" idx="2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Tree>
    <p:extLst>
      <p:ext uri="{BB962C8B-B14F-4D97-AF65-F5344CB8AC3E}">
        <p14:creationId xmlns:p14="http://schemas.microsoft.com/office/powerpoint/2010/main" val="25645599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eader no line">
    <p:spTree>
      <p:nvGrpSpPr>
        <p:cNvPr id="1" name=""/>
        <p:cNvGrpSpPr/>
        <p:nvPr/>
      </p:nvGrpSpPr>
      <p:grpSpPr>
        <a:xfrm>
          <a:off x="0" y="0"/>
          <a:ext cx="0" cy="0"/>
          <a:chOff x="0" y="0"/>
          <a:chExt cx="0" cy="0"/>
        </a:xfrm>
      </p:grpSpPr>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20" name="Title 19">
            <a:extLst>
              <a:ext uri="{FF2B5EF4-FFF2-40B4-BE49-F238E27FC236}">
                <a16:creationId xmlns:a16="http://schemas.microsoft.com/office/drawing/2014/main" id="{C034E6B5-4014-39E9-E08C-05A7FA972D7F}"/>
              </a:ext>
            </a:extLst>
          </p:cNvPr>
          <p:cNvSpPr>
            <a:spLocks noGrp="1"/>
          </p:cNvSpPr>
          <p:nvPr>
            <p:ph type="title"/>
          </p:nvPr>
        </p:nvSpPr>
        <p:spPr>
          <a:xfrm>
            <a:off x="442913" y="225425"/>
            <a:ext cx="11508081" cy="827088"/>
          </a:xfrm>
        </p:spPr>
        <p:txBody>
          <a:bodyPr/>
          <a:lstStyle/>
          <a:p>
            <a:r>
              <a:rPr lang="en-US"/>
              <a:t>Click to edit Master title style</a:t>
            </a:r>
            <a:endParaRPr lang="en-CA"/>
          </a:p>
        </p:txBody>
      </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Tree>
    <p:extLst>
      <p:ext uri="{BB962C8B-B14F-4D97-AF65-F5344CB8AC3E}">
        <p14:creationId xmlns:p14="http://schemas.microsoft.com/office/powerpoint/2010/main" val="4912981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B070A0-F7DE-1C2B-1005-3A00735BF13C}"/>
              </a:ext>
            </a:extLst>
          </p:cNvPr>
          <p:cNvSpPr>
            <a:spLocks noGrp="1"/>
          </p:cNvSpPr>
          <p:nvPr>
            <p:ph type="dt" sz="half" idx="1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B7374072-283F-3122-02EE-28D8AFB15E2F}"/>
              </a:ext>
            </a:extLst>
          </p:cNvPr>
          <p:cNvSpPr>
            <a:spLocks noGrp="1"/>
          </p:cNvSpPr>
          <p:nvPr>
            <p:ph type="ftr" sz="quarter" idx="1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4" name="Slide Number Placeholder 3">
            <a:extLst>
              <a:ext uri="{FF2B5EF4-FFF2-40B4-BE49-F238E27FC236}">
                <a16:creationId xmlns:a16="http://schemas.microsoft.com/office/drawing/2014/main" id="{FFEFB93F-E39F-B739-9399-CA2A488177F3}"/>
              </a:ext>
            </a:extLst>
          </p:cNvPr>
          <p:cNvSpPr>
            <a:spLocks noGrp="1"/>
          </p:cNvSpPr>
          <p:nvPr>
            <p:ph type="sldNum" sz="quarter" idx="1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Tree>
    <p:extLst>
      <p:ext uri="{BB962C8B-B14F-4D97-AF65-F5344CB8AC3E}">
        <p14:creationId xmlns:p14="http://schemas.microsoft.com/office/powerpoint/2010/main" val="3253550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FBA4F41-6FB6-3EBD-D004-CEB7ED48E955}"/>
              </a:ext>
            </a:extLst>
          </p:cNvPr>
          <p:cNvSpPr>
            <a:spLocks noGrp="1"/>
          </p:cNvSpPr>
          <p:nvPr>
            <p:ph type="pic" sz="quarter" idx="17" hasCustomPrompt="1"/>
          </p:nvPr>
        </p:nvSpPr>
        <p:spPr>
          <a:xfrm>
            <a:off x="0" y="0"/>
            <a:ext cx="12192000" cy="6858000"/>
          </a:xfrm>
          <a:custGeom>
            <a:avLst/>
            <a:gdLst>
              <a:gd name="connsiteX0" fmla="*/ 0 w 12192000"/>
              <a:gd name="connsiteY0" fmla="*/ 0 h 6198577"/>
              <a:gd name="connsiteX1" fmla="*/ 12192000 w 12192000"/>
              <a:gd name="connsiteY1" fmla="*/ 0 h 6198577"/>
              <a:gd name="connsiteX2" fmla="*/ 12192000 w 12192000"/>
              <a:gd name="connsiteY2" fmla="*/ 6198577 h 6198577"/>
              <a:gd name="connsiteX3" fmla="*/ 0 w 12192000"/>
              <a:gd name="connsiteY3" fmla="*/ 6198577 h 6198577"/>
            </a:gdLst>
            <a:ahLst/>
            <a:cxnLst>
              <a:cxn ang="0">
                <a:pos x="connsiteX0" y="connsiteY0"/>
              </a:cxn>
              <a:cxn ang="0">
                <a:pos x="connsiteX1" y="connsiteY1"/>
              </a:cxn>
              <a:cxn ang="0">
                <a:pos x="connsiteX2" y="connsiteY2"/>
              </a:cxn>
              <a:cxn ang="0">
                <a:pos x="connsiteX3" y="connsiteY3"/>
              </a:cxn>
            </a:cxnLst>
            <a:rect l="l" t="t" r="r" b="b"/>
            <a:pathLst>
              <a:path w="12192000" h="6198577">
                <a:moveTo>
                  <a:pt x="0" y="0"/>
                </a:moveTo>
                <a:lnTo>
                  <a:pt x="12192000" y="0"/>
                </a:lnTo>
                <a:lnTo>
                  <a:pt x="12192000" y="6198577"/>
                </a:lnTo>
                <a:lnTo>
                  <a:pt x="0" y="6198577"/>
                </a:lnTo>
                <a:close/>
              </a:path>
            </a:pathLst>
          </a:custGeom>
        </p:spPr>
        <p:txBody>
          <a:bodyPr wrap="square" rIns="396000" anchor="ctr">
            <a:noAutofit/>
          </a:bodyPr>
          <a:lstStyle>
            <a:lvl1pPr marL="0" indent="0" algn="r">
              <a:buNone/>
              <a:defRPr sz="1400" b="0" i="0">
                <a:latin typeface="Bernina Sans Offc" panose="02000000000000000000" pitchFamily="2" charset="77"/>
              </a:defRPr>
            </a:lvl1pPr>
          </a:lstStyle>
          <a:p>
            <a:r>
              <a:rPr lang="en-CA"/>
              <a:t>Drag a photo onto the slide</a:t>
            </a:r>
          </a:p>
        </p:txBody>
      </p:sp>
      <p:sp>
        <p:nvSpPr>
          <p:cNvPr id="17" name="Date Placeholder 18">
            <a:extLst>
              <a:ext uri="{FF2B5EF4-FFF2-40B4-BE49-F238E27FC236}">
                <a16:creationId xmlns:a16="http://schemas.microsoft.com/office/drawing/2014/main" id="{FD2C000A-A60D-67CF-0E5F-99B07F928B59}"/>
              </a:ext>
            </a:extLst>
          </p:cNvPr>
          <p:cNvSpPr>
            <a:spLocks noGrp="1"/>
          </p:cNvSpPr>
          <p:nvPr>
            <p:ph type="dt" sz="half" idx="20"/>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grpSp>
        <p:nvGrpSpPr>
          <p:cNvPr id="7" name="Group 6">
            <a:extLst>
              <a:ext uri="{FF2B5EF4-FFF2-40B4-BE49-F238E27FC236}">
                <a16:creationId xmlns:a16="http://schemas.microsoft.com/office/drawing/2014/main" id="{D9A5FCD5-6CB6-48D6-2005-915F96D989C5}"/>
              </a:ext>
            </a:extLst>
          </p:cNvPr>
          <p:cNvGrpSpPr/>
          <p:nvPr userDrawn="1"/>
        </p:nvGrpSpPr>
        <p:grpSpPr>
          <a:xfrm>
            <a:off x="12328207" y="-10758"/>
            <a:ext cx="1973057" cy="3229446"/>
            <a:chOff x="12328207" y="-10758"/>
            <a:chExt cx="1973057" cy="3229446"/>
          </a:xfrm>
        </p:grpSpPr>
        <p:sp>
          <p:nvSpPr>
            <p:cNvPr id="9" name="Rectangle 14">
              <a:extLst>
                <a:ext uri="{FF2B5EF4-FFF2-40B4-BE49-F238E27FC236}">
                  <a16:creationId xmlns:a16="http://schemas.microsoft.com/office/drawing/2014/main" id="{451EE6F6-96E7-E1CF-F691-709CA741DDAD}"/>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10" name="Rectangle 9">
              <a:extLst>
                <a:ext uri="{FF2B5EF4-FFF2-40B4-BE49-F238E27FC236}">
                  <a16:creationId xmlns:a16="http://schemas.microsoft.com/office/drawing/2014/main" id="{2B8746AC-A978-860C-40CA-C08D14AC11BC}"/>
                </a:ext>
              </a:extLst>
            </p:cNvPr>
            <p:cNvSpPr/>
            <p:nvPr userDrawn="1"/>
          </p:nvSpPr>
          <p:spPr>
            <a:xfrm>
              <a:off x="12423920" y="252709"/>
              <a:ext cx="1877344" cy="2965979"/>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a:p>
              <a:pPr marL="0" marR="0" indent="0" algn="l" defTabSz="914400" rtl="0" eaLnBrk="1" fontAlgn="auto" latinLnBrk="0" hangingPunct="1">
                <a:lnSpc>
                  <a:spcPct val="100000"/>
                </a:lnSpc>
                <a:spcBef>
                  <a:spcPts val="1000"/>
                </a:spcBef>
                <a:spcAft>
                  <a:spcPts val="300"/>
                </a:spcAft>
                <a:buClrTx/>
                <a:buSzTx/>
                <a:buFont typeface="Wingdings" charset="2"/>
                <a:buNone/>
                <a:tabLst/>
                <a:defRPr/>
              </a:pPr>
              <a:r>
                <a:rPr lang="en-US" sz="900" b="0" i="0" kern="1200" baseline="0">
                  <a:solidFill>
                    <a:schemeClr val="tx1"/>
                  </a:solidFill>
                  <a:latin typeface="+mj-lt"/>
                  <a:ea typeface="Raleway" charset="0"/>
                  <a:cs typeface="Raleway" charset="0"/>
                </a:rPr>
                <a:t>Note:</a:t>
              </a:r>
            </a:p>
            <a:p>
              <a:pPr marL="93663" marR="0" lvl="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Segoe UI" panose="020B0502040204020203" pitchFamily="34" charset="0"/>
                  <a:cs typeface="Raleway" charset="0"/>
                </a:rPr>
                <a:t>You can move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sz="900" b="0" i="0" kern="1200">
                  <a:solidFill>
                    <a:srgbClr val="464B54"/>
                  </a:solidFill>
                  <a:latin typeface="Bernina Sans Offc" panose="02000000000000000000" pitchFamily="2" charset="77"/>
                  <a:ea typeface="Segoe UI" panose="020B0502040204020203" pitchFamily="34" charset="0"/>
                  <a:cs typeface="Raleway" charset="0"/>
                </a:rPr>
                <a:t>where you want in the slide, but take care to select both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background</a:t>
              </a:r>
              <a:r>
                <a:rPr lang="en-US" sz="900" b="0" i="0" kern="1200">
                  <a:solidFill>
                    <a:srgbClr val="464B54"/>
                  </a:solidFill>
                  <a:latin typeface="Bernina Sans Offc" panose="02000000000000000000" pitchFamily="2" charset="77"/>
                  <a:ea typeface="Segoe UI" panose="020B0502040204020203" pitchFamily="34" charset="0"/>
                  <a:cs typeface="Raleway" charset="0"/>
                </a:rPr>
                <a:t> and the image placeholder</a:t>
              </a:r>
            </a:p>
          </p:txBody>
        </p:sp>
      </p:grpSp>
      <p:sp>
        <p:nvSpPr>
          <p:cNvPr id="4" name="Footer Placeholder 3">
            <a:extLst>
              <a:ext uri="{FF2B5EF4-FFF2-40B4-BE49-F238E27FC236}">
                <a16:creationId xmlns:a16="http://schemas.microsoft.com/office/drawing/2014/main" id="{34220117-B9D2-514C-CEED-623121DA9EA2}"/>
              </a:ext>
            </a:extLst>
          </p:cNvPr>
          <p:cNvSpPr>
            <a:spLocks noGrp="1"/>
          </p:cNvSpPr>
          <p:nvPr>
            <p:ph type="ftr" sz="quarter" idx="21"/>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208D786F-F441-47BC-A951-226510BA86E8}"/>
              </a:ext>
            </a:extLst>
          </p:cNvPr>
          <p:cNvSpPr>
            <a:spLocks noGrp="1"/>
          </p:cNvSpPr>
          <p:nvPr>
            <p:ph type="sldNum" sz="quarter" idx="22"/>
          </p:nvPr>
        </p:nvSpPr>
        <p:spPr>
          <a:xfrm>
            <a:off x="11417212" y="6487290"/>
            <a:ext cx="410527" cy="246221"/>
          </a:xfrm>
          <a:prstGeom prst="rect">
            <a:avLst/>
          </a:prstGeom>
        </p:spPr>
        <p:txBody>
          <a:bodyPr/>
          <a:lstStyle>
            <a:lvl1pPr>
              <a:defRPr b="0" i="0">
                <a:latin typeface="Bernina Sans Offc" panose="02000000000000000000" pitchFamily="2" charset="77"/>
              </a:defRPr>
            </a:lvl1pPr>
          </a:lstStyle>
          <a:p>
            <a:fld id="{0A1A0966-58B5-D140-B861-27719A32589F}" type="slidenum">
              <a:rPr lang="en-US" smtClean="0"/>
              <a:pPr/>
              <a:t>‹#›</a:t>
            </a:fld>
            <a:endParaRPr lang="en-US"/>
          </a:p>
        </p:txBody>
      </p:sp>
    </p:spTree>
    <p:extLst>
      <p:ext uri="{BB962C8B-B14F-4D97-AF65-F5344CB8AC3E}">
        <p14:creationId xmlns:p14="http://schemas.microsoft.com/office/powerpoint/2010/main" val="37001089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andard slide brandin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72E9BD6-6E18-5D62-D9E6-89605DA6B323}"/>
              </a:ext>
            </a:extLst>
          </p:cNvPr>
          <p:cNvPicPr>
            <a:picLocks noChangeAspect="1"/>
          </p:cNvPicPr>
          <p:nvPr userDrawn="1"/>
        </p:nvPicPr>
        <p:blipFill>
          <a:blip r:embed="rId2"/>
          <a:stretch>
            <a:fillRect/>
          </a:stretch>
        </p:blipFill>
        <p:spPr>
          <a:xfrm>
            <a:off x="-24670" y="1"/>
            <a:ext cx="12216669" cy="6858000"/>
          </a:xfrm>
          <a:prstGeom prst="rect">
            <a:avLst/>
          </a:prstGeom>
        </p:spPr>
      </p:pic>
      <p:sp>
        <p:nvSpPr>
          <p:cNvPr id="13" name="Rectangle 12">
            <a:extLst>
              <a:ext uri="{FF2B5EF4-FFF2-40B4-BE49-F238E27FC236}">
                <a16:creationId xmlns:a16="http://schemas.microsoft.com/office/drawing/2014/main" id="{60336314-2883-C315-2BBD-87198727798E}"/>
              </a:ext>
            </a:extLst>
          </p:cNvPr>
          <p:cNvSpPr/>
          <p:nvPr userDrawn="1"/>
        </p:nvSpPr>
        <p:spPr>
          <a:xfrm>
            <a:off x="350951" y="370390"/>
            <a:ext cx="11514456" cy="5991844"/>
          </a:xfrm>
          <a:prstGeom prst="rect">
            <a:avLst/>
          </a:prstGeom>
          <a:solidFill>
            <a:schemeClr val="bg1"/>
          </a:soli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endParaRPr>
          </a:p>
        </p:txBody>
      </p:sp>
      <p:sp>
        <p:nvSpPr>
          <p:cNvPr id="4" name="Content Placeholder 3">
            <a:extLst>
              <a:ext uri="{FF2B5EF4-FFF2-40B4-BE49-F238E27FC236}">
                <a16:creationId xmlns:a16="http://schemas.microsoft.com/office/drawing/2014/main" id="{81A5C6E1-E890-C074-8E7A-B4EF2ABF458F}"/>
              </a:ext>
            </a:extLst>
          </p:cNvPr>
          <p:cNvSpPr>
            <a:spLocks noGrp="1"/>
          </p:cNvSpPr>
          <p:nvPr>
            <p:ph sz="quarter" idx="23"/>
          </p:nvPr>
        </p:nvSpPr>
        <p:spPr>
          <a:xfrm>
            <a:off x="510826" y="1687652"/>
            <a:ext cx="11189338" cy="4507017"/>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Date Placeholder 1">
            <a:extLst>
              <a:ext uri="{FF2B5EF4-FFF2-40B4-BE49-F238E27FC236}">
                <a16:creationId xmlns:a16="http://schemas.microsoft.com/office/drawing/2014/main" id="{380EC012-71B8-8CBC-9E58-C40424FCE6F6}"/>
              </a:ext>
            </a:extLst>
          </p:cNvPr>
          <p:cNvSpPr>
            <a:spLocks noGrp="1"/>
          </p:cNvSpPr>
          <p:nvPr>
            <p:ph type="dt" sz="half" idx="2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3" name="Footer Placeholder 2">
            <a:extLst>
              <a:ext uri="{FF2B5EF4-FFF2-40B4-BE49-F238E27FC236}">
                <a16:creationId xmlns:a16="http://schemas.microsoft.com/office/drawing/2014/main" id="{24690E3E-1227-A4AA-3E36-0ECA7C06F9E8}"/>
              </a:ext>
            </a:extLst>
          </p:cNvPr>
          <p:cNvSpPr>
            <a:spLocks noGrp="1"/>
          </p:cNvSpPr>
          <p:nvPr>
            <p:ph type="ftr" sz="quarter" idx="25"/>
          </p:nvPr>
        </p:nvSpPr>
        <p:spPr>
          <a:xfrm>
            <a:off x="442913" y="6471920"/>
            <a:ext cx="8254628" cy="249555"/>
          </a:xfrm>
          <a:prstGeom prst="rect">
            <a:avLst/>
          </a:prstGeom>
        </p:spPr>
        <p:txBody>
          <a:bodyPr/>
          <a:lstStyle>
            <a:lvl1pPr>
              <a:defRPr b="0" i="0">
                <a:solidFill>
                  <a:schemeClr val="bg1"/>
                </a:solidFill>
                <a:latin typeface="Bernina Sans Offc" panose="02000000000000000000" pitchFamily="2" charset="77"/>
              </a:defRPr>
            </a:lvl1pPr>
          </a:lstStyle>
          <a:p>
            <a:r>
              <a:rPr lang="en-US"/>
              <a:t>CONFIDENTIAL</a:t>
            </a:r>
          </a:p>
        </p:txBody>
      </p:sp>
      <p:sp>
        <p:nvSpPr>
          <p:cNvPr id="5" name="Slide Number Placeholder 4">
            <a:extLst>
              <a:ext uri="{FF2B5EF4-FFF2-40B4-BE49-F238E27FC236}">
                <a16:creationId xmlns:a16="http://schemas.microsoft.com/office/drawing/2014/main" id="{4B4DB306-81A5-B8A1-E21E-597C192F36B2}"/>
              </a:ext>
            </a:extLst>
          </p:cNvPr>
          <p:cNvSpPr>
            <a:spLocks noGrp="1"/>
          </p:cNvSpPr>
          <p:nvPr>
            <p:ph type="sldNum" sz="quarter" idx="26"/>
          </p:nvPr>
        </p:nvSpPr>
        <p:spPr>
          <a:xfrm>
            <a:off x="11417212" y="6487290"/>
            <a:ext cx="410527" cy="246221"/>
          </a:xfrm>
          <a:prstGeom prst="rect">
            <a:avLst/>
          </a:prstGeom>
        </p:spPr>
        <p:txBody>
          <a:bodyPr/>
          <a:lstStyle>
            <a:lvl1pPr>
              <a:defRPr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sp>
        <p:nvSpPr>
          <p:cNvPr id="6" name="Rectangle 5">
            <a:extLst>
              <a:ext uri="{FF2B5EF4-FFF2-40B4-BE49-F238E27FC236}">
                <a16:creationId xmlns:a16="http://schemas.microsoft.com/office/drawing/2014/main" id="{959ADC9E-22DF-D463-95AE-F53BF7942A86}"/>
              </a:ext>
            </a:extLst>
          </p:cNvPr>
          <p:cNvSpPr/>
          <p:nvPr userDrawn="1"/>
        </p:nvSpPr>
        <p:spPr>
          <a:xfrm>
            <a:off x="602643" y="1439995"/>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7" name="Title 19">
            <a:extLst>
              <a:ext uri="{FF2B5EF4-FFF2-40B4-BE49-F238E27FC236}">
                <a16:creationId xmlns:a16="http://schemas.microsoft.com/office/drawing/2014/main" id="{2173E285-EF80-3543-C6A2-5A4754D4D56A}"/>
              </a:ext>
            </a:extLst>
          </p:cNvPr>
          <p:cNvSpPr>
            <a:spLocks noGrp="1"/>
          </p:cNvSpPr>
          <p:nvPr>
            <p:ph type="title"/>
          </p:nvPr>
        </p:nvSpPr>
        <p:spPr>
          <a:xfrm>
            <a:off x="510824" y="488178"/>
            <a:ext cx="11189338" cy="815291"/>
          </a:xfrm>
        </p:spPr>
        <p:txBody>
          <a:bodyPr/>
          <a:lstStyle/>
          <a:p>
            <a:r>
              <a:rPr lang="en-US"/>
              <a:t>Click to edit Master title style</a:t>
            </a:r>
            <a:endParaRPr lang="en-CA"/>
          </a:p>
        </p:txBody>
      </p:sp>
      <p:cxnSp>
        <p:nvCxnSpPr>
          <p:cNvPr id="8" name="Straight Connector 7">
            <a:extLst>
              <a:ext uri="{FF2B5EF4-FFF2-40B4-BE49-F238E27FC236}">
                <a16:creationId xmlns:a16="http://schemas.microsoft.com/office/drawing/2014/main" id="{585C701B-F468-40B6-F458-0C01F394CD2C}"/>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DA05F8A-D9EA-2548-5FA4-AE4587CB36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21144169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tandard slide with photo branded Brand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EA4041-4F74-538D-974E-2F00659608C6}"/>
              </a:ext>
            </a:extLst>
          </p:cNvPr>
          <p:cNvPicPr>
            <a:picLocks noChangeAspect="1"/>
          </p:cNvPicPr>
          <p:nvPr userDrawn="1"/>
        </p:nvPicPr>
        <p:blipFill>
          <a:blip r:embed="rId2"/>
          <a:stretch>
            <a:fillRect/>
          </a:stretch>
        </p:blipFill>
        <p:spPr>
          <a:xfrm rot="7200000">
            <a:off x="3872879" y="574212"/>
            <a:ext cx="13143781" cy="8548397"/>
          </a:xfrm>
          <a:prstGeom prst="rect">
            <a:avLst/>
          </a:prstGeom>
        </p:spPr>
      </p:pic>
      <p:sp>
        <p:nvSpPr>
          <p:cNvPr id="11" name="Picture Placeholder 15">
            <a:extLst>
              <a:ext uri="{FF2B5EF4-FFF2-40B4-BE49-F238E27FC236}">
                <a16:creationId xmlns:a16="http://schemas.microsoft.com/office/drawing/2014/main" id="{B61A767C-9629-3017-84C1-62ECCC790BA3}"/>
              </a:ext>
            </a:extLst>
          </p:cNvPr>
          <p:cNvSpPr>
            <a:spLocks noGrp="1"/>
          </p:cNvSpPr>
          <p:nvPr>
            <p:ph type="pic" sz="quarter" idx="13" hasCustomPrompt="1"/>
          </p:nvPr>
        </p:nvSpPr>
        <p:spPr>
          <a:xfrm>
            <a:off x="6069958" y="1376313"/>
            <a:ext cx="5679130" cy="4860976"/>
          </a:xfrm>
          <a:prstGeom prst="rect">
            <a:avLst/>
          </a:prstGeom>
          <a:solidFill>
            <a:schemeClr val="bg1"/>
          </a:solidFill>
          <a:effectLst>
            <a:outerShdw blurRad="228600" dist="76200" algn="ctr" rotWithShape="0">
              <a:prstClr val="black">
                <a:alpha val="15000"/>
              </a:prstClr>
            </a:outerShdw>
          </a:effectLst>
        </p:spPr>
        <p:txBody>
          <a:bodyPr wrap="square" anchor="ctr">
            <a:noAutofit/>
          </a:bodyPr>
          <a:lstStyle>
            <a:lvl1pPr marL="0" indent="0" algn="ctr" defTabSz="914400" rtl="0" eaLnBrk="1" latinLnBrk="0" hangingPunct="1">
              <a:lnSpc>
                <a:spcPct val="90000"/>
              </a:lnSpc>
              <a:spcBef>
                <a:spcPts val="1000"/>
              </a:spcBef>
              <a:buSzPct val="80000"/>
              <a:buFont typeface="Wingdings" pitchFamily="2" charset="2"/>
              <a:buNone/>
              <a:defRPr lang="en-CA" sz="1400" b="0" i="0" kern="1200" dirty="0">
                <a:solidFill>
                  <a:schemeClr val="tx1"/>
                </a:solidFill>
                <a:latin typeface="Bernina Sans Offc" panose="02000000000000000000" pitchFamily="2" charset="77"/>
                <a:ea typeface="+mn-ea"/>
                <a:cs typeface="+mn-cs"/>
              </a:defRPr>
            </a:lvl1pPr>
          </a:lstStyle>
          <a:p>
            <a:r>
              <a:rPr lang="en-CA"/>
              <a:t>Drag a photo onto the slide</a:t>
            </a:r>
          </a:p>
        </p:txBody>
      </p:sp>
      <p:grpSp>
        <p:nvGrpSpPr>
          <p:cNvPr id="2" name="Group 1">
            <a:extLst>
              <a:ext uri="{FF2B5EF4-FFF2-40B4-BE49-F238E27FC236}">
                <a16:creationId xmlns:a16="http://schemas.microsoft.com/office/drawing/2014/main" id="{10B53751-5DD7-9BE6-9859-79766A3C1490}"/>
              </a:ext>
            </a:extLst>
          </p:cNvPr>
          <p:cNvGrpSpPr/>
          <p:nvPr userDrawn="1"/>
        </p:nvGrpSpPr>
        <p:grpSpPr>
          <a:xfrm>
            <a:off x="12328207" y="-10758"/>
            <a:ext cx="1973057" cy="2302544"/>
            <a:chOff x="12328207" y="-10758"/>
            <a:chExt cx="1973057" cy="2302544"/>
          </a:xfrm>
        </p:grpSpPr>
        <p:sp>
          <p:nvSpPr>
            <p:cNvPr id="4" name="Rectangle 14">
              <a:extLst>
                <a:ext uri="{FF2B5EF4-FFF2-40B4-BE49-F238E27FC236}">
                  <a16:creationId xmlns:a16="http://schemas.microsoft.com/office/drawing/2014/main" id="{8B178A0A-C7B5-E965-67C9-18E4103963D2}"/>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5" name="Rectangle 4">
              <a:extLst>
                <a:ext uri="{FF2B5EF4-FFF2-40B4-BE49-F238E27FC236}">
                  <a16:creationId xmlns:a16="http://schemas.microsoft.com/office/drawing/2014/main" id="{75ADDDFF-C458-25FE-059B-D86802A42CBC}"/>
                </a:ext>
              </a:extLst>
            </p:cNvPr>
            <p:cNvSpPr/>
            <p:nvPr userDrawn="1"/>
          </p:nvSpPr>
          <p:spPr>
            <a:xfrm>
              <a:off x="12423920" y="252709"/>
              <a:ext cx="1877344" cy="2039077"/>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a:t>
              </a:r>
              <a:r>
                <a:rPr lang="en-US" sz="900" b="0" i="0" kern="1200">
                  <a:solidFill>
                    <a:schemeClr val="tx1"/>
                  </a:solidFill>
                  <a:latin typeface="Bernina Sans Offc" panose="02000000000000000000" pitchFamily="2" charset="77"/>
                  <a:ea typeface="Raleway" charset="0"/>
                  <a:cs typeface="Raleway" charset="0"/>
                </a:rPr>
                <a:t>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p:txBody>
        </p:sp>
      </p:grpSp>
      <p:sp>
        <p:nvSpPr>
          <p:cNvPr id="8" name="Date Placeholder 7">
            <a:extLst>
              <a:ext uri="{FF2B5EF4-FFF2-40B4-BE49-F238E27FC236}">
                <a16:creationId xmlns:a16="http://schemas.microsoft.com/office/drawing/2014/main" id="{93FF35F1-EF8B-FC06-AA0F-40406CEF01C3}"/>
              </a:ext>
            </a:extLst>
          </p:cNvPr>
          <p:cNvSpPr>
            <a:spLocks noGrp="1"/>
          </p:cNvSpPr>
          <p:nvPr>
            <p:ph type="dt" sz="half" idx="14"/>
          </p:nvPr>
        </p:nvSpPr>
        <p:spPr>
          <a:xfrm flipH="1">
            <a:off x="-1" y="6858000"/>
            <a:ext cx="0" cy="0"/>
          </a:xfrm>
          <a:prstGeom prst="rect">
            <a:avLst/>
          </a:prstGeom>
        </p:spPr>
        <p:txBody>
          <a:bodyPr/>
          <a:lstStyle>
            <a:lvl1pPr>
              <a:defRPr b="0" i="0">
                <a:latin typeface="Bernina Sans Offc" panose="02000000000000000000" pitchFamily="2" charset="77"/>
              </a:defRPr>
            </a:lvl1pPr>
          </a:lstStyle>
          <a:p>
            <a:endParaRPr lang="en-US"/>
          </a:p>
        </p:txBody>
      </p:sp>
      <p:sp>
        <p:nvSpPr>
          <p:cNvPr id="9" name="Footer Placeholder 8">
            <a:extLst>
              <a:ext uri="{FF2B5EF4-FFF2-40B4-BE49-F238E27FC236}">
                <a16:creationId xmlns:a16="http://schemas.microsoft.com/office/drawing/2014/main" id="{4A9C7870-9D27-38B7-2271-9D2201F8C99A}"/>
              </a:ext>
            </a:extLst>
          </p:cNvPr>
          <p:cNvSpPr>
            <a:spLocks noGrp="1"/>
          </p:cNvSpPr>
          <p:nvPr>
            <p:ph type="ftr" sz="quarter" idx="15"/>
          </p:nvPr>
        </p:nvSpPr>
        <p:spPr>
          <a:xfrm>
            <a:off x="442913" y="6471920"/>
            <a:ext cx="8254628" cy="249555"/>
          </a:xfrm>
          <a:prstGeom prst="rect">
            <a:avLst/>
          </a:prstGeom>
        </p:spPr>
        <p:txBody>
          <a:bodyPr/>
          <a:lstStyle>
            <a:lvl1pPr>
              <a:defRPr b="0" i="0">
                <a:latin typeface="Bernina Sans Offc" panose="02000000000000000000" pitchFamily="2" charset="77"/>
              </a:defRPr>
            </a:lvl1pPr>
          </a:lstStyle>
          <a:p>
            <a:r>
              <a:rPr lang="en-US"/>
              <a:t>CONFIDENTIAL</a:t>
            </a:r>
          </a:p>
        </p:txBody>
      </p:sp>
      <p:sp>
        <p:nvSpPr>
          <p:cNvPr id="7" name="Slide Number Placeholder 5">
            <a:extLst>
              <a:ext uri="{FF2B5EF4-FFF2-40B4-BE49-F238E27FC236}">
                <a16:creationId xmlns:a16="http://schemas.microsoft.com/office/drawing/2014/main" id="{8C9F75CF-5DE9-4CE8-1B4E-EC71160322E2}"/>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bg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12" name="Straight Connector 11">
            <a:extLst>
              <a:ext uri="{FF2B5EF4-FFF2-40B4-BE49-F238E27FC236}">
                <a16:creationId xmlns:a16="http://schemas.microsoft.com/office/drawing/2014/main" id="{166F2807-9128-5A78-5BDC-D9B3E334F328}"/>
              </a:ext>
            </a:extLst>
          </p:cNvPr>
          <p:cNvCxnSpPr>
            <a:cxnSpLocks/>
          </p:cNvCxnSpPr>
          <p:nvPr userDrawn="1"/>
        </p:nvCxnSpPr>
        <p:spPr>
          <a:xfrm>
            <a:off x="11379451" y="6503720"/>
            <a:ext cx="0" cy="2133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A95E691D-1964-3400-A1D7-D8F177C06CDC}"/>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17845" y="6499325"/>
            <a:ext cx="219356" cy="222150"/>
          </a:xfrm>
          <a:prstGeom prst="rect">
            <a:avLst/>
          </a:prstGeom>
        </p:spPr>
      </p:pic>
      <p:sp>
        <p:nvSpPr>
          <p:cNvPr id="20" name="Content Placeholder 3">
            <a:extLst>
              <a:ext uri="{FF2B5EF4-FFF2-40B4-BE49-F238E27FC236}">
                <a16:creationId xmlns:a16="http://schemas.microsoft.com/office/drawing/2014/main" id="{EAD1C405-836A-65A4-74D9-23CE3C795CC6}"/>
              </a:ext>
            </a:extLst>
          </p:cNvPr>
          <p:cNvSpPr>
            <a:spLocks noGrp="1"/>
          </p:cNvSpPr>
          <p:nvPr>
            <p:ph sz="quarter" idx="23"/>
          </p:nvPr>
        </p:nvSpPr>
        <p:spPr>
          <a:xfrm>
            <a:off x="442913" y="1376313"/>
            <a:ext cx="5219789" cy="4860976"/>
          </a:xfrm>
        </p:spPr>
        <p:txBody>
          <a:bodyPr/>
          <a:lstStyle>
            <a:lvl1pPr>
              <a:defRPr b="0" i="0">
                <a:latin typeface="Bernina Sans Offc" panose="02000000000000000000" pitchFamily="2" charset="77"/>
              </a:defRPr>
            </a:lvl1pPr>
            <a:lvl2pPr>
              <a:defRPr b="0" i="0">
                <a:latin typeface="Bernina Sans Offc" panose="02000000000000000000" pitchFamily="2" charset="77"/>
              </a:defRPr>
            </a:lvl2pPr>
            <a:lvl3pPr>
              <a:defRPr b="0" i="0">
                <a:latin typeface="Bernina Sans Offc" panose="02000000000000000000" pitchFamily="2" charset="77"/>
              </a:defRPr>
            </a:lvl3pPr>
            <a:lvl4pPr>
              <a:defRPr b="0" i="0">
                <a:latin typeface="Bernina Sans Offc" panose="02000000000000000000" pitchFamily="2" charset="77"/>
              </a:defRPr>
            </a:lvl4pPr>
            <a:lvl5pPr>
              <a:defRPr b="0" i="0">
                <a:latin typeface="Bernina Sans Off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1" name="Rectangle 20">
            <a:extLst>
              <a:ext uri="{FF2B5EF4-FFF2-40B4-BE49-F238E27FC236}">
                <a16:creationId xmlns:a16="http://schemas.microsoft.com/office/drawing/2014/main" id="{704E53B2-E540-46DD-3A31-86EA2C7A52FB}"/>
              </a:ext>
            </a:extLst>
          </p:cNvPr>
          <p:cNvSpPr/>
          <p:nvPr userDrawn="1"/>
        </p:nvSpPr>
        <p:spPr>
          <a:xfrm>
            <a:off x="534733" y="1177242"/>
            <a:ext cx="1090868" cy="45719"/>
          </a:xfrm>
          <a:prstGeom prst="rect">
            <a:avLst/>
          </a:prstGeom>
          <a:gradFill>
            <a:gsLst>
              <a:gs pos="0">
                <a:schemeClr val="accent2"/>
              </a:gs>
              <a:gs pos="47000">
                <a:schemeClr val="accent1"/>
              </a:gs>
              <a:gs pos="100000">
                <a:schemeClr val="accent3"/>
              </a:gs>
            </a:gsLst>
            <a:lin ang="0" scaled="0"/>
          </a:grad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900" b="0" i="0" u="none" strike="noStrike" kern="1200" cap="none" spc="150" normalizeH="0" baseline="0" noProof="0">
                <a:ln>
                  <a:noFill/>
                </a:ln>
                <a:solidFill>
                  <a:srgbClr val="FFFFFF"/>
                </a:solidFill>
                <a:effectLst/>
                <a:uLnTx/>
                <a:uFillTx/>
                <a:latin typeface="Bernina Sans Offc" panose="02000000000000000000" pitchFamily="2" charset="77"/>
                <a:ea typeface="+mn-ea"/>
                <a:cs typeface="+mn-cs"/>
              </a:rPr>
              <a:t>v</a:t>
            </a:r>
          </a:p>
        </p:txBody>
      </p:sp>
      <p:sp>
        <p:nvSpPr>
          <p:cNvPr id="22" name="Title 19">
            <a:extLst>
              <a:ext uri="{FF2B5EF4-FFF2-40B4-BE49-F238E27FC236}">
                <a16:creationId xmlns:a16="http://schemas.microsoft.com/office/drawing/2014/main" id="{908D7C02-8FC8-FEFD-B2A0-E45ECFFC678C}"/>
              </a:ext>
            </a:extLst>
          </p:cNvPr>
          <p:cNvSpPr>
            <a:spLocks noGrp="1"/>
          </p:cNvSpPr>
          <p:nvPr>
            <p:ph type="title"/>
          </p:nvPr>
        </p:nvSpPr>
        <p:spPr>
          <a:xfrm>
            <a:off x="442913" y="225425"/>
            <a:ext cx="8944275" cy="827088"/>
          </a:xfrm>
        </p:spPr>
        <p:txBody>
          <a:bodyPr/>
          <a:lstStyle/>
          <a:p>
            <a:r>
              <a:rPr lang="en-US"/>
              <a:t>Click to edit Master title style</a:t>
            </a:r>
            <a:endParaRPr lang="en-CA"/>
          </a:p>
        </p:txBody>
      </p:sp>
      <p:grpSp>
        <p:nvGrpSpPr>
          <p:cNvPr id="3" name="Group 2">
            <a:extLst>
              <a:ext uri="{FF2B5EF4-FFF2-40B4-BE49-F238E27FC236}">
                <a16:creationId xmlns:a16="http://schemas.microsoft.com/office/drawing/2014/main" id="{48A49F26-C5CC-FA1D-EB87-2EADB7364128}"/>
              </a:ext>
            </a:extLst>
          </p:cNvPr>
          <p:cNvGrpSpPr/>
          <p:nvPr userDrawn="1"/>
        </p:nvGrpSpPr>
        <p:grpSpPr>
          <a:xfrm>
            <a:off x="12328207" y="-10758"/>
            <a:ext cx="1973057" cy="3229446"/>
            <a:chOff x="12328207" y="-10758"/>
            <a:chExt cx="1973057" cy="3229446"/>
          </a:xfrm>
        </p:grpSpPr>
        <p:sp>
          <p:nvSpPr>
            <p:cNvPr id="10" name="Rectangle 14">
              <a:extLst>
                <a:ext uri="{FF2B5EF4-FFF2-40B4-BE49-F238E27FC236}">
                  <a16:creationId xmlns:a16="http://schemas.microsoft.com/office/drawing/2014/main" id="{0CA13E23-9DF7-0544-F5DA-BDF7AD60CD9F}"/>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1000" b="0" i="0">
                  <a:latin typeface="Bernina Sans Offc" panose="02000000000000000000" pitchFamily="2" charset="77"/>
                  <a:ea typeface="Raleway" charset="0"/>
                  <a:cs typeface="Raleway" charset="0"/>
                </a:rPr>
                <a:t>Slide Tips</a:t>
              </a:r>
            </a:p>
          </p:txBody>
        </p:sp>
        <p:sp>
          <p:nvSpPr>
            <p:cNvPr id="17" name="Rectangle 16">
              <a:extLst>
                <a:ext uri="{FF2B5EF4-FFF2-40B4-BE49-F238E27FC236}">
                  <a16:creationId xmlns:a16="http://schemas.microsoft.com/office/drawing/2014/main" id="{7B76D342-E60E-44D5-1A6A-A75AB1D82E7E}"/>
                </a:ext>
              </a:extLst>
            </p:cNvPr>
            <p:cNvSpPr/>
            <p:nvPr userDrawn="1"/>
          </p:nvSpPr>
          <p:spPr>
            <a:xfrm>
              <a:off x="12423920" y="252709"/>
              <a:ext cx="1877344" cy="2965979"/>
            </a:xfrm>
            <a:prstGeom prst="rect">
              <a:avLst/>
            </a:prstGeom>
            <a:solidFill>
              <a:srgbClr val="FEFFFF"/>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08000" rtlCol="0" anchor="t"/>
            <a:lstStyle/>
            <a:p>
              <a:pPr marL="0" algn="l" defTabSz="914400" rtl="0" eaLnBrk="1" latinLnBrk="0" hangingPunct="1">
                <a:lnSpc>
                  <a:spcPct val="100000"/>
                </a:lnSpc>
                <a:spcAft>
                  <a:spcPts val="1000"/>
                </a:spcAft>
              </a:pPr>
              <a:r>
                <a:rPr lang="en-US" sz="900" b="0" i="0" kern="1200">
                  <a:solidFill>
                    <a:srgbClr val="464B54"/>
                  </a:solidFill>
                  <a:latin typeface="Bernina Sans Offc" panose="02000000000000000000" pitchFamily="2" charset="77"/>
                  <a:ea typeface="Raleway" charset="0"/>
                  <a:cs typeface="Raleway" charset="0"/>
                </a:rPr>
                <a:t>Instructions are not visible during Show Mode</a:t>
              </a:r>
            </a:p>
            <a:p>
              <a:pPr algn="l">
                <a:lnSpc>
                  <a:spcPct val="100000"/>
                </a:lnSpc>
                <a:spcAft>
                  <a:spcPts val="300"/>
                </a:spcAft>
              </a:pPr>
              <a:r>
                <a:rPr lang="en-US" sz="900" b="0" i="0" kern="1200" baseline="0">
                  <a:solidFill>
                    <a:schemeClr val="tx1"/>
                  </a:solidFill>
                  <a:latin typeface="+mj-lt"/>
                  <a:ea typeface="Raleway" charset="0"/>
                  <a:cs typeface="Raleway" charset="0"/>
                </a:rPr>
                <a:t>To Insert Image:</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Drag the image from </a:t>
              </a:r>
              <a:br>
                <a:rPr lang="en-US" sz="900" b="0" i="0" kern="1200">
                  <a:solidFill>
                    <a:srgbClr val="464B54"/>
                  </a:solidFill>
                  <a:latin typeface="Bernina Sans Offc" panose="02000000000000000000" pitchFamily="2" charset="77"/>
                  <a:ea typeface="Raleway" charset="0"/>
                  <a:cs typeface="Raleway" charset="0"/>
                </a:rPr>
              </a:br>
              <a:r>
                <a:rPr lang="en-US" sz="900" b="0" i="0" kern="1200">
                  <a:solidFill>
                    <a:srgbClr val="464B54"/>
                  </a:solidFill>
                  <a:latin typeface="Bernina Sans Offc" panose="02000000000000000000" pitchFamily="2" charset="77"/>
                  <a:ea typeface="Raleway" charset="0"/>
                  <a:cs typeface="Raleway" charset="0"/>
                </a:rPr>
                <a:t>your source folder onto the slide or click the placeholder to select a photo</a:t>
              </a:r>
            </a:p>
            <a:p>
              <a:pPr marL="93663" marR="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Raleway" charset="0"/>
                  <a:cs typeface="Raleway" charset="0"/>
                </a:rPr>
                <a:t>To reposition your photo, click “Picture Format” and then “Crop”</a:t>
              </a:r>
            </a:p>
            <a:p>
              <a:pPr marL="0" marR="0" indent="0" algn="l" defTabSz="914400" rtl="0" eaLnBrk="1" fontAlgn="auto" latinLnBrk="0" hangingPunct="1">
                <a:lnSpc>
                  <a:spcPct val="100000"/>
                </a:lnSpc>
                <a:spcBef>
                  <a:spcPts val="1000"/>
                </a:spcBef>
                <a:spcAft>
                  <a:spcPts val="300"/>
                </a:spcAft>
                <a:buClrTx/>
                <a:buSzTx/>
                <a:buFont typeface="Wingdings" charset="2"/>
                <a:buNone/>
                <a:tabLst/>
                <a:defRPr/>
              </a:pPr>
              <a:r>
                <a:rPr lang="en-US" sz="900" b="0" i="0" kern="1200" baseline="0">
                  <a:solidFill>
                    <a:schemeClr val="tx1"/>
                  </a:solidFill>
                  <a:latin typeface="+mj-lt"/>
                  <a:ea typeface="Raleway" charset="0"/>
                  <a:cs typeface="Raleway" charset="0"/>
                </a:rPr>
                <a:t>Note:</a:t>
              </a:r>
            </a:p>
            <a:p>
              <a:pPr marL="93663" marR="0" lvl="0" indent="-93663" algn="l" defTabSz="914400" rtl="0" eaLnBrk="1" fontAlgn="auto" latinLnBrk="0" hangingPunct="1">
                <a:lnSpc>
                  <a:spcPct val="100000"/>
                </a:lnSpc>
                <a:spcBef>
                  <a:spcPts val="200"/>
                </a:spcBef>
                <a:spcAft>
                  <a:spcPts val="300"/>
                </a:spcAft>
                <a:buClrTx/>
                <a:buSzTx/>
                <a:buFont typeface="Wingdings" charset="2"/>
                <a:buChar char="§"/>
                <a:tabLst/>
                <a:defRPr/>
              </a:pPr>
              <a:r>
                <a:rPr lang="en-US" sz="900" b="0" i="0" kern="1200">
                  <a:solidFill>
                    <a:srgbClr val="464B54"/>
                  </a:solidFill>
                  <a:latin typeface="Bernina Sans Offc" panose="02000000000000000000" pitchFamily="2" charset="77"/>
                  <a:ea typeface="Segoe UI" panose="020B0502040204020203" pitchFamily="34" charset="0"/>
                  <a:cs typeface="Raleway" charset="0"/>
                </a:rPr>
                <a:t>You can move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sz="900" b="0" i="0" kern="1200">
                  <a:solidFill>
                    <a:srgbClr val="464B54"/>
                  </a:solidFill>
                  <a:latin typeface="Bernina Sans Offc" panose="02000000000000000000" pitchFamily="2" charset="77"/>
                  <a:ea typeface="Segoe UI" panose="020B0502040204020203" pitchFamily="34" charset="0"/>
                  <a:cs typeface="Raleway" charset="0"/>
                </a:rPr>
                <a:t>where you want in the slide, but take care to select both the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mockup</a:t>
              </a:r>
              <a:r>
                <a:rPr lang="zh-TW" altLang="en-US" sz="900" b="0" i="0" kern="1200">
                  <a:solidFill>
                    <a:srgbClr val="464B54"/>
                  </a:solidFill>
                  <a:latin typeface="Bernina Sans Offc" panose="02000000000000000000" pitchFamily="2" charset="77"/>
                  <a:ea typeface="Segoe UI" panose="020B0502040204020203" pitchFamily="34" charset="0"/>
                  <a:cs typeface="Raleway" charset="0"/>
                </a:rPr>
                <a:t> </a:t>
              </a:r>
              <a:r>
                <a:rPr lang="en-US" altLang="zh-TW" sz="900" b="0" i="0" kern="1200">
                  <a:solidFill>
                    <a:srgbClr val="464B54"/>
                  </a:solidFill>
                  <a:latin typeface="Bernina Sans Offc" panose="02000000000000000000" pitchFamily="2" charset="77"/>
                  <a:ea typeface="Segoe UI" panose="020B0502040204020203" pitchFamily="34" charset="0"/>
                  <a:cs typeface="Raleway" charset="0"/>
                </a:rPr>
                <a:t>background</a:t>
              </a:r>
              <a:r>
                <a:rPr lang="en-US" sz="900" b="0" i="0" kern="1200">
                  <a:solidFill>
                    <a:srgbClr val="464B54"/>
                  </a:solidFill>
                  <a:latin typeface="Bernina Sans Offc" panose="02000000000000000000" pitchFamily="2" charset="77"/>
                  <a:ea typeface="Segoe UI" panose="020B0502040204020203" pitchFamily="34" charset="0"/>
                  <a:cs typeface="Raleway" charset="0"/>
                </a:rPr>
                <a:t> and the image placeholder</a:t>
              </a:r>
            </a:p>
          </p:txBody>
        </p:sp>
      </p:grpSp>
    </p:spTree>
    <p:extLst>
      <p:ext uri="{BB962C8B-B14F-4D97-AF65-F5344CB8AC3E}">
        <p14:creationId xmlns:p14="http://schemas.microsoft.com/office/powerpoint/2010/main" val="18658935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3.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image" Target="../media/image3.svg"/><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image" Target="../media/image1.png"/><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theme" Target="../theme/theme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image" Target="../media/image2.png"/><Relationship Id="rId20" Type="http://schemas.openxmlformats.org/officeDocument/2006/relationships/slideLayout" Target="../slideLayouts/slideLayout63.xml"/><Relationship Id="rId41" Type="http://schemas.openxmlformats.org/officeDocument/2006/relationships/slideLayout" Target="../slideLayouts/slideLayout8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image" Target="../media/image3.svg"/><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image" Target="../media/image2.png"/><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image" Target="../media/image1.png"/><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theme" Target="../theme/theme3.xml"/><Relationship Id="rId8" Type="http://schemas.openxmlformats.org/officeDocument/2006/relationships/slideLayout" Target="../slideLayouts/slideLayout94.xml"/><Relationship Id="rId3" Type="http://schemas.openxmlformats.org/officeDocument/2006/relationships/slideLayout" Target="../slideLayouts/slideLayout8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21" Type="http://schemas.openxmlformats.org/officeDocument/2006/relationships/slideLayout" Target="../slideLayouts/slideLayout141.xml"/><Relationship Id="rId34" Type="http://schemas.openxmlformats.org/officeDocument/2006/relationships/slideLayout" Target="../slideLayouts/slideLayout154.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slideLayout" Target="../slideLayouts/slideLayout153.xml"/><Relationship Id="rId38" Type="http://schemas.openxmlformats.org/officeDocument/2006/relationships/image" Target="../media/image3.svg"/><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slideLayout" Target="../slideLayouts/slideLayout149.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slideLayout" Target="../slideLayouts/slideLayout152.xml"/><Relationship Id="rId37" Type="http://schemas.openxmlformats.org/officeDocument/2006/relationships/image" Target="../media/image2.png"/><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36" Type="http://schemas.openxmlformats.org/officeDocument/2006/relationships/image" Target="../media/image1.png"/><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slideLayout" Target="../slideLayouts/slideLayout151.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35" Type="http://schemas.openxmlformats.org/officeDocument/2006/relationships/theme" Target="../theme/theme4.xml"/><Relationship Id="rId8" Type="http://schemas.openxmlformats.org/officeDocument/2006/relationships/slideLayout" Target="../slideLayouts/slideLayout128.xml"/><Relationship Id="rId3" Type="http://schemas.openxmlformats.org/officeDocument/2006/relationships/slideLayout" Target="../slideLayouts/slideLayout12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26" Type="http://schemas.openxmlformats.org/officeDocument/2006/relationships/slideLayout" Target="../slideLayouts/slideLayout180.xml"/><Relationship Id="rId39" Type="http://schemas.openxmlformats.org/officeDocument/2006/relationships/slideLayout" Target="../slideLayouts/slideLayout193.xml"/><Relationship Id="rId21" Type="http://schemas.openxmlformats.org/officeDocument/2006/relationships/slideLayout" Target="../slideLayouts/slideLayout175.xml"/><Relationship Id="rId34" Type="http://schemas.openxmlformats.org/officeDocument/2006/relationships/slideLayout" Target="../slideLayouts/slideLayout188.xml"/><Relationship Id="rId42" Type="http://schemas.openxmlformats.org/officeDocument/2006/relationships/slideLayout" Target="../slideLayouts/slideLayout196.xml"/><Relationship Id="rId47" Type="http://schemas.openxmlformats.org/officeDocument/2006/relationships/slideLayout" Target="../slideLayouts/slideLayout201.xml"/><Relationship Id="rId50" Type="http://schemas.openxmlformats.org/officeDocument/2006/relationships/slideLayout" Target="../slideLayouts/slideLayout204.xml"/><Relationship Id="rId55" Type="http://schemas.openxmlformats.org/officeDocument/2006/relationships/slideLayout" Target="../slideLayouts/slideLayout209.xml"/><Relationship Id="rId7" Type="http://schemas.openxmlformats.org/officeDocument/2006/relationships/slideLayout" Target="../slideLayouts/slideLayout16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9" Type="http://schemas.openxmlformats.org/officeDocument/2006/relationships/slideLayout" Target="../slideLayouts/slideLayout183.xml"/><Relationship Id="rId11" Type="http://schemas.openxmlformats.org/officeDocument/2006/relationships/slideLayout" Target="../slideLayouts/slideLayout165.xml"/><Relationship Id="rId24" Type="http://schemas.openxmlformats.org/officeDocument/2006/relationships/slideLayout" Target="../slideLayouts/slideLayout178.xml"/><Relationship Id="rId32" Type="http://schemas.openxmlformats.org/officeDocument/2006/relationships/slideLayout" Target="../slideLayouts/slideLayout186.xml"/><Relationship Id="rId37" Type="http://schemas.openxmlformats.org/officeDocument/2006/relationships/slideLayout" Target="../slideLayouts/slideLayout191.xml"/><Relationship Id="rId40" Type="http://schemas.openxmlformats.org/officeDocument/2006/relationships/slideLayout" Target="../slideLayouts/slideLayout194.xml"/><Relationship Id="rId45" Type="http://schemas.openxmlformats.org/officeDocument/2006/relationships/slideLayout" Target="../slideLayouts/slideLayout199.xml"/><Relationship Id="rId53" Type="http://schemas.openxmlformats.org/officeDocument/2006/relationships/slideLayout" Target="../slideLayouts/slideLayout207.xml"/><Relationship Id="rId58" Type="http://schemas.openxmlformats.org/officeDocument/2006/relationships/slideLayout" Target="../slideLayouts/slideLayout212.xml"/><Relationship Id="rId5" Type="http://schemas.openxmlformats.org/officeDocument/2006/relationships/slideLayout" Target="../slideLayouts/slideLayout159.xml"/><Relationship Id="rId61" Type="http://schemas.openxmlformats.org/officeDocument/2006/relationships/image" Target="../media/image1.png"/><Relationship Id="rId19" Type="http://schemas.openxmlformats.org/officeDocument/2006/relationships/slideLayout" Target="../slideLayouts/slideLayout173.xml"/><Relationship Id="rId14" Type="http://schemas.openxmlformats.org/officeDocument/2006/relationships/slideLayout" Target="../slideLayouts/slideLayout168.xml"/><Relationship Id="rId22" Type="http://schemas.openxmlformats.org/officeDocument/2006/relationships/slideLayout" Target="../slideLayouts/slideLayout176.xml"/><Relationship Id="rId27" Type="http://schemas.openxmlformats.org/officeDocument/2006/relationships/slideLayout" Target="../slideLayouts/slideLayout181.xml"/><Relationship Id="rId30" Type="http://schemas.openxmlformats.org/officeDocument/2006/relationships/slideLayout" Target="../slideLayouts/slideLayout184.xml"/><Relationship Id="rId35" Type="http://schemas.openxmlformats.org/officeDocument/2006/relationships/slideLayout" Target="../slideLayouts/slideLayout189.xml"/><Relationship Id="rId43" Type="http://schemas.openxmlformats.org/officeDocument/2006/relationships/slideLayout" Target="../slideLayouts/slideLayout197.xml"/><Relationship Id="rId48" Type="http://schemas.openxmlformats.org/officeDocument/2006/relationships/slideLayout" Target="../slideLayouts/slideLayout202.xml"/><Relationship Id="rId56" Type="http://schemas.openxmlformats.org/officeDocument/2006/relationships/slideLayout" Target="../slideLayouts/slideLayout210.xml"/><Relationship Id="rId8" Type="http://schemas.openxmlformats.org/officeDocument/2006/relationships/slideLayout" Target="../slideLayouts/slideLayout162.xml"/><Relationship Id="rId51" Type="http://schemas.openxmlformats.org/officeDocument/2006/relationships/slideLayout" Target="../slideLayouts/slideLayout205.xml"/><Relationship Id="rId3" Type="http://schemas.openxmlformats.org/officeDocument/2006/relationships/slideLayout" Target="../slideLayouts/slideLayout157.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slideLayout" Target="../slideLayouts/slideLayout179.xml"/><Relationship Id="rId33" Type="http://schemas.openxmlformats.org/officeDocument/2006/relationships/slideLayout" Target="../slideLayouts/slideLayout187.xml"/><Relationship Id="rId38" Type="http://schemas.openxmlformats.org/officeDocument/2006/relationships/slideLayout" Target="../slideLayouts/slideLayout192.xml"/><Relationship Id="rId46" Type="http://schemas.openxmlformats.org/officeDocument/2006/relationships/slideLayout" Target="../slideLayouts/slideLayout200.xml"/><Relationship Id="rId59" Type="http://schemas.openxmlformats.org/officeDocument/2006/relationships/slideLayout" Target="../slideLayouts/slideLayout213.xml"/><Relationship Id="rId20" Type="http://schemas.openxmlformats.org/officeDocument/2006/relationships/slideLayout" Target="../slideLayouts/slideLayout174.xml"/><Relationship Id="rId41" Type="http://schemas.openxmlformats.org/officeDocument/2006/relationships/slideLayout" Target="../slideLayouts/slideLayout195.xml"/><Relationship Id="rId54" Type="http://schemas.openxmlformats.org/officeDocument/2006/relationships/slideLayout" Target="../slideLayouts/slideLayout208.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28" Type="http://schemas.openxmlformats.org/officeDocument/2006/relationships/slideLayout" Target="../slideLayouts/slideLayout182.xml"/><Relationship Id="rId36" Type="http://schemas.openxmlformats.org/officeDocument/2006/relationships/slideLayout" Target="../slideLayouts/slideLayout190.xml"/><Relationship Id="rId49" Type="http://schemas.openxmlformats.org/officeDocument/2006/relationships/slideLayout" Target="../slideLayouts/slideLayout203.xml"/><Relationship Id="rId57" Type="http://schemas.openxmlformats.org/officeDocument/2006/relationships/slideLayout" Target="../slideLayouts/slideLayout211.xml"/><Relationship Id="rId10" Type="http://schemas.openxmlformats.org/officeDocument/2006/relationships/slideLayout" Target="../slideLayouts/slideLayout164.xml"/><Relationship Id="rId31" Type="http://schemas.openxmlformats.org/officeDocument/2006/relationships/slideLayout" Target="../slideLayouts/slideLayout185.xml"/><Relationship Id="rId44" Type="http://schemas.openxmlformats.org/officeDocument/2006/relationships/slideLayout" Target="../slideLayouts/slideLayout198.xml"/><Relationship Id="rId52" Type="http://schemas.openxmlformats.org/officeDocument/2006/relationships/slideLayout" Target="../slideLayouts/slideLayout206.xml"/><Relationship Id="rId60" Type="http://schemas.openxmlformats.org/officeDocument/2006/relationships/theme" Target="../theme/theme5.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26" Type="http://schemas.openxmlformats.org/officeDocument/2006/relationships/slideLayout" Target="../slideLayouts/slideLayout239.xml"/><Relationship Id="rId3" Type="http://schemas.openxmlformats.org/officeDocument/2006/relationships/slideLayout" Target="../slideLayouts/slideLayout216.xml"/><Relationship Id="rId21" Type="http://schemas.openxmlformats.org/officeDocument/2006/relationships/slideLayout" Target="../slideLayouts/slideLayout234.xml"/><Relationship Id="rId34" Type="http://schemas.openxmlformats.org/officeDocument/2006/relationships/theme" Target="../theme/theme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5" Type="http://schemas.openxmlformats.org/officeDocument/2006/relationships/slideLayout" Target="../slideLayouts/slideLayout238.xml"/><Relationship Id="rId33" Type="http://schemas.openxmlformats.org/officeDocument/2006/relationships/slideLayout" Target="../slideLayouts/slideLayout246.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0" Type="http://schemas.openxmlformats.org/officeDocument/2006/relationships/slideLayout" Target="../slideLayouts/slideLayout233.xml"/><Relationship Id="rId29" Type="http://schemas.openxmlformats.org/officeDocument/2006/relationships/slideLayout" Target="../slideLayouts/slideLayout242.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24" Type="http://schemas.openxmlformats.org/officeDocument/2006/relationships/slideLayout" Target="../slideLayouts/slideLayout237.xml"/><Relationship Id="rId32" Type="http://schemas.openxmlformats.org/officeDocument/2006/relationships/slideLayout" Target="../slideLayouts/slideLayout245.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23" Type="http://schemas.openxmlformats.org/officeDocument/2006/relationships/slideLayout" Target="../slideLayouts/slideLayout236.xml"/><Relationship Id="rId28" Type="http://schemas.openxmlformats.org/officeDocument/2006/relationships/slideLayout" Target="../slideLayouts/slideLayout241.xml"/><Relationship Id="rId10" Type="http://schemas.openxmlformats.org/officeDocument/2006/relationships/slideLayout" Target="../slideLayouts/slideLayout223.xml"/><Relationship Id="rId19" Type="http://schemas.openxmlformats.org/officeDocument/2006/relationships/slideLayout" Target="../slideLayouts/slideLayout232.xml"/><Relationship Id="rId31" Type="http://schemas.openxmlformats.org/officeDocument/2006/relationships/slideLayout" Target="../slideLayouts/slideLayout244.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 Id="rId22" Type="http://schemas.openxmlformats.org/officeDocument/2006/relationships/slideLayout" Target="../slideLayouts/slideLayout235.xml"/><Relationship Id="rId27" Type="http://schemas.openxmlformats.org/officeDocument/2006/relationships/slideLayout" Target="../slideLayouts/slideLayout240.xml"/><Relationship Id="rId30" Type="http://schemas.openxmlformats.org/officeDocument/2006/relationships/slideLayout" Target="../slideLayouts/slideLayout243.xml"/><Relationship Id="rId35" Type="http://schemas.openxmlformats.org/officeDocument/2006/relationships/image" Target="../media/image1.png"/><Relationship Id="rId8" Type="http://schemas.openxmlformats.org/officeDocument/2006/relationships/slideLayout" Target="../slideLayouts/slideLayout2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hidden="1">
            <a:extLst>
              <a:ext uri="{FF2B5EF4-FFF2-40B4-BE49-F238E27FC236}">
                <a16:creationId xmlns:a16="http://schemas.microsoft.com/office/drawing/2014/main" id="{4EA08833-552E-0FED-70B1-68E450E4CA88}"/>
              </a:ext>
            </a:extLst>
          </p:cNvPr>
          <p:cNvPicPr>
            <a:picLocks noChangeAspect="1"/>
          </p:cNvPicPr>
          <p:nvPr userDrawn="1"/>
        </p:nvPicPr>
        <p:blipFill>
          <a:blip r:embed="rId45"/>
          <a:stretch>
            <a:fillRect/>
          </a:stretch>
        </p:blipFill>
        <p:spPr>
          <a:xfrm>
            <a:off x="-1" y="4394"/>
            <a:ext cx="12199821" cy="6853606"/>
          </a:xfrm>
          <a:prstGeom prst="rect">
            <a:avLst/>
          </a:prstGeom>
        </p:spPr>
      </p:pic>
      <p:sp>
        <p:nvSpPr>
          <p:cNvPr id="2" name="Title Placeholder 1">
            <a:extLst>
              <a:ext uri="{FF2B5EF4-FFF2-40B4-BE49-F238E27FC236}">
                <a16:creationId xmlns:a16="http://schemas.microsoft.com/office/drawing/2014/main" id="{CBD6666A-5A3C-1D44-B53F-8D76AFD02589}"/>
              </a:ext>
            </a:extLst>
          </p:cNvPr>
          <p:cNvSpPr>
            <a:spLocks noGrp="1"/>
          </p:cNvSpPr>
          <p:nvPr>
            <p:ph type="title"/>
          </p:nvPr>
        </p:nvSpPr>
        <p:spPr>
          <a:xfrm>
            <a:off x="442913" y="540215"/>
            <a:ext cx="11306175" cy="537155"/>
          </a:xfrm>
          <a:prstGeom prst="rect">
            <a:avLst/>
          </a:prstGeom>
        </p:spPr>
        <p:txBody>
          <a:bodyPr vert="horz" lIns="91440" tIns="9000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19376893-6008-2643-A80E-DFC5AA9E8269}"/>
              </a:ext>
            </a:extLst>
          </p:cNvPr>
          <p:cNvSpPr>
            <a:spLocks noGrp="1"/>
          </p:cNvSpPr>
          <p:nvPr>
            <p:ph type="body" idx="1"/>
          </p:nvPr>
        </p:nvSpPr>
        <p:spPr>
          <a:xfrm>
            <a:off x="442913" y="1160463"/>
            <a:ext cx="11306175" cy="50768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35A464A-A65A-4110-8612-7116CACE8098}"/>
              </a:ext>
            </a:extLst>
          </p:cNvPr>
          <p:cNvSpPr>
            <a:spLocks noGrp="1"/>
          </p:cNvSpPr>
          <p:nvPr>
            <p:ph type="dt" sz="half" idx="2"/>
          </p:nvPr>
        </p:nvSpPr>
        <p:spPr>
          <a:xfrm flipH="1">
            <a:off x="-1" y="6858000"/>
            <a:ext cx="0" cy="0"/>
          </a:xfrm>
          <a:prstGeom prst="rect">
            <a:avLst/>
          </a:prstGeom>
          <a:ln w="0">
            <a:solidFill>
              <a:srgbClr val="000000">
                <a:alpha val="0"/>
              </a:srgbClr>
            </a:solidFill>
          </a:ln>
        </p:spPr>
        <p:txBody>
          <a:bodyPr vert="horz" lIns="0" tIns="0" rIns="0" bIns="0" rtlCol="0" anchor="ctr"/>
          <a:lstStyle>
            <a:lvl1pPr algn="l">
              <a:defRPr sz="100" b="0" i="0">
                <a:solidFill>
                  <a:schemeClr val="bg1">
                    <a:lumMod val="50000"/>
                  </a:schemeClr>
                </a:solidFill>
                <a:latin typeface="Bernina Sans Offc" panose="02000000000000000000" pitchFamily="2" charset="77"/>
              </a:defRPr>
            </a:lvl1pPr>
          </a:lstStyle>
          <a:p>
            <a:endParaRPr lang="en-US"/>
          </a:p>
        </p:txBody>
      </p:sp>
      <p:sp>
        <p:nvSpPr>
          <p:cNvPr id="8" name="Footer Placeholder 4">
            <a:extLst>
              <a:ext uri="{FF2B5EF4-FFF2-40B4-BE49-F238E27FC236}">
                <a16:creationId xmlns:a16="http://schemas.microsoft.com/office/drawing/2014/main" id="{FCC97ABD-DC32-B238-5156-C7471EC1EF94}"/>
              </a:ext>
            </a:extLst>
          </p:cNvPr>
          <p:cNvSpPr>
            <a:spLocks noGrp="1"/>
          </p:cNvSpPr>
          <p:nvPr>
            <p:ph type="ftr" sz="quarter" idx="3"/>
          </p:nvPr>
        </p:nvSpPr>
        <p:spPr>
          <a:xfrm>
            <a:off x="442913" y="6471920"/>
            <a:ext cx="8254628" cy="249555"/>
          </a:xfrm>
          <a:prstGeom prst="rect">
            <a:avLst/>
          </a:prstGeom>
        </p:spPr>
        <p:txBody>
          <a:bodyPr vert="horz" lIns="91440" tIns="45720" rIns="91440" bIns="45720" rtlCol="0" anchor="ctr"/>
          <a:lstStyle>
            <a:lvl1pPr algn="l">
              <a:defRPr sz="700" b="0" i="0" spc="100" baseline="0">
                <a:solidFill>
                  <a:schemeClr val="bg1">
                    <a:lumMod val="50000"/>
                  </a:schemeClr>
                </a:solidFill>
                <a:latin typeface="Bernina Sans Offc" panose="02000000000000000000" pitchFamily="2" charset="77"/>
              </a:defRPr>
            </a:lvl1pPr>
          </a:lstStyle>
          <a:p>
            <a:r>
              <a:rPr lang="en-US"/>
              <a:t>CONFIDENTIAL</a:t>
            </a:r>
          </a:p>
        </p:txBody>
      </p:sp>
      <p:sp>
        <p:nvSpPr>
          <p:cNvPr id="10" name="Slide Number Placeholder 5">
            <a:extLst>
              <a:ext uri="{FF2B5EF4-FFF2-40B4-BE49-F238E27FC236}">
                <a16:creationId xmlns:a16="http://schemas.microsoft.com/office/drawing/2014/main" id="{9C1F3F55-66A6-7CAA-85AC-2BA8C3879501}"/>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tx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11" name="Straight Connector 10">
            <a:extLst>
              <a:ext uri="{FF2B5EF4-FFF2-40B4-BE49-F238E27FC236}">
                <a16:creationId xmlns:a16="http://schemas.microsoft.com/office/drawing/2014/main" id="{6FE12EAF-67A1-82D6-3BF6-ED94762DB84E}"/>
              </a:ext>
            </a:extLst>
          </p:cNvPr>
          <p:cNvCxnSpPr>
            <a:cxnSpLocks/>
          </p:cNvCxnSpPr>
          <p:nvPr userDrawn="1"/>
        </p:nvCxnSpPr>
        <p:spPr>
          <a:xfrm>
            <a:off x="11379451" y="6503720"/>
            <a:ext cx="0" cy="213360"/>
          </a:xfrm>
          <a:prstGeom prst="line">
            <a:avLst/>
          </a:prstGeom>
          <a:ln w="25400">
            <a:gradFill>
              <a:gsLst>
                <a:gs pos="100000">
                  <a:schemeClr val="accent1"/>
                </a:gs>
                <a:gs pos="0">
                  <a:schemeClr val="accent3"/>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6D6980CB-1D30-A8FD-C71B-1D80E987E735}"/>
              </a:ext>
            </a:extLst>
          </p:cNvPr>
          <p:cNvPicPr>
            <a:picLocks noChangeAspect="1"/>
          </p:cNvPicPr>
          <p:nvPr userDrawn="1"/>
        </p:nvPicPr>
        <p:blipFill>
          <a:blip r:embed="rId46" cstate="print">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3253947480"/>
      </p:ext>
    </p:extLst>
  </p:cSld>
  <p:clrMap bg1="lt1" tx1="dk1" bg2="lt2" tx2="dk2" accent1="accent1" accent2="accent2" accent3="accent3" accent4="accent4" accent5="accent5" accent6="accent6" hlink="hlink" folHlink="folHlink"/>
  <p:sldLayoutIdLst>
    <p:sldLayoutId id="2147484385" r:id="rId1"/>
    <p:sldLayoutId id="2147484163" r:id="rId2"/>
    <p:sldLayoutId id="2147484401" r:id="rId3"/>
    <p:sldLayoutId id="2147484403" r:id="rId4"/>
    <p:sldLayoutId id="2147484404" r:id="rId5"/>
    <p:sldLayoutId id="2147484371" r:id="rId6"/>
    <p:sldLayoutId id="2147484413" r:id="rId7"/>
    <p:sldLayoutId id="2147484410" r:id="rId8"/>
    <p:sldLayoutId id="2147484372" r:id="rId9"/>
    <p:sldLayoutId id="2147484373" r:id="rId10"/>
    <p:sldLayoutId id="2147484354" r:id="rId11"/>
    <p:sldLayoutId id="2147484356" r:id="rId12"/>
    <p:sldLayoutId id="2147484359" r:id="rId13"/>
    <p:sldLayoutId id="2147484415" r:id="rId14"/>
    <p:sldLayoutId id="2147484412" r:id="rId15"/>
    <p:sldLayoutId id="2147484414" r:id="rId16"/>
    <p:sldLayoutId id="2147484417" r:id="rId17"/>
    <p:sldLayoutId id="2147484418" r:id="rId18"/>
    <p:sldLayoutId id="2147484420" r:id="rId19"/>
    <p:sldLayoutId id="2147484419" r:id="rId20"/>
    <p:sldLayoutId id="2147484411" r:id="rId21"/>
    <p:sldLayoutId id="2147484176" r:id="rId22"/>
    <p:sldLayoutId id="2147484374" r:id="rId23"/>
    <p:sldLayoutId id="2147484376" r:id="rId24"/>
    <p:sldLayoutId id="2147484377" r:id="rId25"/>
    <p:sldLayoutId id="2147484390" r:id="rId26"/>
    <p:sldLayoutId id="2147484394" r:id="rId27"/>
    <p:sldLayoutId id="2147484395" r:id="rId28"/>
    <p:sldLayoutId id="2147484396" r:id="rId29"/>
    <p:sldLayoutId id="2147484378" r:id="rId30"/>
    <p:sldLayoutId id="2147484379" r:id="rId31"/>
    <p:sldLayoutId id="2147484380" r:id="rId32"/>
    <p:sldLayoutId id="2147484381" r:id="rId33"/>
    <p:sldLayoutId id="2147484397" r:id="rId34"/>
    <p:sldLayoutId id="2147484398" r:id="rId35"/>
    <p:sldLayoutId id="2147484399" r:id="rId36"/>
    <p:sldLayoutId id="2147484400" r:id="rId37"/>
    <p:sldLayoutId id="2147484406" r:id="rId38"/>
    <p:sldLayoutId id="2147484407" r:id="rId39"/>
    <p:sldLayoutId id="2147484408" r:id="rId40"/>
    <p:sldLayoutId id="2147484409" r:id="rId41"/>
    <p:sldLayoutId id="2147484186" r:id="rId42"/>
    <p:sldLayoutId id="2147484416" r:id="rId43"/>
  </p:sldLayoutIdLst>
  <p:hf hdr="0" dt="0"/>
  <p:txStyles>
    <p:titleStyle>
      <a:lvl1pPr algn="l" defTabSz="914400" rtl="0" eaLnBrk="1" latinLnBrk="0" hangingPunct="1">
        <a:lnSpc>
          <a:spcPct val="90000"/>
        </a:lnSpc>
        <a:spcBef>
          <a:spcPct val="0"/>
        </a:spcBef>
        <a:buNone/>
        <a:defRPr sz="2600" b="0" i="0" kern="1200">
          <a:solidFill>
            <a:schemeClr val="tx1"/>
          </a:solidFill>
          <a:latin typeface="Bernina Sans Offc Extrabold" pitchFamily="2" charset="0"/>
          <a:ea typeface="+mj-ea"/>
          <a:cs typeface="+mj-cs"/>
        </a:defRPr>
      </a:lvl1pPr>
    </p:titleStyle>
    <p:bodyStyle>
      <a:lvl1pPr marL="184150" indent="-184150" algn="l" defTabSz="914400" rtl="0" eaLnBrk="1" latinLnBrk="0" hangingPunct="1">
        <a:lnSpc>
          <a:spcPct val="90000"/>
        </a:lnSpc>
        <a:spcBef>
          <a:spcPts val="1000"/>
        </a:spcBef>
        <a:buSzPct val="80000"/>
        <a:buFont typeface="Wingdings" pitchFamily="2" charset="2"/>
        <a:buChar char="§"/>
        <a:tabLst/>
        <a:defRPr sz="2400" b="0" i="0" kern="1200">
          <a:solidFill>
            <a:schemeClr val="tx1"/>
          </a:solidFill>
          <a:latin typeface="Bernina Sans Offc" panose="02000000000000000000" pitchFamily="2" charset="77"/>
          <a:ea typeface="+mn-ea"/>
          <a:cs typeface="+mn-cs"/>
        </a:defRPr>
      </a:lvl1pPr>
      <a:lvl2pPr marL="400050" indent="-184150" algn="l" defTabSz="914400" rtl="0" eaLnBrk="1" latinLnBrk="0" hangingPunct="1">
        <a:lnSpc>
          <a:spcPct val="90000"/>
        </a:lnSpc>
        <a:spcBef>
          <a:spcPts val="500"/>
        </a:spcBef>
        <a:buSzPct val="80000"/>
        <a:buFont typeface="Wingdings" pitchFamily="2" charset="2"/>
        <a:buChar char="§"/>
        <a:tabLst/>
        <a:defRPr sz="2000" b="0" i="0" kern="1200">
          <a:solidFill>
            <a:schemeClr val="tx1"/>
          </a:solidFill>
          <a:latin typeface="Bernina Sans Offc" panose="02000000000000000000" pitchFamily="2" charset="77"/>
          <a:ea typeface="+mn-ea"/>
          <a:cs typeface="+mn-cs"/>
        </a:defRPr>
      </a:lvl2pPr>
      <a:lvl3pPr marL="571500" indent="-127000" algn="l" defTabSz="914400" rtl="0" eaLnBrk="1" latinLnBrk="0" hangingPunct="1">
        <a:lnSpc>
          <a:spcPct val="90000"/>
        </a:lnSpc>
        <a:spcBef>
          <a:spcPts val="500"/>
        </a:spcBef>
        <a:buSzPct val="80000"/>
        <a:buFont typeface="Wingdings" pitchFamily="2" charset="2"/>
        <a:buChar char="§"/>
        <a:tabLst/>
        <a:defRPr sz="1800" b="0" i="0" kern="1200">
          <a:solidFill>
            <a:schemeClr val="tx1"/>
          </a:solidFill>
          <a:latin typeface="Bernina Sans Offc" panose="02000000000000000000" pitchFamily="2" charset="77"/>
          <a:ea typeface="+mn-ea"/>
          <a:cs typeface="+mn-cs"/>
        </a:defRPr>
      </a:lvl3pPr>
      <a:lvl4pPr marL="811212" indent="-171450" algn="l" defTabSz="914400" rtl="0" eaLnBrk="1" latinLnBrk="0" hangingPunct="1">
        <a:lnSpc>
          <a:spcPct val="90000"/>
        </a:lnSpc>
        <a:spcBef>
          <a:spcPts val="500"/>
        </a:spcBef>
        <a:buSzPct val="80000"/>
        <a:buFont typeface="Wingdings" pitchFamily="2" charset="2"/>
        <a:buChar char="§"/>
        <a:tabLst/>
        <a:defRPr sz="1600" b="0" i="0" kern="1200">
          <a:solidFill>
            <a:schemeClr val="tx1"/>
          </a:solidFill>
          <a:latin typeface="Bernina Sans Offc" panose="02000000000000000000" pitchFamily="2" charset="77"/>
          <a:ea typeface="+mn-ea"/>
          <a:cs typeface="+mn-cs"/>
        </a:defRPr>
      </a:lvl4pPr>
      <a:lvl5pPr marL="982662" indent="-171450" algn="l" defTabSz="914400" rtl="0" eaLnBrk="1" latinLnBrk="0" hangingPunct="1">
        <a:lnSpc>
          <a:spcPct val="90000"/>
        </a:lnSpc>
        <a:spcBef>
          <a:spcPts val="500"/>
        </a:spcBef>
        <a:buSzPct val="80000"/>
        <a:buFont typeface="Wingdings" pitchFamily="2" charset="2"/>
        <a:buChar char="§"/>
        <a:tabLst/>
        <a:defRPr sz="1400" b="0" i="0" kern="1200">
          <a:solidFill>
            <a:schemeClr val="tx1"/>
          </a:solidFill>
          <a:latin typeface="Bernina Sans Offc"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3" orient="horz" pos="663">
          <p15:clr>
            <a:srgbClr val="F26B43"/>
          </p15:clr>
        </p15:guide>
        <p15:guide id="4" orient="horz" pos="731">
          <p15:clr>
            <a:srgbClr val="F26B43"/>
          </p15:clr>
        </p15:guide>
        <p15:guide id="5" pos="7401">
          <p15:clr>
            <a:srgbClr val="F26B43"/>
          </p15:clr>
        </p15:guide>
        <p15:guide id="7" orient="horz" pos="142">
          <p15:clr>
            <a:srgbClr val="F26B43"/>
          </p15:clr>
        </p15:guide>
        <p15:guide id="8" orient="horz" pos="4065">
          <p15:clr>
            <a:srgbClr val="F26B43"/>
          </p15:clr>
        </p15:guide>
        <p15:guide id="10" orient="horz" pos="3997">
          <p15:clr>
            <a:srgbClr val="F26B43"/>
          </p15:clr>
        </p15:guide>
        <p15:guide id="11" orient="horz" pos="436">
          <p15:clr>
            <a:srgbClr val="F26B43"/>
          </p15:clr>
        </p15:guide>
        <p15:guide id="12" orient="horz" pos="3929">
          <p15:clr>
            <a:srgbClr val="F26B43"/>
          </p15:clr>
        </p15:guide>
        <p15:guide id="13" orient="horz" pos="3725">
          <p15:clr>
            <a:srgbClr val="F26B43"/>
          </p15:clr>
        </p15:guide>
        <p15:guide id="14" orient="horz" pos="5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hidden="1">
            <a:extLst>
              <a:ext uri="{FF2B5EF4-FFF2-40B4-BE49-F238E27FC236}">
                <a16:creationId xmlns:a16="http://schemas.microsoft.com/office/drawing/2014/main" id="{4EA08833-552E-0FED-70B1-68E450E4CA88}"/>
              </a:ext>
            </a:extLst>
          </p:cNvPr>
          <p:cNvPicPr>
            <a:picLocks noChangeAspect="1"/>
          </p:cNvPicPr>
          <p:nvPr userDrawn="1"/>
        </p:nvPicPr>
        <p:blipFill>
          <a:blip r:embed="rId45"/>
          <a:stretch>
            <a:fillRect/>
          </a:stretch>
        </p:blipFill>
        <p:spPr>
          <a:xfrm>
            <a:off x="-1" y="4394"/>
            <a:ext cx="12199821" cy="6853606"/>
          </a:xfrm>
          <a:prstGeom prst="rect">
            <a:avLst/>
          </a:prstGeom>
        </p:spPr>
      </p:pic>
      <p:sp>
        <p:nvSpPr>
          <p:cNvPr id="2" name="Title Placeholder 1">
            <a:extLst>
              <a:ext uri="{FF2B5EF4-FFF2-40B4-BE49-F238E27FC236}">
                <a16:creationId xmlns:a16="http://schemas.microsoft.com/office/drawing/2014/main" id="{CBD6666A-5A3C-1D44-B53F-8D76AFD02589}"/>
              </a:ext>
            </a:extLst>
          </p:cNvPr>
          <p:cNvSpPr>
            <a:spLocks noGrp="1"/>
          </p:cNvSpPr>
          <p:nvPr>
            <p:ph type="title"/>
          </p:nvPr>
        </p:nvSpPr>
        <p:spPr>
          <a:xfrm>
            <a:off x="442913" y="540215"/>
            <a:ext cx="11306175" cy="537155"/>
          </a:xfrm>
          <a:prstGeom prst="rect">
            <a:avLst/>
          </a:prstGeom>
        </p:spPr>
        <p:txBody>
          <a:bodyPr vert="horz" lIns="91440" tIns="9000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19376893-6008-2643-A80E-DFC5AA9E8269}"/>
              </a:ext>
            </a:extLst>
          </p:cNvPr>
          <p:cNvSpPr>
            <a:spLocks noGrp="1"/>
          </p:cNvSpPr>
          <p:nvPr>
            <p:ph type="body" idx="1"/>
          </p:nvPr>
        </p:nvSpPr>
        <p:spPr>
          <a:xfrm>
            <a:off x="442913" y="1160463"/>
            <a:ext cx="11306175" cy="50768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35A464A-A65A-4110-8612-7116CACE8098}"/>
              </a:ext>
            </a:extLst>
          </p:cNvPr>
          <p:cNvSpPr>
            <a:spLocks noGrp="1"/>
          </p:cNvSpPr>
          <p:nvPr>
            <p:ph type="dt" sz="half" idx="2"/>
          </p:nvPr>
        </p:nvSpPr>
        <p:spPr>
          <a:xfrm flipH="1">
            <a:off x="-1" y="6858000"/>
            <a:ext cx="0" cy="0"/>
          </a:xfrm>
          <a:prstGeom prst="rect">
            <a:avLst/>
          </a:prstGeom>
          <a:ln w="0">
            <a:solidFill>
              <a:srgbClr val="000000">
                <a:alpha val="0"/>
              </a:srgbClr>
            </a:solidFill>
          </a:ln>
        </p:spPr>
        <p:txBody>
          <a:bodyPr vert="horz" lIns="0" tIns="0" rIns="0" bIns="0" rtlCol="0" anchor="ctr"/>
          <a:lstStyle>
            <a:lvl1pPr algn="l">
              <a:defRPr sz="100" b="0" i="0">
                <a:solidFill>
                  <a:schemeClr val="bg1">
                    <a:lumMod val="50000"/>
                  </a:schemeClr>
                </a:solidFill>
                <a:latin typeface="Bernina Sans Offc" panose="02000000000000000000" pitchFamily="2" charset="77"/>
              </a:defRPr>
            </a:lvl1pPr>
          </a:lstStyle>
          <a:p>
            <a:endParaRPr lang="en-US"/>
          </a:p>
        </p:txBody>
      </p:sp>
      <p:sp>
        <p:nvSpPr>
          <p:cNvPr id="8" name="Footer Placeholder 4">
            <a:extLst>
              <a:ext uri="{FF2B5EF4-FFF2-40B4-BE49-F238E27FC236}">
                <a16:creationId xmlns:a16="http://schemas.microsoft.com/office/drawing/2014/main" id="{FCC97ABD-DC32-B238-5156-C7471EC1EF94}"/>
              </a:ext>
            </a:extLst>
          </p:cNvPr>
          <p:cNvSpPr>
            <a:spLocks noGrp="1"/>
          </p:cNvSpPr>
          <p:nvPr>
            <p:ph type="ftr" sz="quarter" idx="3"/>
          </p:nvPr>
        </p:nvSpPr>
        <p:spPr>
          <a:xfrm>
            <a:off x="442913" y="6471920"/>
            <a:ext cx="8254628" cy="249555"/>
          </a:xfrm>
          <a:prstGeom prst="rect">
            <a:avLst/>
          </a:prstGeom>
        </p:spPr>
        <p:txBody>
          <a:bodyPr vert="horz" lIns="91440" tIns="45720" rIns="91440" bIns="45720" rtlCol="0" anchor="ctr"/>
          <a:lstStyle>
            <a:lvl1pPr algn="l">
              <a:defRPr sz="700" b="0" i="0" spc="100" baseline="0">
                <a:solidFill>
                  <a:schemeClr val="bg1">
                    <a:lumMod val="50000"/>
                  </a:schemeClr>
                </a:solidFill>
                <a:latin typeface="Bernina Sans Offc" panose="02000000000000000000" pitchFamily="2" charset="77"/>
              </a:defRPr>
            </a:lvl1pPr>
          </a:lstStyle>
          <a:p>
            <a:r>
              <a:rPr lang="en-US"/>
              <a:t>CONFIDENTIAL</a:t>
            </a:r>
          </a:p>
        </p:txBody>
      </p:sp>
      <p:sp>
        <p:nvSpPr>
          <p:cNvPr id="10" name="Slide Number Placeholder 5">
            <a:extLst>
              <a:ext uri="{FF2B5EF4-FFF2-40B4-BE49-F238E27FC236}">
                <a16:creationId xmlns:a16="http://schemas.microsoft.com/office/drawing/2014/main" id="{9C1F3F55-66A6-7CAA-85AC-2BA8C3879501}"/>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tx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11" name="Straight Connector 10">
            <a:extLst>
              <a:ext uri="{FF2B5EF4-FFF2-40B4-BE49-F238E27FC236}">
                <a16:creationId xmlns:a16="http://schemas.microsoft.com/office/drawing/2014/main" id="{6FE12EAF-67A1-82D6-3BF6-ED94762DB84E}"/>
              </a:ext>
            </a:extLst>
          </p:cNvPr>
          <p:cNvCxnSpPr>
            <a:cxnSpLocks/>
          </p:cNvCxnSpPr>
          <p:nvPr userDrawn="1"/>
        </p:nvCxnSpPr>
        <p:spPr>
          <a:xfrm>
            <a:off x="11379451" y="6503720"/>
            <a:ext cx="0" cy="213360"/>
          </a:xfrm>
          <a:prstGeom prst="line">
            <a:avLst/>
          </a:prstGeom>
          <a:ln w="25400">
            <a:gradFill>
              <a:gsLst>
                <a:gs pos="100000">
                  <a:schemeClr val="accent1"/>
                </a:gs>
                <a:gs pos="0">
                  <a:schemeClr val="accent3"/>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6D6980CB-1D30-A8FD-C71B-1D80E987E735}"/>
              </a:ext>
            </a:extLst>
          </p:cNvPr>
          <p:cNvPicPr>
            <a:picLocks noChangeAspect="1"/>
          </p:cNvPicPr>
          <p:nvPr userDrawn="1"/>
        </p:nvPicPr>
        <p:blipFill>
          <a:blip r:embed="rId46" cstate="print">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427776855"/>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 id="2147484434" r:id="rId12"/>
    <p:sldLayoutId id="2147484435" r:id="rId13"/>
    <p:sldLayoutId id="2147484437" r:id="rId14"/>
    <p:sldLayoutId id="2147484438" r:id="rId15"/>
    <p:sldLayoutId id="2147484439" r:id="rId16"/>
    <p:sldLayoutId id="2147484440" r:id="rId17"/>
    <p:sldLayoutId id="2147484441" r:id="rId18"/>
    <p:sldLayoutId id="2147484442" r:id="rId19"/>
    <p:sldLayoutId id="2147484443" r:id="rId20"/>
    <p:sldLayoutId id="2147484444" r:id="rId21"/>
    <p:sldLayoutId id="2147484445" r:id="rId22"/>
    <p:sldLayoutId id="2147484446" r:id="rId23"/>
    <p:sldLayoutId id="2147484447" r:id="rId24"/>
    <p:sldLayoutId id="2147484448" r:id="rId25"/>
    <p:sldLayoutId id="2147484449" r:id="rId26"/>
    <p:sldLayoutId id="2147484450" r:id="rId27"/>
    <p:sldLayoutId id="2147484451" r:id="rId28"/>
    <p:sldLayoutId id="2147484452" r:id="rId29"/>
    <p:sldLayoutId id="2147484453" r:id="rId30"/>
    <p:sldLayoutId id="2147484454" r:id="rId31"/>
    <p:sldLayoutId id="2147484455" r:id="rId32"/>
    <p:sldLayoutId id="2147484456" r:id="rId33"/>
    <p:sldLayoutId id="2147484457" r:id="rId34"/>
    <p:sldLayoutId id="2147484458" r:id="rId35"/>
    <p:sldLayoutId id="2147484459" r:id="rId36"/>
    <p:sldLayoutId id="2147484460" r:id="rId37"/>
    <p:sldLayoutId id="2147484461" r:id="rId38"/>
    <p:sldLayoutId id="2147484462" r:id="rId39"/>
    <p:sldLayoutId id="2147484463" r:id="rId40"/>
    <p:sldLayoutId id="2147484464" r:id="rId41"/>
    <p:sldLayoutId id="2147484465" r:id="rId42"/>
    <p:sldLayoutId id="2147484466" r:id="rId43"/>
  </p:sldLayoutIdLst>
  <p:hf hdr="0" dt="0"/>
  <p:txStyles>
    <p:titleStyle>
      <a:lvl1pPr algn="l" defTabSz="914400" rtl="0" eaLnBrk="1" latinLnBrk="0" hangingPunct="1">
        <a:lnSpc>
          <a:spcPct val="90000"/>
        </a:lnSpc>
        <a:spcBef>
          <a:spcPct val="0"/>
        </a:spcBef>
        <a:buNone/>
        <a:defRPr sz="2600" b="0" i="0" kern="1200">
          <a:solidFill>
            <a:schemeClr val="tx1"/>
          </a:solidFill>
          <a:latin typeface="Bernina Sans Offc Extrabold" pitchFamily="2" charset="0"/>
          <a:ea typeface="+mj-ea"/>
          <a:cs typeface="+mj-cs"/>
        </a:defRPr>
      </a:lvl1pPr>
    </p:titleStyle>
    <p:bodyStyle>
      <a:lvl1pPr marL="184150" indent="-184150" algn="l" defTabSz="914400" rtl="0" eaLnBrk="1" latinLnBrk="0" hangingPunct="1">
        <a:lnSpc>
          <a:spcPct val="90000"/>
        </a:lnSpc>
        <a:spcBef>
          <a:spcPts val="1000"/>
        </a:spcBef>
        <a:buSzPct val="80000"/>
        <a:buFont typeface="Wingdings" pitchFamily="2" charset="2"/>
        <a:buChar char="§"/>
        <a:tabLst/>
        <a:defRPr sz="2400" b="0" i="0" kern="1200">
          <a:solidFill>
            <a:schemeClr val="tx1"/>
          </a:solidFill>
          <a:latin typeface="Bernina Sans Offc" panose="02000000000000000000" pitchFamily="2" charset="77"/>
          <a:ea typeface="+mn-ea"/>
          <a:cs typeface="+mn-cs"/>
        </a:defRPr>
      </a:lvl1pPr>
      <a:lvl2pPr marL="400050" indent="-184150" algn="l" defTabSz="914400" rtl="0" eaLnBrk="1" latinLnBrk="0" hangingPunct="1">
        <a:lnSpc>
          <a:spcPct val="90000"/>
        </a:lnSpc>
        <a:spcBef>
          <a:spcPts val="500"/>
        </a:spcBef>
        <a:buSzPct val="80000"/>
        <a:buFont typeface="Wingdings" pitchFamily="2" charset="2"/>
        <a:buChar char="§"/>
        <a:tabLst/>
        <a:defRPr sz="2000" b="0" i="0" kern="1200">
          <a:solidFill>
            <a:schemeClr val="tx1"/>
          </a:solidFill>
          <a:latin typeface="Bernina Sans Offc" panose="02000000000000000000" pitchFamily="2" charset="77"/>
          <a:ea typeface="+mn-ea"/>
          <a:cs typeface="+mn-cs"/>
        </a:defRPr>
      </a:lvl2pPr>
      <a:lvl3pPr marL="571500" indent="-127000" algn="l" defTabSz="914400" rtl="0" eaLnBrk="1" latinLnBrk="0" hangingPunct="1">
        <a:lnSpc>
          <a:spcPct val="90000"/>
        </a:lnSpc>
        <a:spcBef>
          <a:spcPts val="500"/>
        </a:spcBef>
        <a:buSzPct val="80000"/>
        <a:buFont typeface="Wingdings" pitchFamily="2" charset="2"/>
        <a:buChar char="§"/>
        <a:tabLst/>
        <a:defRPr sz="1800" b="0" i="0" kern="1200">
          <a:solidFill>
            <a:schemeClr val="tx1"/>
          </a:solidFill>
          <a:latin typeface="Bernina Sans Offc" panose="02000000000000000000" pitchFamily="2" charset="77"/>
          <a:ea typeface="+mn-ea"/>
          <a:cs typeface="+mn-cs"/>
        </a:defRPr>
      </a:lvl3pPr>
      <a:lvl4pPr marL="811212" indent="-171450" algn="l" defTabSz="914400" rtl="0" eaLnBrk="1" latinLnBrk="0" hangingPunct="1">
        <a:lnSpc>
          <a:spcPct val="90000"/>
        </a:lnSpc>
        <a:spcBef>
          <a:spcPts val="500"/>
        </a:spcBef>
        <a:buSzPct val="80000"/>
        <a:buFont typeface="Wingdings" pitchFamily="2" charset="2"/>
        <a:buChar char="§"/>
        <a:tabLst/>
        <a:defRPr sz="1600" b="0" i="0" kern="1200">
          <a:solidFill>
            <a:schemeClr val="tx1"/>
          </a:solidFill>
          <a:latin typeface="Bernina Sans Offc" panose="02000000000000000000" pitchFamily="2" charset="77"/>
          <a:ea typeface="+mn-ea"/>
          <a:cs typeface="+mn-cs"/>
        </a:defRPr>
      </a:lvl4pPr>
      <a:lvl5pPr marL="982662" indent="-171450" algn="l" defTabSz="914400" rtl="0" eaLnBrk="1" latinLnBrk="0" hangingPunct="1">
        <a:lnSpc>
          <a:spcPct val="90000"/>
        </a:lnSpc>
        <a:spcBef>
          <a:spcPts val="500"/>
        </a:spcBef>
        <a:buSzPct val="80000"/>
        <a:buFont typeface="Wingdings" pitchFamily="2" charset="2"/>
        <a:buChar char="§"/>
        <a:tabLst/>
        <a:defRPr sz="1400" b="0" i="0" kern="1200">
          <a:solidFill>
            <a:schemeClr val="tx1"/>
          </a:solidFill>
          <a:latin typeface="Bernina Sans Offc"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3" orient="horz" pos="663">
          <p15:clr>
            <a:srgbClr val="F26B43"/>
          </p15:clr>
        </p15:guide>
        <p15:guide id="4" orient="horz" pos="731">
          <p15:clr>
            <a:srgbClr val="F26B43"/>
          </p15:clr>
        </p15:guide>
        <p15:guide id="5" pos="7401">
          <p15:clr>
            <a:srgbClr val="F26B43"/>
          </p15:clr>
        </p15:guide>
        <p15:guide id="7" orient="horz" pos="142">
          <p15:clr>
            <a:srgbClr val="F26B43"/>
          </p15:clr>
        </p15:guide>
        <p15:guide id="8" orient="horz" pos="4065">
          <p15:clr>
            <a:srgbClr val="F26B43"/>
          </p15:clr>
        </p15:guide>
        <p15:guide id="10" orient="horz" pos="3997">
          <p15:clr>
            <a:srgbClr val="F26B43"/>
          </p15:clr>
        </p15:guide>
        <p15:guide id="11" orient="horz" pos="436">
          <p15:clr>
            <a:srgbClr val="F26B43"/>
          </p15:clr>
        </p15:guide>
        <p15:guide id="12" orient="horz" pos="3929">
          <p15:clr>
            <a:srgbClr val="F26B43"/>
          </p15:clr>
        </p15:guide>
        <p15:guide id="13" orient="horz" pos="3725">
          <p15:clr>
            <a:srgbClr val="F26B43"/>
          </p15:clr>
        </p15:guide>
        <p15:guide id="14" orient="horz" pos="5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hidden="1">
            <a:extLst>
              <a:ext uri="{FF2B5EF4-FFF2-40B4-BE49-F238E27FC236}">
                <a16:creationId xmlns:a16="http://schemas.microsoft.com/office/drawing/2014/main" id="{4EA08833-552E-0FED-70B1-68E450E4CA88}"/>
              </a:ext>
            </a:extLst>
          </p:cNvPr>
          <p:cNvPicPr>
            <a:picLocks noChangeAspect="1"/>
          </p:cNvPicPr>
          <p:nvPr userDrawn="1"/>
        </p:nvPicPr>
        <p:blipFill>
          <a:blip r:embed="rId36"/>
          <a:stretch>
            <a:fillRect/>
          </a:stretch>
        </p:blipFill>
        <p:spPr>
          <a:xfrm>
            <a:off x="-1" y="4394"/>
            <a:ext cx="12199821" cy="6853606"/>
          </a:xfrm>
          <a:prstGeom prst="rect">
            <a:avLst/>
          </a:prstGeom>
        </p:spPr>
      </p:pic>
      <p:sp>
        <p:nvSpPr>
          <p:cNvPr id="2" name="Title Placeholder 1">
            <a:extLst>
              <a:ext uri="{FF2B5EF4-FFF2-40B4-BE49-F238E27FC236}">
                <a16:creationId xmlns:a16="http://schemas.microsoft.com/office/drawing/2014/main" id="{CBD6666A-5A3C-1D44-B53F-8D76AFD02589}"/>
              </a:ext>
            </a:extLst>
          </p:cNvPr>
          <p:cNvSpPr>
            <a:spLocks noGrp="1"/>
          </p:cNvSpPr>
          <p:nvPr>
            <p:ph type="title"/>
          </p:nvPr>
        </p:nvSpPr>
        <p:spPr>
          <a:xfrm>
            <a:off x="442913" y="540215"/>
            <a:ext cx="11306175" cy="537155"/>
          </a:xfrm>
          <a:prstGeom prst="rect">
            <a:avLst/>
          </a:prstGeom>
        </p:spPr>
        <p:txBody>
          <a:bodyPr vert="horz" lIns="91440" tIns="9000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19376893-6008-2643-A80E-DFC5AA9E8269}"/>
              </a:ext>
            </a:extLst>
          </p:cNvPr>
          <p:cNvSpPr>
            <a:spLocks noGrp="1"/>
          </p:cNvSpPr>
          <p:nvPr>
            <p:ph type="body" idx="1"/>
          </p:nvPr>
        </p:nvSpPr>
        <p:spPr>
          <a:xfrm>
            <a:off x="442913" y="1160463"/>
            <a:ext cx="11306175" cy="50768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35A464A-A65A-4110-8612-7116CACE8098}"/>
              </a:ext>
            </a:extLst>
          </p:cNvPr>
          <p:cNvSpPr>
            <a:spLocks noGrp="1"/>
          </p:cNvSpPr>
          <p:nvPr>
            <p:ph type="dt" sz="half" idx="2"/>
          </p:nvPr>
        </p:nvSpPr>
        <p:spPr>
          <a:xfrm flipH="1">
            <a:off x="-1" y="6858000"/>
            <a:ext cx="0" cy="0"/>
          </a:xfrm>
          <a:prstGeom prst="rect">
            <a:avLst/>
          </a:prstGeom>
          <a:ln w="0">
            <a:solidFill>
              <a:srgbClr val="000000">
                <a:alpha val="0"/>
              </a:srgbClr>
            </a:solidFill>
          </a:ln>
        </p:spPr>
        <p:txBody>
          <a:bodyPr vert="horz" lIns="0" tIns="0" rIns="0" bIns="0" rtlCol="0" anchor="ctr"/>
          <a:lstStyle>
            <a:lvl1pPr algn="l">
              <a:defRPr sz="100" b="0" i="0">
                <a:solidFill>
                  <a:schemeClr val="bg1">
                    <a:lumMod val="50000"/>
                  </a:schemeClr>
                </a:solidFill>
                <a:latin typeface="Bernina Sans Offc" panose="02000000000000000000" pitchFamily="2" charset="77"/>
              </a:defRPr>
            </a:lvl1pPr>
          </a:lstStyle>
          <a:p>
            <a:endParaRPr lang="en-US"/>
          </a:p>
        </p:txBody>
      </p:sp>
      <p:sp>
        <p:nvSpPr>
          <p:cNvPr id="8" name="Footer Placeholder 4">
            <a:extLst>
              <a:ext uri="{FF2B5EF4-FFF2-40B4-BE49-F238E27FC236}">
                <a16:creationId xmlns:a16="http://schemas.microsoft.com/office/drawing/2014/main" id="{FCC97ABD-DC32-B238-5156-C7471EC1EF94}"/>
              </a:ext>
            </a:extLst>
          </p:cNvPr>
          <p:cNvSpPr>
            <a:spLocks noGrp="1"/>
          </p:cNvSpPr>
          <p:nvPr>
            <p:ph type="ftr" sz="quarter" idx="3"/>
          </p:nvPr>
        </p:nvSpPr>
        <p:spPr>
          <a:xfrm>
            <a:off x="442913" y="6471920"/>
            <a:ext cx="8254628" cy="249555"/>
          </a:xfrm>
          <a:prstGeom prst="rect">
            <a:avLst/>
          </a:prstGeom>
        </p:spPr>
        <p:txBody>
          <a:bodyPr vert="horz" lIns="91440" tIns="45720" rIns="91440" bIns="45720" rtlCol="0" anchor="ctr"/>
          <a:lstStyle>
            <a:lvl1pPr algn="l">
              <a:defRPr sz="700" b="0" i="0" spc="100" baseline="0">
                <a:solidFill>
                  <a:schemeClr val="bg1">
                    <a:lumMod val="50000"/>
                  </a:schemeClr>
                </a:solidFill>
                <a:latin typeface="Bernina Sans Offc" panose="02000000000000000000" pitchFamily="2" charset="77"/>
              </a:defRPr>
            </a:lvl1pPr>
          </a:lstStyle>
          <a:p>
            <a:r>
              <a:rPr lang="en-US"/>
              <a:t>CONFIDENTIAL</a:t>
            </a:r>
          </a:p>
        </p:txBody>
      </p:sp>
      <p:sp>
        <p:nvSpPr>
          <p:cNvPr id="10" name="Slide Number Placeholder 5">
            <a:extLst>
              <a:ext uri="{FF2B5EF4-FFF2-40B4-BE49-F238E27FC236}">
                <a16:creationId xmlns:a16="http://schemas.microsoft.com/office/drawing/2014/main" id="{9C1F3F55-66A6-7CAA-85AC-2BA8C3879501}"/>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tx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11" name="Straight Connector 10">
            <a:extLst>
              <a:ext uri="{FF2B5EF4-FFF2-40B4-BE49-F238E27FC236}">
                <a16:creationId xmlns:a16="http://schemas.microsoft.com/office/drawing/2014/main" id="{6FE12EAF-67A1-82D6-3BF6-ED94762DB84E}"/>
              </a:ext>
            </a:extLst>
          </p:cNvPr>
          <p:cNvCxnSpPr>
            <a:cxnSpLocks/>
          </p:cNvCxnSpPr>
          <p:nvPr userDrawn="1"/>
        </p:nvCxnSpPr>
        <p:spPr>
          <a:xfrm>
            <a:off x="11379451" y="6503720"/>
            <a:ext cx="0" cy="213360"/>
          </a:xfrm>
          <a:prstGeom prst="line">
            <a:avLst/>
          </a:prstGeom>
          <a:ln w="25400">
            <a:gradFill>
              <a:gsLst>
                <a:gs pos="100000">
                  <a:schemeClr val="accent1"/>
                </a:gs>
                <a:gs pos="0">
                  <a:schemeClr val="accent3"/>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6D6980CB-1D30-A8FD-C71B-1D80E987E735}"/>
              </a:ext>
            </a:extLst>
          </p:cNvPr>
          <p:cNvPicPr>
            <a:picLocks noChangeAspect="1"/>
          </p:cNvPicPr>
          <p:nvPr userDrawn="1"/>
        </p:nvPicPr>
        <p:blipFill>
          <a:blip r:embed="rId37" cstate="print">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2213207303"/>
      </p:ext>
    </p:extLst>
  </p:cSld>
  <p:clrMap bg1="lt1" tx1="dk1" bg2="lt2" tx2="dk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 id="2147484479" r:id="rId12"/>
    <p:sldLayoutId id="2147484480" r:id="rId13"/>
    <p:sldLayoutId id="2147484481" r:id="rId14"/>
    <p:sldLayoutId id="2147484482" r:id="rId15"/>
    <p:sldLayoutId id="2147484483" r:id="rId16"/>
    <p:sldLayoutId id="2147484484" r:id="rId17"/>
    <p:sldLayoutId id="2147484485" r:id="rId18"/>
    <p:sldLayoutId id="2147484486" r:id="rId19"/>
    <p:sldLayoutId id="2147484487" r:id="rId20"/>
    <p:sldLayoutId id="2147484488" r:id="rId21"/>
    <p:sldLayoutId id="2147484489" r:id="rId22"/>
    <p:sldLayoutId id="2147484490" r:id="rId23"/>
    <p:sldLayoutId id="2147484491" r:id="rId24"/>
    <p:sldLayoutId id="2147484492" r:id="rId25"/>
    <p:sldLayoutId id="2147484493" r:id="rId26"/>
    <p:sldLayoutId id="2147484494" r:id="rId27"/>
    <p:sldLayoutId id="2147484495" r:id="rId28"/>
    <p:sldLayoutId id="2147484496" r:id="rId29"/>
    <p:sldLayoutId id="2147484497" r:id="rId30"/>
    <p:sldLayoutId id="2147484498" r:id="rId31"/>
    <p:sldLayoutId id="2147484499" r:id="rId32"/>
    <p:sldLayoutId id="2147484500" r:id="rId33"/>
    <p:sldLayoutId id="2147484501" r:id="rId34"/>
  </p:sldLayoutIdLst>
  <p:hf hdr="0" dt="0"/>
  <p:txStyles>
    <p:titleStyle>
      <a:lvl1pPr algn="l" defTabSz="914400" rtl="0" eaLnBrk="1" latinLnBrk="0" hangingPunct="1">
        <a:lnSpc>
          <a:spcPct val="90000"/>
        </a:lnSpc>
        <a:spcBef>
          <a:spcPct val="0"/>
        </a:spcBef>
        <a:buNone/>
        <a:defRPr sz="2600" b="0" i="0" kern="1200">
          <a:solidFill>
            <a:schemeClr val="tx1"/>
          </a:solidFill>
          <a:latin typeface="Bernina Sans Offc Extrabold" pitchFamily="2" charset="0"/>
          <a:ea typeface="+mj-ea"/>
          <a:cs typeface="+mj-cs"/>
        </a:defRPr>
      </a:lvl1pPr>
    </p:titleStyle>
    <p:bodyStyle>
      <a:lvl1pPr marL="184150" indent="-184150" algn="l" defTabSz="914400" rtl="0" eaLnBrk="1" latinLnBrk="0" hangingPunct="1">
        <a:lnSpc>
          <a:spcPct val="90000"/>
        </a:lnSpc>
        <a:spcBef>
          <a:spcPts val="1000"/>
        </a:spcBef>
        <a:buSzPct val="80000"/>
        <a:buFont typeface="Wingdings" pitchFamily="2" charset="2"/>
        <a:buChar char="§"/>
        <a:tabLst/>
        <a:defRPr sz="2400" b="0" i="0" kern="1200">
          <a:solidFill>
            <a:schemeClr val="tx1"/>
          </a:solidFill>
          <a:latin typeface="Bernina Sans Offc" panose="02000000000000000000" pitchFamily="2" charset="77"/>
          <a:ea typeface="+mn-ea"/>
          <a:cs typeface="+mn-cs"/>
        </a:defRPr>
      </a:lvl1pPr>
      <a:lvl2pPr marL="400050" indent="-184150" algn="l" defTabSz="914400" rtl="0" eaLnBrk="1" latinLnBrk="0" hangingPunct="1">
        <a:lnSpc>
          <a:spcPct val="90000"/>
        </a:lnSpc>
        <a:spcBef>
          <a:spcPts val="500"/>
        </a:spcBef>
        <a:buSzPct val="80000"/>
        <a:buFont typeface="Wingdings" pitchFamily="2" charset="2"/>
        <a:buChar char="§"/>
        <a:tabLst/>
        <a:defRPr sz="2000" b="0" i="0" kern="1200">
          <a:solidFill>
            <a:schemeClr val="tx1"/>
          </a:solidFill>
          <a:latin typeface="Bernina Sans Offc" panose="02000000000000000000" pitchFamily="2" charset="77"/>
          <a:ea typeface="+mn-ea"/>
          <a:cs typeface="+mn-cs"/>
        </a:defRPr>
      </a:lvl2pPr>
      <a:lvl3pPr marL="571500" indent="-127000" algn="l" defTabSz="914400" rtl="0" eaLnBrk="1" latinLnBrk="0" hangingPunct="1">
        <a:lnSpc>
          <a:spcPct val="90000"/>
        </a:lnSpc>
        <a:spcBef>
          <a:spcPts val="500"/>
        </a:spcBef>
        <a:buSzPct val="80000"/>
        <a:buFont typeface="Wingdings" pitchFamily="2" charset="2"/>
        <a:buChar char="§"/>
        <a:tabLst/>
        <a:defRPr sz="1800" b="0" i="0" kern="1200">
          <a:solidFill>
            <a:schemeClr val="tx1"/>
          </a:solidFill>
          <a:latin typeface="Bernina Sans Offc" panose="02000000000000000000" pitchFamily="2" charset="77"/>
          <a:ea typeface="+mn-ea"/>
          <a:cs typeface="+mn-cs"/>
        </a:defRPr>
      </a:lvl3pPr>
      <a:lvl4pPr marL="811212" indent="-171450" algn="l" defTabSz="914400" rtl="0" eaLnBrk="1" latinLnBrk="0" hangingPunct="1">
        <a:lnSpc>
          <a:spcPct val="90000"/>
        </a:lnSpc>
        <a:spcBef>
          <a:spcPts val="500"/>
        </a:spcBef>
        <a:buSzPct val="80000"/>
        <a:buFont typeface="Wingdings" pitchFamily="2" charset="2"/>
        <a:buChar char="§"/>
        <a:tabLst/>
        <a:defRPr sz="1600" b="0" i="0" kern="1200">
          <a:solidFill>
            <a:schemeClr val="tx1"/>
          </a:solidFill>
          <a:latin typeface="Bernina Sans Offc" panose="02000000000000000000" pitchFamily="2" charset="77"/>
          <a:ea typeface="+mn-ea"/>
          <a:cs typeface="+mn-cs"/>
        </a:defRPr>
      </a:lvl4pPr>
      <a:lvl5pPr marL="982662" indent="-171450" algn="l" defTabSz="914400" rtl="0" eaLnBrk="1" latinLnBrk="0" hangingPunct="1">
        <a:lnSpc>
          <a:spcPct val="90000"/>
        </a:lnSpc>
        <a:spcBef>
          <a:spcPts val="500"/>
        </a:spcBef>
        <a:buSzPct val="80000"/>
        <a:buFont typeface="Wingdings" pitchFamily="2" charset="2"/>
        <a:buChar char="§"/>
        <a:tabLst/>
        <a:defRPr sz="1400" b="0" i="0" kern="1200">
          <a:solidFill>
            <a:schemeClr val="tx1"/>
          </a:solidFill>
          <a:latin typeface="Bernina Sans Offc"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3" orient="horz" pos="663">
          <p15:clr>
            <a:srgbClr val="F26B43"/>
          </p15:clr>
        </p15:guide>
        <p15:guide id="4" orient="horz" pos="731">
          <p15:clr>
            <a:srgbClr val="F26B43"/>
          </p15:clr>
        </p15:guide>
        <p15:guide id="5" pos="7401">
          <p15:clr>
            <a:srgbClr val="F26B43"/>
          </p15:clr>
        </p15:guide>
        <p15:guide id="7" orient="horz" pos="142">
          <p15:clr>
            <a:srgbClr val="F26B43"/>
          </p15:clr>
        </p15:guide>
        <p15:guide id="8" orient="horz" pos="4065">
          <p15:clr>
            <a:srgbClr val="F26B43"/>
          </p15:clr>
        </p15:guide>
        <p15:guide id="10" orient="horz" pos="3997">
          <p15:clr>
            <a:srgbClr val="F26B43"/>
          </p15:clr>
        </p15:guide>
        <p15:guide id="11" orient="horz" pos="436">
          <p15:clr>
            <a:srgbClr val="F26B43"/>
          </p15:clr>
        </p15:guide>
        <p15:guide id="12" orient="horz" pos="3929">
          <p15:clr>
            <a:srgbClr val="F26B43"/>
          </p15:clr>
        </p15:guide>
        <p15:guide id="13" orient="horz" pos="3725">
          <p15:clr>
            <a:srgbClr val="F26B43"/>
          </p15:clr>
        </p15:guide>
        <p15:guide id="14" orient="horz" pos="50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hidden="1">
            <a:extLst>
              <a:ext uri="{FF2B5EF4-FFF2-40B4-BE49-F238E27FC236}">
                <a16:creationId xmlns:a16="http://schemas.microsoft.com/office/drawing/2014/main" id="{4EA08833-552E-0FED-70B1-68E450E4CA88}"/>
              </a:ext>
            </a:extLst>
          </p:cNvPr>
          <p:cNvPicPr>
            <a:picLocks noChangeAspect="1"/>
          </p:cNvPicPr>
          <p:nvPr userDrawn="1"/>
        </p:nvPicPr>
        <p:blipFill>
          <a:blip r:embed="rId36"/>
          <a:stretch>
            <a:fillRect/>
          </a:stretch>
        </p:blipFill>
        <p:spPr>
          <a:xfrm>
            <a:off x="-1" y="4394"/>
            <a:ext cx="12199821" cy="6853606"/>
          </a:xfrm>
          <a:prstGeom prst="rect">
            <a:avLst/>
          </a:prstGeom>
        </p:spPr>
      </p:pic>
      <p:sp>
        <p:nvSpPr>
          <p:cNvPr id="2" name="Title Placeholder 1">
            <a:extLst>
              <a:ext uri="{FF2B5EF4-FFF2-40B4-BE49-F238E27FC236}">
                <a16:creationId xmlns:a16="http://schemas.microsoft.com/office/drawing/2014/main" id="{CBD6666A-5A3C-1D44-B53F-8D76AFD02589}"/>
              </a:ext>
            </a:extLst>
          </p:cNvPr>
          <p:cNvSpPr>
            <a:spLocks noGrp="1"/>
          </p:cNvSpPr>
          <p:nvPr>
            <p:ph type="title"/>
          </p:nvPr>
        </p:nvSpPr>
        <p:spPr>
          <a:xfrm>
            <a:off x="442913" y="540215"/>
            <a:ext cx="11306175" cy="537155"/>
          </a:xfrm>
          <a:prstGeom prst="rect">
            <a:avLst/>
          </a:prstGeom>
        </p:spPr>
        <p:txBody>
          <a:bodyPr vert="horz" lIns="91440" tIns="9000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19376893-6008-2643-A80E-DFC5AA9E8269}"/>
              </a:ext>
            </a:extLst>
          </p:cNvPr>
          <p:cNvSpPr>
            <a:spLocks noGrp="1"/>
          </p:cNvSpPr>
          <p:nvPr>
            <p:ph type="body" idx="1"/>
          </p:nvPr>
        </p:nvSpPr>
        <p:spPr>
          <a:xfrm>
            <a:off x="442913" y="1160463"/>
            <a:ext cx="11306175" cy="50768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35A464A-A65A-4110-8612-7116CACE8098}"/>
              </a:ext>
            </a:extLst>
          </p:cNvPr>
          <p:cNvSpPr>
            <a:spLocks noGrp="1"/>
          </p:cNvSpPr>
          <p:nvPr>
            <p:ph type="dt" sz="half" idx="2"/>
          </p:nvPr>
        </p:nvSpPr>
        <p:spPr>
          <a:xfrm flipH="1">
            <a:off x="-1" y="6858000"/>
            <a:ext cx="0" cy="0"/>
          </a:xfrm>
          <a:prstGeom prst="rect">
            <a:avLst/>
          </a:prstGeom>
          <a:ln w="0">
            <a:solidFill>
              <a:srgbClr val="000000">
                <a:alpha val="0"/>
              </a:srgbClr>
            </a:solidFill>
          </a:ln>
        </p:spPr>
        <p:txBody>
          <a:bodyPr vert="horz" lIns="0" tIns="0" rIns="0" bIns="0" rtlCol="0" anchor="ctr"/>
          <a:lstStyle>
            <a:lvl1pPr algn="l">
              <a:defRPr sz="100" b="0" i="0">
                <a:solidFill>
                  <a:schemeClr val="bg1">
                    <a:lumMod val="50000"/>
                  </a:schemeClr>
                </a:solidFill>
                <a:latin typeface="Bernina Sans Offc" panose="02000000000000000000" pitchFamily="2" charset="77"/>
              </a:defRPr>
            </a:lvl1pPr>
          </a:lstStyle>
          <a:p>
            <a:endParaRPr lang="en-US"/>
          </a:p>
        </p:txBody>
      </p:sp>
      <p:sp>
        <p:nvSpPr>
          <p:cNvPr id="8" name="Footer Placeholder 4">
            <a:extLst>
              <a:ext uri="{FF2B5EF4-FFF2-40B4-BE49-F238E27FC236}">
                <a16:creationId xmlns:a16="http://schemas.microsoft.com/office/drawing/2014/main" id="{FCC97ABD-DC32-B238-5156-C7471EC1EF94}"/>
              </a:ext>
            </a:extLst>
          </p:cNvPr>
          <p:cNvSpPr>
            <a:spLocks noGrp="1"/>
          </p:cNvSpPr>
          <p:nvPr>
            <p:ph type="ftr" sz="quarter" idx="3"/>
          </p:nvPr>
        </p:nvSpPr>
        <p:spPr>
          <a:xfrm>
            <a:off x="442913" y="6471920"/>
            <a:ext cx="8254628" cy="249555"/>
          </a:xfrm>
          <a:prstGeom prst="rect">
            <a:avLst/>
          </a:prstGeom>
        </p:spPr>
        <p:txBody>
          <a:bodyPr vert="horz" lIns="91440" tIns="45720" rIns="91440" bIns="45720" rtlCol="0" anchor="ctr"/>
          <a:lstStyle>
            <a:lvl1pPr algn="l">
              <a:defRPr sz="700" b="0" i="0" spc="100" baseline="0">
                <a:solidFill>
                  <a:schemeClr val="bg1">
                    <a:lumMod val="50000"/>
                  </a:schemeClr>
                </a:solidFill>
                <a:latin typeface="Bernina Sans Offc" panose="02000000000000000000" pitchFamily="2" charset="77"/>
              </a:defRPr>
            </a:lvl1pPr>
          </a:lstStyle>
          <a:p>
            <a:r>
              <a:rPr lang="en-US"/>
              <a:t>CONFIDENTIAL</a:t>
            </a:r>
          </a:p>
        </p:txBody>
      </p:sp>
      <p:sp>
        <p:nvSpPr>
          <p:cNvPr id="10" name="Slide Number Placeholder 5">
            <a:extLst>
              <a:ext uri="{FF2B5EF4-FFF2-40B4-BE49-F238E27FC236}">
                <a16:creationId xmlns:a16="http://schemas.microsoft.com/office/drawing/2014/main" id="{9C1F3F55-66A6-7CAA-85AC-2BA8C3879501}"/>
              </a:ext>
            </a:extLst>
          </p:cNvPr>
          <p:cNvSpPr>
            <a:spLocks noGrp="1"/>
          </p:cNvSpPr>
          <p:nvPr>
            <p:ph type="sldNum" sz="quarter" idx="4"/>
          </p:nvPr>
        </p:nvSpPr>
        <p:spPr>
          <a:xfrm>
            <a:off x="11417212" y="6487290"/>
            <a:ext cx="410527" cy="246221"/>
          </a:xfrm>
          <a:prstGeom prst="rect">
            <a:avLst/>
          </a:prstGeom>
        </p:spPr>
        <p:txBody>
          <a:bodyPr vert="horz" lIns="91440" tIns="45720" rIns="91440" bIns="45720" rtlCol="0" anchor="ctr">
            <a:spAutoFit/>
          </a:bodyPr>
          <a:lstStyle>
            <a:lvl1pPr algn="l">
              <a:defRPr sz="1000" b="0" i="0">
                <a:solidFill>
                  <a:schemeClr val="tx1"/>
                </a:solidFill>
                <a:latin typeface="Bernina Sans Offc" panose="02000000000000000000" pitchFamily="2" charset="77"/>
              </a:defRPr>
            </a:lvl1pPr>
          </a:lstStyle>
          <a:p>
            <a:fld id="{0A1A0966-58B5-D140-B861-27719A32589F}" type="slidenum">
              <a:rPr lang="en-US" smtClean="0"/>
              <a:pPr/>
              <a:t>‹#›</a:t>
            </a:fld>
            <a:endParaRPr lang="en-US"/>
          </a:p>
        </p:txBody>
      </p:sp>
      <p:cxnSp>
        <p:nvCxnSpPr>
          <p:cNvPr id="11" name="Straight Connector 10">
            <a:extLst>
              <a:ext uri="{FF2B5EF4-FFF2-40B4-BE49-F238E27FC236}">
                <a16:creationId xmlns:a16="http://schemas.microsoft.com/office/drawing/2014/main" id="{6FE12EAF-67A1-82D6-3BF6-ED94762DB84E}"/>
              </a:ext>
            </a:extLst>
          </p:cNvPr>
          <p:cNvCxnSpPr>
            <a:cxnSpLocks/>
          </p:cNvCxnSpPr>
          <p:nvPr userDrawn="1"/>
        </p:nvCxnSpPr>
        <p:spPr>
          <a:xfrm>
            <a:off x="11379451" y="6503720"/>
            <a:ext cx="0" cy="213360"/>
          </a:xfrm>
          <a:prstGeom prst="line">
            <a:avLst/>
          </a:prstGeom>
          <a:ln w="25400">
            <a:gradFill>
              <a:gsLst>
                <a:gs pos="100000">
                  <a:schemeClr val="accent1"/>
                </a:gs>
                <a:gs pos="0">
                  <a:schemeClr val="accent3"/>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6D6980CB-1D30-A8FD-C71B-1D80E987E735}"/>
              </a:ext>
            </a:extLst>
          </p:cNvPr>
          <p:cNvPicPr>
            <a:picLocks noChangeAspect="1"/>
          </p:cNvPicPr>
          <p:nvPr userDrawn="1"/>
        </p:nvPicPr>
        <p:blipFill>
          <a:blip r:embed="rId37" cstate="print">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11017845" y="6499325"/>
            <a:ext cx="219356" cy="222150"/>
          </a:xfrm>
          <a:prstGeom prst="rect">
            <a:avLst/>
          </a:prstGeom>
        </p:spPr>
      </p:pic>
    </p:spTree>
    <p:extLst>
      <p:ext uri="{BB962C8B-B14F-4D97-AF65-F5344CB8AC3E}">
        <p14:creationId xmlns:p14="http://schemas.microsoft.com/office/powerpoint/2010/main" val="1685576160"/>
      </p:ext>
    </p:extLst>
  </p:cSld>
  <p:clrMap bg1="lt1" tx1="dk1" bg2="lt2" tx2="dk2" accent1="accent1" accent2="accent2" accent3="accent3" accent4="accent4" accent5="accent5" accent6="accent6" hlink="hlink" folHlink="folHlink"/>
  <p:sldLayoutIdLst>
    <p:sldLayoutId id="2147484503" r:id="rId1"/>
    <p:sldLayoutId id="2147484504" r:id="rId2"/>
    <p:sldLayoutId id="2147484505" r:id="rId3"/>
    <p:sldLayoutId id="2147484506" r:id="rId4"/>
    <p:sldLayoutId id="2147484507" r:id="rId5"/>
    <p:sldLayoutId id="2147484508" r:id="rId6"/>
    <p:sldLayoutId id="2147484509" r:id="rId7"/>
    <p:sldLayoutId id="2147484510" r:id="rId8"/>
    <p:sldLayoutId id="2147484511" r:id="rId9"/>
    <p:sldLayoutId id="2147484512" r:id="rId10"/>
    <p:sldLayoutId id="2147484513" r:id="rId11"/>
    <p:sldLayoutId id="2147484514" r:id="rId12"/>
    <p:sldLayoutId id="2147484515" r:id="rId13"/>
    <p:sldLayoutId id="2147484516" r:id="rId14"/>
    <p:sldLayoutId id="2147484517" r:id="rId15"/>
    <p:sldLayoutId id="2147484518" r:id="rId16"/>
    <p:sldLayoutId id="2147484519" r:id="rId17"/>
    <p:sldLayoutId id="2147484520" r:id="rId18"/>
    <p:sldLayoutId id="2147484521" r:id="rId19"/>
    <p:sldLayoutId id="2147484522" r:id="rId20"/>
    <p:sldLayoutId id="2147484523" r:id="rId21"/>
    <p:sldLayoutId id="2147484524" r:id="rId22"/>
    <p:sldLayoutId id="2147484525" r:id="rId23"/>
    <p:sldLayoutId id="2147484526" r:id="rId24"/>
    <p:sldLayoutId id="2147484527" r:id="rId25"/>
    <p:sldLayoutId id="2147484528" r:id="rId26"/>
    <p:sldLayoutId id="2147484529" r:id="rId27"/>
    <p:sldLayoutId id="2147484530" r:id="rId28"/>
    <p:sldLayoutId id="2147484531" r:id="rId29"/>
    <p:sldLayoutId id="2147484532" r:id="rId30"/>
    <p:sldLayoutId id="2147484533" r:id="rId31"/>
    <p:sldLayoutId id="2147484534" r:id="rId32"/>
    <p:sldLayoutId id="2147484535" r:id="rId33"/>
    <p:sldLayoutId id="2147484536" r:id="rId34"/>
  </p:sldLayoutIdLst>
  <p:hf hdr="0" dt="0"/>
  <p:txStyles>
    <p:titleStyle>
      <a:lvl1pPr algn="l" defTabSz="914400" rtl="0" eaLnBrk="1" latinLnBrk="0" hangingPunct="1">
        <a:lnSpc>
          <a:spcPct val="90000"/>
        </a:lnSpc>
        <a:spcBef>
          <a:spcPct val="0"/>
        </a:spcBef>
        <a:buNone/>
        <a:defRPr sz="2600" b="0" i="0" kern="1200">
          <a:solidFill>
            <a:schemeClr val="tx1"/>
          </a:solidFill>
          <a:latin typeface="Bernina Sans Offc Extrabold" pitchFamily="2" charset="0"/>
          <a:ea typeface="+mj-ea"/>
          <a:cs typeface="+mj-cs"/>
        </a:defRPr>
      </a:lvl1pPr>
    </p:titleStyle>
    <p:bodyStyle>
      <a:lvl1pPr marL="184150" indent="-184150" algn="l" defTabSz="914400" rtl="0" eaLnBrk="1" latinLnBrk="0" hangingPunct="1">
        <a:lnSpc>
          <a:spcPct val="90000"/>
        </a:lnSpc>
        <a:spcBef>
          <a:spcPts val="1000"/>
        </a:spcBef>
        <a:buSzPct val="80000"/>
        <a:buFont typeface="Wingdings" pitchFamily="2" charset="2"/>
        <a:buChar char="§"/>
        <a:tabLst/>
        <a:defRPr sz="2400" b="0" i="0" kern="1200">
          <a:solidFill>
            <a:schemeClr val="tx1"/>
          </a:solidFill>
          <a:latin typeface="Bernina Sans Offc" panose="02000000000000000000" pitchFamily="2" charset="77"/>
          <a:ea typeface="+mn-ea"/>
          <a:cs typeface="+mn-cs"/>
        </a:defRPr>
      </a:lvl1pPr>
      <a:lvl2pPr marL="400050" indent="-184150" algn="l" defTabSz="914400" rtl="0" eaLnBrk="1" latinLnBrk="0" hangingPunct="1">
        <a:lnSpc>
          <a:spcPct val="90000"/>
        </a:lnSpc>
        <a:spcBef>
          <a:spcPts val="500"/>
        </a:spcBef>
        <a:buSzPct val="80000"/>
        <a:buFont typeface="Wingdings" pitchFamily="2" charset="2"/>
        <a:buChar char="§"/>
        <a:tabLst/>
        <a:defRPr sz="2000" b="0" i="0" kern="1200">
          <a:solidFill>
            <a:schemeClr val="tx1"/>
          </a:solidFill>
          <a:latin typeface="Bernina Sans Offc" panose="02000000000000000000" pitchFamily="2" charset="77"/>
          <a:ea typeface="+mn-ea"/>
          <a:cs typeface="+mn-cs"/>
        </a:defRPr>
      </a:lvl2pPr>
      <a:lvl3pPr marL="571500" indent="-127000" algn="l" defTabSz="914400" rtl="0" eaLnBrk="1" latinLnBrk="0" hangingPunct="1">
        <a:lnSpc>
          <a:spcPct val="90000"/>
        </a:lnSpc>
        <a:spcBef>
          <a:spcPts val="500"/>
        </a:spcBef>
        <a:buSzPct val="80000"/>
        <a:buFont typeface="Wingdings" pitchFamily="2" charset="2"/>
        <a:buChar char="§"/>
        <a:tabLst/>
        <a:defRPr sz="1800" b="0" i="0" kern="1200">
          <a:solidFill>
            <a:schemeClr val="tx1"/>
          </a:solidFill>
          <a:latin typeface="Bernina Sans Offc" panose="02000000000000000000" pitchFamily="2" charset="77"/>
          <a:ea typeface="+mn-ea"/>
          <a:cs typeface="+mn-cs"/>
        </a:defRPr>
      </a:lvl3pPr>
      <a:lvl4pPr marL="811212" indent="-171450" algn="l" defTabSz="914400" rtl="0" eaLnBrk="1" latinLnBrk="0" hangingPunct="1">
        <a:lnSpc>
          <a:spcPct val="90000"/>
        </a:lnSpc>
        <a:spcBef>
          <a:spcPts val="500"/>
        </a:spcBef>
        <a:buSzPct val="80000"/>
        <a:buFont typeface="Wingdings" pitchFamily="2" charset="2"/>
        <a:buChar char="§"/>
        <a:tabLst/>
        <a:defRPr sz="1600" b="0" i="0" kern="1200">
          <a:solidFill>
            <a:schemeClr val="tx1"/>
          </a:solidFill>
          <a:latin typeface="Bernina Sans Offc" panose="02000000000000000000" pitchFamily="2" charset="77"/>
          <a:ea typeface="+mn-ea"/>
          <a:cs typeface="+mn-cs"/>
        </a:defRPr>
      </a:lvl4pPr>
      <a:lvl5pPr marL="982662" indent="-171450" algn="l" defTabSz="914400" rtl="0" eaLnBrk="1" latinLnBrk="0" hangingPunct="1">
        <a:lnSpc>
          <a:spcPct val="90000"/>
        </a:lnSpc>
        <a:spcBef>
          <a:spcPts val="500"/>
        </a:spcBef>
        <a:buSzPct val="80000"/>
        <a:buFont typeface="Wingdings" pitchFamily="2" charset="2"/>
        <a:buChar char="§"/>
        <a:tabLst/>
        <a:defRPr sz="1400" b="0" i="0" kern="1200">
          <a:solidFill>
            <a:schemeClr val="tx1"/>
          </a:solidFill>
          <a:latin typeface="Bernina Sans Offc"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3" orient="horz" pos="663">
          <p15:clr>
            <a:srgbClr val="F26B43"/>
          </p15:clr>
        </p15:guide>
        <p15:guide id="4" orient="horz" pos="731">
          <p15:clr>
            <a:srgbClr val="F26B43"/>
          </p15:clr>
        </p15:guide>
        <p15:guide id="5" pos="7401">
          <p15:clr>
            <a:srgbClr val="F26B43"/>
          </p15:clr>
        </p15:guide>
        <p15:guide id="7" orient="horz" pos="142">
          <p15:clr>
            <a:srgbClr val="F26B43"/>
          </p15:clr>
        </p15:guide>
        <p15:guide id="8" orient="horz" pos="4065">
          <p15:clr>
            <a:srgbClr val="F26B43"/>
          </p15:clr>
        </p15:guide>
        <p15:guide id="10" orient="horz" pos="3997">
          <p15:clr>
            <a:srgbClr val="F26B43"/>
          </p15:clr>
        </p15:guide>
        <p15:guide id="11" orient="horz" pos="436">
          <p15:clr>
            <a:srgbClr val="F26B43"/>
          </p15:clr>
        </p15:guide>
        <p15:guide id="12" orient="horz" pos="3929">
          <p15:clr>
            <a:srgbClr val="F26B43"/>
          </p15:clr>
        </p15:guide>
        <p15:guide id="13" orient="horz" pos="3725">
          <p15:clr>
            <a:srgbClr val="F26B43"/>
          </p15:clr>
        </p15:guide>
        <p15:guide id="14" orient="horz" pos="50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hidden="1">
            <a:extLst>
              <a:ext uri="{FF2B5EF4-FFF2-40B4-BE49-F238E27FC236}">
                <a16:creationId xmlns:a16="http://schemas.microsoft.com/office/drawing/2014/main" id="{4EA08833-552E-0FED-70B1-68E450E4CA88}"/>
              </a:ext>
            </a:extLst>
          </p:cNvPr>
          <p:cNvPicPr>
            <a:picLocks noChangeAspect="1"/>
          </p:cNvPicPr>
          <p:nvPr userDrawn="1"/>
        </p:nvPicPr>
        <p:blipFill>
          <a:blip r:embed="rId61"/>
          <a:stretch>
            <a:fillRect/>
          </a:stretch>
        </p:blipFill>
        <p:spPr>
          <a:xfrm>
            <a:off x="-1" y="4394"/>
            <a:ext cx="12199821" cy="6853606"/>
          </a:xfrm>
          <a:prstGeom prst="rect">
            <a:avLst/>
          </a:prstGeom>
        </p:spPr>
      </p:pic>
      <p:sp>
        <p:nvSpPr>
          <p:cNvPr id="2" name="Title Placeholder 1">
            <a:extLst>
              <a:ext uri="{FF2B5EF4-FFF2-40B4-BE49-F238E27FC236}">
                <a16:creationId xmlns:a16="http://schemas.microsoft.com/office/drawing/2014/main" id="{CBD6666A-5A3C-1D44-B53F-8D76AFD02589}"/>
              </a:ext>
            </a:extLst>
          </p:cNvPr>
          <p:cNvSpPr>
            <a:spLocks noGrp="1"/>
          </p:cNvSpPr>
          <p:nvPr>
            <p:ph type="title"/>
          </p:nvPr>
        </p:nvSpPr>
        <p:spPr>
          <a:xfrm>
            <a:off x="442913" y="540215"/>
            <a:ext cx="11306175" cy="537155"/>
          </a:xfrm>
          <a:prstGeom prst="rect">
            <a:avLst/>
          </a:prstGeom>
        </p:spPr>
        <p:txBody>
          <a:bodyPr vert="horz" lIns="91440" tIns="9000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19376893-6008-2643-A80E-DFC5AA9E8269}"/>
              </a:ext>
            </a:extLst>
          </p:cNvPr>
          <p:cNvSpPr>
            <a:spLocks noGrp="1"/>
          </p:cNvSpPr>
          <p:nvPr>
            <p:ph type="body" idx="1"/>
          </p:nvPr>
        </p:nvSpPr>
        <p:spPr>
          <a:xfrm>
            <a:off x="442913" y="1160463"/>
            <a:ext cx="11306175" cy="50768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a:extLst>
              <a:ext uri="{FF2B5EF4-FFF2-40B4-BE49-F238E27FC236}">
                <a16:creationId xmlns:a16="http://schemas.microsoft.com/office/drawing/2014/main" id="{D35A464A-A65A-4110-8612-7116CACE8098}"/>
              </a:ext>
            </a:extLst>
          </p:cNvPr>
          <p:cNvSpPr>
            <a:spLocks noGrp="1"/>
          </p:cNvSpPr>
          <p:nvPr>
            <p:ph type="dt" sz="half" idx="2"/>
          </p:nvPr>
        </p:nvSpPr>
        <p:spPr>
          <a:xfrm flipH="1">
            <a:off x="-1" y="6858000"/>
            <a:ext cx="0" cy="0"/>
          </a:xfrm>
          <a:prstGeom prst="rect">
            <a:avLst/>
          </a:prstGeom>
          <a:ln w="0">
            <a:solidFill>
              <a:srgbClr val="000000">
                <a:alpha val="0"/>
              </a:srgbClr>
            </a:solidFill>
          </a:ln>
        </p:spPr>
        <p:txBody>
          <a:bodyPr vert="horz" lIns="0" tIns="0" rIns="0" bIns="0" rtlCol="0" anchor="ctr"/>
          <a:lstStyle>
            <a:lvl1pPr algn="l">
              <a:defRPr sz="100" b="0" i="0">
                <a:solidFill>
                  <a:schemeClr val="bg1">
                    <a:lumMod val="50000"/>
                  </a:schemeClr>
                </a:solidFill>
                <a:latin typeface="Bernina Sans Offc" panose="02000000000000000000" pitchFamily="2" charset="77"/>
              </a:defRPr>
            </a:lvl1pPr>
          </a:lstStyle>
          <a:p>
            <a:endParaRPr lang="en-US"/>
          </a:p>
        </p:txBody>
      </p:sp>
    </p:spTree>
    <p:extLst>
      <p:ext uri="{BB962C8B-B14F-4D97-AF65-F5344CB8AC3E}">
        <p14:creationId xmlns:p14="http://schemas.microsoft.com/office/powerpoint/2010/main" val="4156605786"/>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 id="2147484549" r:id="rId12"/>
    <p:sldLayoutId id="2147484550" r:id="rId13"/>
    <p:sldLayoutId id="2147484551" r:id="rId14"/>
    <p:sldLayoutId id="2147484552" r:id="rId15"/>
    <p:sldLayoutId id="2147484553" r:id="rId16"/>
    <p:sldLayoutId id="2147484554" r:id="rId17"/>
    <p:sldLayoutId id="2147484555" r:id="rId18"/>
    <p:sldLayoutId id="2147484556" r:id="rId19"/>
    <p:sldLayoutId id="2147484557" r:id="rId20"/>
    <p:sldLayoutId id="2147484558" r:id="rId21"/>
    <p:sldLayoutId id="2147484559" r:id="rId22"/>
    <p:sldLayoutId id="2147484560" r:id="rId23"/>
    <p:sldLayoutId id="2147484561" r:id="rId24"/>
    <p:sldLayoutId id="2147484562" r:id="rId25"/>
    <p:sldLayoutId id="2147484563" r:id="rId26"/>
    <p:sldLayoutId id="2147484564" r:id="rId27"/>
    <p:sldLayoutId id="2147484565" r:id="rId28"/>
    <p:sldLayoutId id="2147484566" r:id="rId29"/>
    <p:sldLayoutId id="2147484567" r:id="rId30"/>
    <p:sldLayoutId id="2147484568" r:id="rId31"/>
    <p:sldLayoutId id="2147484569" r:id="rId32"/>
    <p:sldLayoutId id="2147484570" r:id="rId33"/>
    <p:sldLayoutId id="2147484571" r:id="rId34"/>
    <p:sldLayoutId id="2147484572" r:id="rId35"/>
    <p:sldLayoutId id="2147484573" r:id="rId36"/>
    <p:sldLayoutId id="2147484574" r:id="rId37"/>
    <p:sldLayoutId id="2147484575" r:id="rId38"/>
    <p:sldLayoutId id="2147484576" r:id="rId39"/>
    <p:sldLayoutId id="2147484577" r:id="rId40"/>
    <p:sldLayoutId id="2147484578" r:id="rId41"/>
    <p:sldLayoutId id="2147484579" r:id="rId42"/>
    <p:sldLayoutId id="2147484580" r:id="rId43"/>
    <p:sldLayoutId id="2147484581" r:id="rId44"/>
    <p:sldLayoutId id="2147484582" r:id="rId45"/>
    <p:sldLayoutId id="2147484583" r:id="rId46"/>
    <p:sldLayoutId id="2147484584" r:id="rId47"/>
    <p:sldLayoutId id="2147484585" r:id="rId48"/>
    <p:sldLayoutId id="2147484586" r:id="rId49"/>
    <p:sldLayoutId id="2147484587" r:id="rId50"/>
    <p:sldLayoutId id="2147484588" r:id="rId51"/>
    <p:sldLayoutId id="2147484589" r:id="rId52"/>
    <p:sldLayoutId id="2147484590" r:id="rId53"/>
    <p:sldLayoutId id="2147484591" r:id="rId54"/>
    <p:sldLayoutId id="2147484592" r:id="rId55"/>
    <p:sldLayoutId id="2147484593" r:id="rId56"/>
    <p:sldLayoutId id="2147484594" r:id="rId57"/>
    <p:sldLayoutId id="2147484595" r:id="rId58"/>
    <p:sldLayoutId id="2147484596" r:id="rId59"/>
  </p:sldLayoutIdLst>
  <p:hf hdr="0" dt="0"/>
  <p:txStyles>
    <p:titleStyle>
      <a:lvl1pPr algn="l" defTabSz="914400" rtl="0" eaLnBrk="1" latinLnBrk="0" hangingPunct="1">
        <a:lnSpc>
          <a:spcPct val="90000"/>
        </a:lnSpc>
        <a:spcBef>
          <a:spcPct val="0"/>
        </a:spcBef>
        <a:buNone/>
        <a:defRPr sz="2800" b="0" i="0" kern="1200">
          <a:solidFill>
            <a:schemeClr val="tx1"/>
          </a:solidFill>
          <a:latin typeface="+mj-lt"/>
          <a:ea typeface="+mj-ea"/>
          <a:cs typeface="+mj-cs"/>
        </a:defRPr>
      </a:lvl1pPr>
    </p:titleStyle>
    <p:bodyStyle>
      <a:lvl1pPr marL="184150" indent="-184150" algn="l" defTabSz="914400" rtl="0" eaLnBrk="1" latinLnBrk="0" hangingPunct="1">
        <a:lnSpc>
          <a:spcPct val="110000"/>
        </a:lnSpc>
        <a:spcBef>
          <a:spcPts val="600"/>
        </a:spcBef>
        <a:buClr>
          <a:schemeClr val="accent1"/>
        </a:buClr>
        <a:buSzPct val="80000"/>
        <a:buFont typeface="Arial" panose="020B0604020202020204" pitchFamily="34" charset="0"/>
        <a:buChar char="•"/>
        <a:tabLst/>
        <a:defRPr sz="2000" b="0" i="0" kern="1200">
          <a:solidFill>
            <a:schemeClr val="tx1"/>
          </a:solidFill>
          <a:latin typeface="+mn-lt"/>
          <a:ea typeface="+mn-ea"/>
          <a:cs typeface="+mn-cs"/>
        </a:defRPr>
      </a:lvl1pPr>
      <a:lvl2pPr marL="400050" indent="-184150" algn="l" defTabSz="914400" rtl="0" eaLnBrk="1" latinLnBrk="0" hangingPunct="1">
        <a:lnSpc>
          <a:spcPct val="110000"/>
        </a:lnSpc>
        <a:spcBef>
          <a:spcPts val="600"/>
        </a:spcBef>
        <a:buClr>
          <a:schemeClr val="accent1"/>
        </a:buClr>
        <a:buSzPct val="80000"/>
        <a:buFont typeface="Arial" panose="020B0604020202020204" pitchFamily="34" charset="0"/>
        <a:buChar char="•"/>
        <a:tabLst/>
        <a:defRPr sz="2000" b="0" i="0" kern="1200">
          <a:solidFill>
            <a:schemeClr val="tx1"/>
          </a:solidFill>
          <a:latin typeface="+mn-lt"/>
          <a:ea typeface="+mn-ea"/>
          <a:cs typeface="+mn-cs"/>
        </a:defRPr>
      </a:lvl2pPr>
      <a:lvl3pPr marL="571500" indent="-127000" algn="l" defTabSz="914400" rtl="0" eaLnBrk="1" latinLnBrk="0" hangingPunct="1">
        <a:lnSpc>
          <a:spcPct val="110000"/>
        </a:lnSpc>
        <a:spcBef>
          <a:spcPts val="600"/>
        </a:spcBef>
        <a:buClr>
          <a:schemeClr val="accent1"/>
        </a:buClr>
        <a:buSzPct val="80000"/>
        <a:buFont typeface="Arial" panose="020B0604020202020204" pitchFamily="34" charset="0"/>
        <a:buChar char="•"/>
        <a:tabLst/>
        <a:defRPr sz="1800" b="0" i="0" kern="1200">
          <a:solidFill>
            <a:schemeClr val="tx1"/>
          </a:solidFill>
          <a:latin typeface="+mn-lt"/>
          <a:ea typeface="+mn-ea"/>
          <a:cs typeface="+mn-cs"/>
        </a:defRPr>
      </a:lvl3pPr>
      <a:lvl4pPr marL="811212" indent="-171450" algn="l" defTabSz="914400" rtl="0" eaLnBrk="1" latinLnBrk="0" hangingPunct="1">
        <a:lnSpc>
          <a:spcPct val="110000"/>
        </a:lnSpc>
        <a:spcBef>
          <a:spcPts val="600"/>
        </a:spcBef>
        <a:buClr>
          <a:schemeClr val="accent1"/>
        </a:buClr>
        <a:buSzPct val="80000"/>
        <a:buFont typeface="Arial" panose="020B0604020202020204" pitchFamily="34" charset="0"/>
        <a:buChar char="•"/>
        <a:tabLst/>
        <a:defRPr sz="1600" b="0" i="0" kern="1200">
          <a:solidFill>
            <a:schemeClr val="tx1"/>
          </a:solidFill>
          <a:latin typeface="+mn-lt"/>
          <a:ea typeface="+mn-ea"/>
          <a:cs typeface="+mn-cs"/>
        </a:defRPr>
      </a:lvl4pPr>
      <a:lvl5pPr marL="982662" indent="-171450" algn="l" defTabSz="914400" rtl="0" eaLnBrk="1" latinLnBrk="0" hangingPunct="1">
        <a:lnSpc>
          <a:spcPct val="110000"/>
        </a:lnSpc>
        <a:spcBef>
          <a:spcPts val="600"/>
        </a:spcBef>
        <a:buClr>
          <a:schemeClr val="accent1"/>
        </a:buClr>
        <a:buSzPct val="80000"/>
        <a:buFont typeface="Arial" panose="020B0604020202020204" pitchFamily="34" charset="0"/>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3" orient="horz" pos="663">
          <p15:clr>
            <a:srgbClr val="F26B43"/>
          </p15:clr>
        </p15:guide>
        <p15:guide id="4" orient="horz" pos="731">
          <p15:clr>
            <a:srgbClr val="F26B43"/>
          </p15:clr>
        </p15:guide>
        <p15:guide id="5" pos="7401">
          <p15:clr>
            <a:srgbClr val="F26B43"/>
          </p15:clr>
        </p15:guide>
        <p15:guide id="7" orient="horz" pos="142">
          <p15:clr>
            <a:srgbClr val="F26B43"/>
          </p15:clr>
        </p15:guide>
        <p15:guide id="8" orient="horz" pos="4065">
          <p15:clr>
            <a:srgbClr val="F26B43"/>
          </p15:clr>
        </p15:guide>
        <p15:guide id="10" orient="horz" pos="3997">
          <p15:clr>
            <a:srgbClr val="F26B43"/>
          </p15:clr>
        </p15:guide>
        <p15:guide id="11" orient="horz" pos="436">
          <p15:clr>
            <a:srgbClr val="F26B43"/>
          </p15:clr>
        </p15:guide>
        <p15:guide id="12" orient="horz" pos="3929">
          <p15:clr>
            <a:srgbClr val="F26B43"/>
          </p15:clr>
        </p15:guide>
        <p15:guide id="13" orient="horz" pos="3725">
          <p15:clr>
            <a:srgbClr val="F26B43"/>
          </p15:clr>
        </p15:guide>
        <p15:guide id="14" orient="horz" pos="50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0714"/>
        </a:solidFill>
        <a:effectLst/>
      </p:bgPr>
    </p:bg>
    <p:spTree>
      <p:nvGrpSpPr>
        <p:cNvPr id="1" name=""/>
        <p:cNvGrpSpPr/>
        <p:nvPr/>
      </p:nvGrpSpPr>
      <p:grpSpPr>
        <a:xfrm>
          <a:off x="0" y="0"/>
          <a:ext cx="0" cy="0"/>
          <a:chOff x="0" y="0"/>
          <a:chExt cx="0" cy="0"/>
        </a:xfrm>
      </p:grpSpPr>
      <p:pic>
        <p:nvPicPr>
          <p:cNvPr id="14" name="Picture 13" hidden="1">
            <a:extLst>
              <a:ext uri="{FF2B5EF4-FFF2-40B4-BE49-F238E27FC236}">
                <a16:creationId xmlns:a16="http://schemas.microsoft.com/office/drawing/2014/main" id="{4EA08833-552E-0FED-70B1-68E450E4CA88}"/>
              </a:ext>
            </a:extLst>
          </p:cNvPr>
          <p:cNvPicPr>
            <a:picLocks noChangeAspect="1"/>
          </p:cNvPicPr>
          <p:nvPr/>
        </p:nvPicPr>
        <p:blipFill>
          <a:blip r:embed="rId35"/>
          <a:stretch>
            <a:fillRect/>
          </a:stretch>
        </p:blipFill>
        <p:spPr>
          <a:xfrm>
            <a:off x="-1" y="4394"/>
            <a:ext cx="12199821" cy="6853606"/>
          </a:xfrm>
          <a:prstGeom prst="rect">
            <a:avLst/>
          </a:prstGeom>
        </p:spPr>
      </p:pic>
    </p:spTree>
    <p:extLst>
      <p:ext uri="{BB962C8B-B14F-4D97-AF65-F5344CB8AC3E}">
        <p14:creationId xmlns:p14="http://schemas.microsoft.com/office/powerpoint/2010/main" val="1651703805"/>
      </p:ext>
    </p:extLst>
  </p:cSld>
  <p:clrMap bg1="lt1" tx1="dk1" bg2="lt2" tx2="dk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 id="2147484610" r:id="rId12"/>
    <p:sldLayoutId id="2147484611" r:id="rId13"/>
    <p:sldLayoutId id="2147484612" r:id="rId14"/>
    <p:sldLayoutId id="2147484613" r:id="rId15"/>
    <p:sldLayoutId id="2147484614" r:id="rId16"/>
    <p:sldLayoutId id="2147484615" r:id="rId17"/>
    <p:sldLayoutId id="2147484616" r:id="rId18"/>
    <p:sldLayoutId id="2147484617" r:id="rId19"/>
    <p:sldLayoutId id="2147484618" r:id="rId20"/>
    <p:sldLayoutId id="2147484619" r:id="rId21"/>
    <p:sldLayoutId id="2147484620" r:id="rId22"/>
    <p:sldLayoutId id="2147484621" r:id="rId23"/>
    <p:sldLayoutId id="2147484622" r:id="rId24"/>
    <p:sldLayoutId id="2147484623" r:id="rId25"/>
    <p:sldLayoutId id="2147484624" r:id="rId26"/>
    <p:sldLayoutId id="2147484625" r:id="rId27"/>
    <p:sldLayoutId id="2147484626" r:id="rId28"/>
    <p:sldLayoutId id="2147484627" r:id="rId29"/>
    <p:sldLayoutId id="2147484628" r:id="rId30"/>
    <p:sldLayoutId id="2147484629" r:id="rId31"/>
    <p:sldLayoutId id="2147484630" r:id="rId32"/>
    <p:sldLayoutId id="2147484631" r:id="rId33"/>
  </p:sldLayoutIdLst>
  <p:hf sldNum="0" hdr="0" ftr="0" dt="0"/>
  <p:txStyles>
    <p:titleStyle>
      <a:lvl1pPr algn="l" defTabSz="914400" rtl="0" eaLnBrk="1" latinLnBrk="0" hangingPunct="1">
        <a:lnSpc>
          <a:spcPct val="90000"/>
        </a:lnSpc>
        <a:spcBef>
          <a:spcPct val="0"/>
        </a:spcBef>
        <a:buNone/>
        <a:defRPr sz="2600" b="0" i="0" kern="1200">
          <a:solidFill>
            <a:schemeClr val="tx1"/>
          </a:solidFill>
          <a:latin typeface="Bernina Sans Offc Extrabold" pitchFamily="2" charset="0"/>
          <a:ea typeface="+mj-ea"/>
          <a:cs typeface="+mj-cs"/>
        </a:defRPr>
      </a:lvl1pPr>
    </p:titleStyle>
    <p:bodyStyle>
      <a:lvl1pPr marL="184150" indent="-184150" algn="l" defTabSz="914400" rtl="0" eaLnBrk="1" latinLnBrk="0" hangingPunct="1">
        <a:lnSpc>
          <a:spcPct val="90000"/>
        </a:lnSpc>
        <a:spcBef>
          <a:spcPts val="1000"/>
        </a:spcBef>
        <a:buSzPct val="80000"/>
        <a:buFont typeface="Wingdings" pitchFamily="2" charset="2"/>
        <a:buChar char="§"/>
        <a:tabLst/>
        <a:defRPr sz="2400" b="0" i="0" kern="1200">
          <a:solidFill>
            <a:schemeClr val="tx1"/>
          </a:solidFill>
          <a:latin typeface="Bernina Sans Offc" panose="02000000000000000000" pitchFamily="2" charset="77"/>
          <a:ea typeface="+mn-ea"/>
          <a:cs typeface="+mn-cs"/>
        </a:defRPr>
      </a:lvl1pPr>
      <a:lvl2pPr marL="400050" indent="-184150" algn="l" defTabSz="914400" rtl="0" eaLnBrk="1" latinLnBrk="0" hangingPunct="1">
        <a:lnSpc>
          <a:spcPct val="90000"/>
        </a:lnSpc>
        <a:spcBef>
          <a:spcPts val="500"/>
        </a:spcBef>
        <a:buSzPct val="80000"/>
        <a:buFont typeface="Wingdings" pitchFamily="2" charset="2"/>
        <a:buChar char="§"/>
        <a:tabLst/>
        <a:defRPr sz="2000" b="0" i="0" kern="1200">
          <a:solidFill>
            <a:schemeClr val="tx1"/>
          </a:solidFill>
          <a:latin typeface="Bernina Sans Offc" panose="02000000000000000000" pitchFamily="2" charset="77"/>
          <a:ea typeface="+mn-ea"/>
          <a:cs typeface="+mn-cs"/>
        </a:defRPr>
      </a:lvl2pPr>
      <a:lvl3pPr marL="571500" indent="-127000" algn="l" defTabSz="914400" rtl="0" eaLnBrk="1" latinLnBrk="0" hangingPunct="1">
        <a:lnSpc>
          <a:spcPct val="90000"/>
        </a:lnSpc>
        <a:spcBef>
          <a:spcPts val="500"/>
        </a:spcBef>
        <a:buSzPct val="80000"/>
        <a:buFont typeface="Wingdings" pitchFamily="2" charset="2"/>
        <a:buChar char="§"/>
        <a:tabLst/>
        <a:defRPr sz="1800" b="0" i="0" kern="1200">
          <a:solidFill>
            <a:schemeClr val="tx1"/>
          </a:solidFill>
          <a:latin typeface="Bernina Sans Offc" panose="02000000000000000000" pitchFamily="2" charset="77"/>
          <a:ea typeface="+mn-ea"/>
          <a:cs typeface="+mn-cs"/>
        </a:defRPr>
      </a:lvl3pPr>
      <a:lvl4pPr marL="811212" indent="-171450" algn="l" defTabSz="914400" rtl="0" eaLnBrk="1" latinLnBrk="0" hangingPunct="1">
        <a:lnSpc>
          <a:spcPct val="90000"/>
        </a:lnSpc>
        <a:spcBef>
          <a:spcPts val="500"/>
        </a:spcBef>
        <a:buSzPct val="80000"/>
        <a:buFont typeface="Wingdings" pitchFamily="2" charset="2"/>
        <a:buChar char="§"/>
        <a:tabLst/>
        <a:defRPr sz="1600" b="0" i="0" kern="1200">
          <a:solidFill>
            <a:schemeClr val="tx1"/>
          </a:solidFill>
          <a:latin typeface="Bernina Sans Offc" panose="02000000000000000000" pitchFamily="2" charset="77"/>
          <a:ea typeface="+mn-ea"/>
          <a:cs typeface="+mn-cs"/>
        </a:defRPr>
      </a:lvl4pPr>
      <a:lvl5pPr marL="982662" indent="-171450" algn="l" defTabSz="914400" rtl="0" eaLnBrk="1" latinLnBrk="0" hangingPunct="1">
        <a:lnSpc>
          <a:spcPct val="90000"/>
        </a:lnSpc>
        <a:spcBef>
          <a:spcPts val="500"/>
        </a:spcBef>
        <a:buSzPct val="80000"/>
        <a:buFont typeface="Wingdings" pitchFamily="2" charset="2"/>
        <a:buChar char="§"/>
        <a:tabLst/>
        <a:defRPr sz="1400" b="0" i="0" kern="1200">
          <a:solidFill>
            <a:schemeClr val="tx1"/>
          </a:solidFill>
          <a:latin typeface="Bernina Sans Offc"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3" orient="horz" pos="663">
          <p15:clr>
            <a:srgbClr val="F26B43"/>
          </p15:clr>
        </p15:guide>
        <p15:guide id="4" orient="horz" pos="731">
          <p15:clr>
            <a:srgbClr val="F26B43"/>
          </p15:clr>
        </p15:guide>
        <p15:guide id="5" pos="7401">
          <p15:clr>
            <a:srgbClr val="F26B43"/>
          </p15:clr>
        </p15:guide>
        <p15:guide id="7" orient="horz" pos="142">
          <p15:clr>
            <a:srgbClr val="F26B43"/>
          </p15:clr>
        </p15:guide>
        <p15:guide id="8" orient="horz" pos="4065">
          <p15:clr>
            <a:srgbClr val="F26B43"/>
          </p15:clr>
        </p15:guide>
        <p15:guide id="10" orient="horz" pos="3997">
          <p15:clr>
            <a:srgbClr val="F26B43"/>
          </p15:clr>
        </p15:guide>
        <p15:guide id="11" orient="horz" pos="436">
          <p15:clr>
            <a:srgbClr val="F26B43"/>
          </p15:clr>
        </p15:guide>
        <p15:guide id="12" orient="horz" pos="3929">
          <p15:clr>
            <a:srgbClr val="F26B43"/>
          </p15:clr>
        </p15:guide>
        <p15:guide id="13" orient="horz" pos="3725">
          <p15:clr>
            <a:srgbClr val="F26B43"/>
          </p15:clr>
        </p15:guide>
        <p15:guide id="14" orient="horz" pos="5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xml"/><Relationship Id="rId1" Type="http://schemas.openxmlformats.org/officeDocument/2006/relationships/slideLayout" Target="../slideLayouts/slideLayout216.xml"/></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1.png"/><Relationship Id="rId7" Type="http://schemas.openxmlformats.org/officeDocument/2006/relationships/diagramColors" Target="../diagrams/colors6.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91.png"/><Relationship Id="rId7" Type="http://schemas.openxmlformats.org/officeDocument/2006/relationships/diagramColors" Target="../diagrams/colors7.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2.png"/><Relationship Id="rId18" Type="http://schemas.openxmlformats.org/officeDocument/2006/relationships/image" Target="../media/image107.svg"/><Relationship Id="rId3" Type="http://schemas.openxmlformats.org/officeDocument/2006/relationships/image" Target="../media/image92.png"/><Relationship Id="rId21" Type="http://schemas.openxmlformats.org/officeDocument/2006/relationships/image" Target="../media/image110.png"/><Relationship Id="rId7" Type="http://schemas.openxmlformats.org/officeDocument/2006/relationships/image" Target="../media/image96.png"/><Relationship Id="rId12" Type="http://schemas.openxmlformats.org/officeDocument/2006/relationships/image" Target="../media/image101.svg"/><Relationship Id="rId17" Type="http://schemas.openxmlformats.org/officeDocument/2006/relationships/image" Target="../media/image106.png"/><Relationship Id="rId2" Type="http://schemas.openxmlformats.org/officeDocument/2006/relationships/notesSlide" Target="../notesSlides/notesSlide13.xml"/><Relationship Id="rId16" Type="http://schemas.openxmlformats.org/officeDocument/2006/relationships/image" Target="../media/image105.svg"/><Relationship Id="rId20" Type="http://schemas.openxmlformats.org/officeDocument/2006/relationships/image" Target="../media/image109.svg"/><Relationship Id="rId1" Type="http://schemas.openxmlformats.org/officeDocument/2006/relationships/slideLayout" Target="../slideLayouts/slideLayout34.xml"/><Relationship Id="rId6" Type="http://schemas.openxmlformats.org/officeDocument/2006/relationships/image" Target="../media/image95.sv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svg"/><Relationship Id="rId19" Type="http://schemas.openxmlformats.org/officeDocument/2006/relationships/image" Target="../media/image108.png"/><Relationship Id="rId4" Type="http://schemas.openxmlformats.org/officeDocument/2006/relationships/image" Target="../media/image93.svg"/><Relationship Id="rId9" Type="http://schemas.openxmlformats.org/officeDocument/2006/relationships/image" Target="../media/image98.png"/><Relationship Id="rId14" Type="http://schemas.openxmlformats.org/officeDocument/2006/relationships/image" Target="../media/image103.svg"/><Relationship Id="rId22" Type="http://schemas.openxmlformats.org/officeDocument/2006/relationships/image" Target="../media/image111.svg"/></Relationships>
</file>

<file path=ppt/slides/_rels/slide15.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sv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105.sv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svg"/><Relationship Id="rId4" Type="http://schemas.openxmlformats.org/officeDocument/2006/relationships/image" Target="../media/image103.svg"/><Relationship Id="rId9" Type="http://schemas.openxmlformats.org/officeDocument/2006/relationships/image" Target="../media/image108.png"/></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m/maps/place/data=!4m2!3m1!1s0x465f9dc83de0fd39:0xf59048c2ffb9022f?sa=X&amp;ved=2ahUKEwj6uNu47pOEAxWt7QIHHROSBvMQ4kB6BAgOEAA" TargetMode="External"/><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hyperlink" Target="https://www.dynatrace.com/services-support/ace-services/global-hot-labs/#regionalLabs" TargetMode="External"/><Relationship Id="rId5" Type="http://schemas.openxmlformats.org/officeDocument/2006/relationships/image" Target="../media/image113.png"/><Relationship Id="rId4" Type="http://schemas.openxmlformats.org/officeDocument/2006/relationships/image" Target="../media/image11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18" Type="http://schemas.openxmlformats.org/officeDocument/2006/relationships/image" Target="../media/image70.svg"/><Relationship Id="rId3"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69.png"/><Relationship Id="rId2" Type="http://schemas.openxmlformats.org/officeDocument/2006/relationships/notesSlide" Target="../notesSlides/notesSlide2.xml"/><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9.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7.png"/><Relationship Id="rId10" Type="http://schemas.openxmlformats.org/officeDocument/2006/relationships/image" Target="../media/image63.png"/><Relationship Id="rId19" Type="http://schemas.openxmlformats.org/officeDocument/2006/relationships/image" Target="../media/image71.png"/><Relationship Id="rId4" Type="http://schemas.microsoft.com/office/2007/relationships/hdphoto" Target="../media/hdphoto1.wdp"/><Relationship Id="rId9" Type="http://schemas.openxmlformats.org/officeDocument/2006/relationships/image" Target="../media/image62.png"/><Relationship Id="rId1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0.png"/><Relationship Id="rId18" Type="http://schemas.microsoft.com/office/2007/relationships/hdphoto" Target="../media/hdphoto7.wdp"/><Relationship Id="rId26" Type="http://schemas.openxmlformats.org/officeDocument/2006/relationships/image" Target="../media/image90.svg"/><Relationship Id="rId3" Type="http://schemas.openxmlformats.org/officeDocument/2006/relationships/image" Target="../media/image73.png"/><Relationship Id="rId21" Type="http://schemas.openxmlformats.org/officeDocument/2006/relationships/image" Target="../media/image85.png"/><Relationship Id="rId7" Type="http://schemas.openxmlformats.org/officeDocument/2006/relationships/image" Target="../media/image76.png"/><Relationship Id="rId12" Type="http://schemas.microsoft.com/office/2007/relationships/hdphoto" Target="../media/hdphoto4.wdp"/><Relationship Id="rId17" Type="http://schemas.openxmlformats.org/officeDocument/2006/relationships/image" Target="../media/image82.png"/><Relationship Id="rId25" Type="http://schemas.openxmlformats.org/officeDocument/2006/relationships/image" Target="../media/image89.png"/><Relationship Id="rId2" Type="http://schemas.openxmlformats.org/officeDocument/2006/relationships/notesSlide" Target="../notesSlides/notesSlide3.xml"/><Relationship Id="rId16" Type="http://schemas.microsoft.com/office/2007/relationships/hdphoto" Target="../media/hdphoto6.wdp"/><Relationship Id="rId20" Type="http://schemas.openxmlformats.org/officeDocument/2006/relationships/image" Target="../media/image84.png"/><Relationship Id="rId1" Type="http://schemas.openxmlformats.org/officeDocument/2006/relationships/slideLayout" Target="../slideLayouts/slideLayout9.xml"/><Relationship Id="rId6" Type="http://schemas.openxmlformats.org/officeDocument/2006/relationships/image" Target="../media/image75.svg"/><Relationship Id="rId11" Type="http://schemas.openxmlformats.org/officeDocument/2006/relationships/image" Target="../media/image79.png"/><Relationship Id="rId24" Type="http://schemas.openxmlformats.org/officeDocument/2006/relationships/image" Target="../media/image88.svg"/><Relationship Id="rId5" Type="http://schemas.openxmlformats.org/officeDocument/2006/relationships/image" Target="../media/image74.png"/><Relationship Id="rId15" Type="http://schemas.openxmlformats.org/officeDocument/2006/relationships/image" Target="../media/image81.png"/><Relationship Id="rId23" Type="http://schemas.openxmlformats.org/officeDocument/2006/relationships/image" Target="../media/image87.png"/><Relationship Id="rId10" Type="http://schemas.microsoft.com/office/2007/relationships/hdphoto" Target="../media/hdphoto3.wdp"/><Relationship Id="rId19" Type="http://schemas.openxmlformats.org/officeDocument/2006/relationships/image" Target="../media/image83.png"/><Relationship Id="rId4" Type="http://schemas.microsoft.com/office/2007/relationships/hdphoto" Target="../media/hdphoto2.wdp"/><Relationship Id="rId9" Type="http://schemas.openxmlformats.org/officeDocument/2006/relationships/image" Target="../media/image78.png"/><Relationship Id="rId14" Type="http://schemas.microsoft.com/office/2007/relationships/hdphoto" Target="../media/hdphoto5.wdp"/><Relationship Id="rId22"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1.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1.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1.pn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1.pn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8E5B3E-8050-DDD3-64C3-91DEA01F02C9}"/>
              </a:ext>
            </a:extLst>
          </p:cNvPr>
          <p:cNvSpPr>
            <a:spLocks noGrp="1"/>
          </p:cNvSpPr>
          <p:nvPr>
            <p:ph type="title"/>
          </p:nvPr>
        </p:nvSpPr>
        <p:spPr/>
        <p:txBody>
          <a:bodyPr/>
          <a:lstStyle/>
          <a:p>
            <a:r>
              <a:rPr lang="en-GB" sz="3600" dirty="0"/>
              <a:t>Achieving Business Objectives and Goals with Observability </a:t>
            </a:r>
          </a:p>
        </p:txBody>
      </p:sp>
      <p:sp>
        <p:nvSpPr>
          <p:cNvPr id="5" name="Text Placeholder 4">
            <a:extLst>
              <a:ext uri="{FF2B5EF4-FFF2-40B4-BE49-F238E27FC236}">
                <a16:creationId xmlns:a16="http://schemas.microsoft.com/office/drawing/2014/main" id="{3E65C92E-5BDD-1A55-CA14-E35074C252FA}"/>
              </a:ext>
            </a:extLst>
          </p:cNvPr>
          <p:cNvSpPr>
            <a:spLocks noGrp="1"/>
          </p:cNvSpPr>
          <p:nvPr>
            <p:ph type="body" idx="1"/>
          </p:nvPr>
        </p:nvSpPr>
        <p:spPr>
          <a:xfrm>
            <a:off x="7821978" y="3837594"/>
            <a:ext cx="3505252" cy="573245"/>
          </a:xfrm>
        </p:spPr>
        <p:txBody>
          <a:bodyPr/>
          <a:lstStyle/>
          <a:p>
            <a:pPr>
              <a:spcBef>
                <a:spcPts val="0"/>
              </a:spcBef>
            </a:pPr>
            <a:r>
              <a:rPr lang="en-GB" sz="2400" dirty="0"/>
              <a:t>Jari Ala-Kurikka</a:t>
            </a:r>
          </a:p>
        </p:txBody>
      </p:sp>
      <p:pic>
        <p:nvPicPr>
          <p:cNvPr id="17" name="Picture Placeholder 16" descr="A close-up of a person&#10;&#10;Description automatically generated">
            <a:extLst>
              <a:ext uri="{FF2B5EF4-FFF2-40B4-BE49-F238E27FC236}">
                <a16:creationId xmlns:a16="http://schemas.microsoft.com/office/drawing/2014/main" id="{7A922AB9-CD19-216A-2AC6-B58F122EB249}"/>
              </a:ext>
            </a:extLst>
          </p:cNvPr>
          <p:cNvPicPr>
            <a:picLocks noGrp="1" noChangeAspect="1"/>
          </p:cNvPicPr>
          <p:nvPr>
            <p:ph type="pic" sz="quarter" idx="10"/>
          </p:nvPr>
        </p:nvPicPr>
        <p:blipFill>
          <a:blip r:embed="rId3"/>
          <a:srcRect t="3476" b="3476"/>
          <a:stretch>
            <a:fillRect/>
          </a:stretch>
        </p:blipFill>
        <p:spPr>
          <a:xfrm>
            <a:off x="8717517" y="1920084"/>
            <a:ext cx="1714174" cy="1714230"/>
          </a:xfrm>
        </p:spPr>
      </p:pic>
      <p:sp>
        <p:nvSpPr>
          <p:cNvPr id="14" name="Text Placeholder 13">
            <a:extLst>
              <a:ext uri="{FF2B5EF4-FFF2-40B4-BE49-F238E27FC236}">
                <a16:creationId xmlns:a16="http://schemas.microsoft.com/office/drawing/2014/main" id="{BF8658F9-7792-4C1F-8831-0B43DE979C22}"/>
              </a:ext>
            </a:extLst>
          </p:cNvPr>
          <p:cNvSpPr>
            <a:spLocks noGrp="1"/>
          </p:cNvSpPr>
          <p:nvPr>
            <p:ph type="body" idx="13"/>
          </p:nvPr>
        </p:nvSpPr>
        <p:spPr>
          <a:xfrm>
            <a:off x="7821978" y="4442911"/>
            <a:ext cx="3505252" cy="489191"/>
          </a:xfrm>
        </p:spPr>
        <p:txBody>
          <a:bodyPr/>
          <a:lstStyle/>
          <a:p>
            <a:r>
              <a:rPr lang="en-GB" sz="1600" dirty="0"/>
              <a:t>Service Solutions Director</a:t>
            </a:r>
          </a:p>
        </p:txBody>
      </p:sp>
    </p:spTree>
    <p:extLst>
      <p:ext uri="{BB962C8B-B14F-4D97-AF65-F5344CB8AC3E}">
        <p14:creationId xmlns:p14="http://schemas.microsoft.com/office/powerpoint/2010/main" val="213649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descr="A blue and green arrows on a black background&#10;&#10;Description automatically generated">
            <a:extLst>
              <a:ext uri="{FF2B5EF4-FFF2-40B4-BE49-F238E27FC236}">
                <a16:creationId xmlns:a16="http://schemas.microsoft.com/office/drawing/2014/main" id="{8D38C960-6A01-2180-D6D1-E7DC7BBE3F7C}"/>
              </a:ext>
            </a:extLst>
          </p:cNvPr>
          <p:cNvPicPr>
            <a:picLocks noChangeAspect="1"/>
          </p:cNvPicPr>
          <p:nvPr/>
        </p:nvPicPr>
        <p:blipFill rotWithShape="1">
          <a:blip r:embed="rId3"/>
          <a:srcRect l="8815" r="25874"/>
          <a:stretch/>
        </p:blipFill>
        <p:spPr>
          <a:xfrm>
            <a:off x="4335294" y="0"/>
            <a:ext cx="3521413" cy="6858000"/>
          </a:xfrm>
          <a:prstGeom prst="rect">
            <a:avLst/>
          </a:prstGeom>
        </p:spPr>
      </p:pic>
      <p:graphicFrame>
        <p:nvGraphicFramePr>
          <p:cNvPr id="8" name="Diagram 7">
            <a:extLst>
              <a:ext uri="{FF2B5EF4-FFF2-40B4-BE49-F238E27FC236}">
                <a16:creationId xmlns:a16="http://schemas.microsoft.com/office/drawing/2014/main" id="{1D57E34C-566A-C750-5037-B8D2BACFF80B}"/>
              </a:ext>
            </a:extLst>
          </p:cNvPr>
          <p:cNvGraphicFramePr/>
          <p:nvPr>
            <p:extLst>
              <p:ext uri="{D42A27DB-BD31-4B8C-83A1-F6EECF244321}">
                <p14:modId xmlns:p14="http://schemas.microsoft.com/office/powerpoint/2010/main" val="115092259"/>
              </p:ext>
            </p:extLst>
          </p:nvPr>
        </p:nvGraphicFramePr>
        <p:xfrm>
          <a:off x="7507739" y="1592943"/>
          <a:ext cx="4320000" cy="36721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04FF45C0-8FDA-2849-97B2-A379988D3FFE}"/>
              </a:ext>
            </a:extLst>
          </p:cNvPr>
          <p:cNvSpPr>
            <a:spLocks noGrp="1"/>
          </p:cNvSpPr>
          <p:nvPr>
            <p:ph type="title"/>
          </p:nvPr>
        </p:nvSpPr>
        <p:spPr/>
        <p:txBody>
          <a:bodyPr vert="horz" lIns="91440" tIns="90000" rIns="91440" bIns="45720" rtlCol="0" anchor="b" anchorCtr="0">
            <a:noAutofit/>
          </a:bodyPr>
          <a:lstStyle/>
          <a:p>
            <a:r>
              <a:rPr lang="en-SE" dirty="0">
                <a:solidFill>
                  <a:schemeClr val="bg1"/>
                </a:solidFill>
                <a:latin typeface="DT Flow Extrabold" pitchFamily="50" charset="0"/>
              </a:rPr>
              <a:t>Business Intelligence</a:t>
            </a:r>
            <a:endParaRPr lang="en-GB" dirty="0">
              <a:solidFill>
                <a:schemeClr val="bg1"/>
              </a:solidFill>
              <a:latin typeface="DT Flow Extrabold" pitchFamily="50" charset="0"/>
            </a:endParaRPr>
          </a:p>
        </p:txBody>
      </p:sp>
      <p:sp>
        <p:nvSpPr>
          <p:cNvPr id="4" name="Slide Number Placeholder 3">
            <a:extLst>
              <a:ext uri="{FF2B5EF4-FFF2-40B4-BE49-F238E27FC236}">
                <a16:creationId xmlns:a16="http://schemas.microsoft.com/office/drawing/2014/main" id="{EC0CBDE8-30F0-3F81-5F02-6378760476CF}"/>
              </a:ext>
            </a:extLst>
          </p:cNvPr>
          <p:cNvSpPr>
            <a:spLocks noGrp="1"/>
          </p:cNvSpPr>
          <p:nvPr>
            <p:ph type="sldNum" sz="quarter" idx="26"/>
          </p:nvPr>
        </p:nvSpPr>
        <p:spPr>
          <a:xfrm>
            <a:off x="11417212" y="6487290"/>
            <a:ext cx="410527" cy="24622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1A0966-58B5-D140-B861-27719A32589F}" type="slidenum">
              <a:rPr kumimoji="0" lang="en-US" sz="1000" b="0" i="0" u="none" strike="noStrike" kern="1200" cap="none" spc="0" normalizeH="0" baseline="0" noProof="0" smtClean="0">
                <a:ln>
                  <a:noFill/>
                </a:ln>
                <a:solidFill>
                  <a:schemeClr val="bg1"/>
                </a:solidFill>
                <a:effectLst/>
                <a:uLnTx/>
                <a:uFillTx/>
                <a:latin typeface="Bernina Sans Offc"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chemeClr val="bg1"/>
              </a:solidFill>
              <a:effectLst/>
              <a:uLnTx/>
              <a:uFillTx/>
              <a:latin typeface="Bernina Sans Offc" panose="02000000000000000000" pitchFamily="2" charset="77"/>
              <a:ea typeface="+mn-ea"/>
              <a:cs typeface="+mn-cs"/>
            </a:endParaRPr>
          </a:p>
        </p:txBody>
      </p:sp>
      <p:sp>
        <p:nvSpPr>
          <p:cNvPr id="5" name="TextBox 4">
            <a:extLst>
              <a:ext uri="{FF2B5EF4-FFF2-40B4-BE49-F238E27FC236}">
                <a16:creationId xmlns:a16="http://schemas.microsoft.com/office/drawing/2014/main" id="{3A22D1AD-08EC-3C8B-4033-CCCDEEDF0513}"/>
              </a:ext>
            </a:extLst>
          </p:cNvPr>
          <p:cNvSpPr txBox="1"/>
          <p:nvPr/>
        </p:nvSpPr>
        <p:spPr>
          <a:xfrm>
            <a:off x="587828" y="2213283"/>
            <a:ext cx="5201080" cy="3077766"/>
          </a:xfrm>
          <a:prstGeom prst="rect">
            <a:avLst/>
          </a:prstGeom>
        </p:spPr>
        <p:txBody>
          <a:bodyPr vert="horz" wrap="square" lIns="0" tIns="0" rIns="0" bIns="0" rtlCol="0">
            <a:spAutoFit/>
          </a:bodyPr>
          <a:lstStyle/>
          <a:p>
            <a:pPr>
              <a:lnSpc>
                <a:spcPct val="100000"/>
              </a:lnSpc>
              <a:spcAft>
                <a:spcPts val="1200"/>
              </a:spcAft>
            </a:pPr>
            <a:r>
              <a:rPr lang="en-SE" sz="3200" cap="small" spc="150" dirty="0">
                <a:solidFill>
                  <a:srgbClr val="7124FE"/>
                </a:solidFill>
                <a:effectLst>
                  <a:outerShdw blurRad="50800" dist="38100" dir="2700000" algn="tl" rotWithShape="0">
                    <a:prstClr val="black">
                      <a:alpha val="40000"/>
                    </a:prstClr>
                  </a:outerShdw>
                </a:effectLst>
                <a:latin typeface="Bernina Sans Narrow Sbold" pitchFamily="50" charset="0"/>
              </a:rPr>
              <a:t>Data driven decisions</a:t>
            </a:r>
            <a:endParaRPr lang="en-GB" sz="3200" cap="small" spc="150" dirty="0">
              <a:solidFill>
                <a:srgbClr val="7124FE"/>
              </a:solidFill>
              <a:effectLst>
                <a:outerShdw blurRad="50800" dist="38100" dir="2700000" algn="tl" rotWithShape="0">
                  <a:prstClr val="black">
                    <a:alpha val="40000"/>
                  </a:prstClr>
                </a:outerShdw>
              </a:effectLst>
              <a:latin typeface="Bernina Sans Narrow Sbold" pitchFamily="50" charset="0"/>
            </a:endParaRPr>
          </a:p>
          <a:p>
            <a:pPr>
              <a:lnSpc>
                <a:spcPct val="100000"/>
              </a:lnSpc>
              <a:spcAft>
                <a:spcPts val="1200"/>
              </a:spcAft>
            </a:pPr>
            <a:r>
              <a:rPr lang="en-SE" sz="3200" cap="small" spc="150" dirty="0">
                <a:solidFill>
                  <a:srgbClr val="2C58FE"/>
                </a:solidFill>
                <a:effectLst>
                  <a:outerShdw blurRad="50800" dist="38100" dir="2700000" algn="tl" rotWithShape="0">
                    <a:prstClr val="black">
                      <a:alpha val="40000"/>
                    </a:prstClr>
                  </a:outerShdw>
                </a:effectLst>
                <a:latin typeface="Bernina Sans Narrow Sbold" pitchFamily="50" charset="0"/>
              </a:rPr>
              <a:t>Safeguard your services</a:t>
            </a:r>
            <a:endParaRPr lang="en-GB" sz="3200" cap="small" spc="150" dirty="0">
              <a:solidFill>
                <a:srgbClr val="2C58FE"/>
              </a:solidFill>
              <a:effectLst>
                <a:outerShdw blurRad="50800" dist="38100" dir="2700000" algn="tl" rotWithShape="0">
                  <a:prstClr val="black">
                    <a:alpha val="40000"/>
                  </a:prstClr>
                </a:outerShdw>
              </a:effectLst>
              <a:latin typeface="Bernina Sans Narrow Sbold" pitchFamily="50" charset="0"/>
            </a:endParaRPr>
          </a:p>
          <a:p>
            <a:pPr>
              <a:lnSpc>
                <a:spcPct val="100000"/>
              </a:lnSpc>
              <a:spcAft>
                <a:spcPts val="1200"/>
              </a:spcAft>
            </a:pPr>
            <a:r>
              <a:rPr lang="en-SE" sz="3200" cap="small" spc="150" dirty="0">
                <a:solidFill>
                  <a:srgbClr val="0E99CB"/>
                </a:solidFill>
                <a:effectLst>
                  <a:outerShdw blurRad="50800" dist="38100" dir="2700000" algn="tl" rotWithShape="0">
                    <a:prstClr val="black">
                      <a:alpha val="40000"/>
                    </a:prstClr>
                  </a:outerShdw>
                </a:effectLst>
                <a:latin typeface="Bernina Sans Narrow Sbold" pitchFamily="50" charset="0"/>
              </a:rPr>
              <a:t>Optimize app performance</a:t>
            </a:r>
            <a:endParaRPr lang="en-GB" sz="3200" cap="small" spc="150" dirty="0">
              <a:solidFill>
                <a:srgbClr val="0E99CB"/>
              </a:solidFill>
              <a:effectLst>
                <a:outerShdw blurRad="50800" dist="38100" dir="2700000" algn="tl" rotWithShape="0">
                  <a:prstClr val="black">
                    <a:alpha val="40000"/>
                  </a:prstClr>
                </a:outerShdw>
              </a:effectLst>
              <a:latin typeface="Bernina Sans Narrow Sbold" pitchFamily="50" charset="0"/>
            </a:endParaRPr>
          </a:p>
          <a:p>
            <a:pPr>
              <a:lnSpc>
                <a:spcPct val="100000"/>
              </a:lnSpc>
              <a:spcAft>
                <a:spcPts val="1200"/>
              </a:spcAft>
            </a:pPr>
            <a:r>
              <a:rPr lang="en-SE" sz="3200" cap="small" spc="150" dirty="0">
                <a:solidFill>
                  <a:srgbClr val="03CA9C"/>
                </a:solidFill>
                <a:effectLst>
                  <a:outerShdw blurRad="50800" dist="38100" dir="2700000" algn="tl" rotWithShape="0">
                    <a:prstClr val="black">
                      <a:alpha val="40000"/>
                    </a:prstClr>
                  </a:outerShdw>
                </a:effectLst>
                <a:latin typeface="Bernina Sans Narrow Sbold" pitchFamily="50" charset="0"/>
              </a:rPr>
              <a:t>Establish proven practices</a:t>
            </a:r>
            <a:endParaRPr lang="en-GB" sz="3200" cap="small" spc="150" dirty="0">
              <a:solidFill>
                <a:srgbClr val="03CA9C"/>
              </a:solidFill>
              <a:effectLst>
                <a:outerShdw blurRad="50800" dist="38100" dir="2700000" algn="tl" rotWithShape="0">
                  <a:prstClr val="black">
                    <a:alpha val="40000"/>
                  </a:prstClr>
                </a:outerShdw>
              </a:effectLst>
              <a:latin typeface="Bernina Sans Narrow Sbold" pitchFamily="50" charset="0"/>
            </a:endParaRPr>
          </a:p>
          <a:p>
            <a:pPr>
              <a:lnSpc>
                <a:spcPct val="100000"/>
              </a:lnSpc>
              <a:spcAft>
                <a:spcPts val="1200"/>
              </a:spcAft>
            </a:pPr>
            <a:endParaRPr lang="en-GB" sz="3200" cap="small" spc="150" dirty="0">
              <a:solidFill>
                <a:srgbClr val="03CA9C"/>
              </a:solidFill>
              <a:effectLst>
                <a:outerShdw blurRad="50800" dist="38100" dir="2700000" algn="tl" rotWithShape="0">
                  <a:prstClr val="black">
                    <a:alpha val="40000"/>
                  </a:prstClr>
                </a:outerShdw>
              </a:effectLst>
              <a:latin typeface="Bernina Sans Narrow Sbold" pitchFamily="50" charset="0"/>
            </a:endParaRPr>
          </a:p>
        </p:txBody>
      </p:sp>
      <p:sp>
        <p:nvSpPr>
          <p:cNvPr id="10" name="TextBox 9">
            <a:extLst>
              <a:ext uri="{FF2B5EF4-FFF2-40B4-BE49-F238E27FC236}">
                <a16:creationId xmlns:a16="http://schemas.microsoft.com/office/drawing/2014/main" id="{7DF022E6-DF8D-78B4-5633-BD2A9E0AD2CF}"/>
              </a:ext>
            </a:extLst>
          </p:cNvPr>
          <p:cNvSpPr txBox="1"/>
          <p:nvPr/>
        </p:nvSpPr>
        <p:spPr>
          <a:xfrm>
            <a:off x="2373658" y="5428193"/>
            <a:ext cx="6094854" cy="369332"/>
          </a:xfrm>
          <a:prstGeom prst="rect">
            <a:avLst/>
          </a:prstGeom>
          <a:noFill/>
        </p:spPr>
        <p:txBody>
          <a:bodyPr wrap="square">
            <a:spAutoFit/>
          </a:bodyPr>
          <a:lstStyle/>
          <a:p>
            <a:endParaRPr lang="en-GB" dirty="0">
              <a:solidFill>
                <a:schemeClr val="bg1"/>
              </a:solidFill>
            </a:endParaRPr>
          </a:p>
        </p:txBody>
      </p:sp>
    </p:spTree>
    <p:extLst>
      <p:ext uri="{BB962C8B-B14F-4D97-AF65-F5344CB8AC3E}">
        <p14:creationId xmlns:p14="http://schemas.microsoft.com/office/powerpoint/2010/main" val="10680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graphicEl>
                                              <a:dgm id="{6791AEBC-3854-4006-BB2E-40C66E85E8ED}"/>
                                            </p:graphicEl>
                                          </p:spTgt>
                                        </p:tgtEl>
                                        <p:attrNameLst>
                                          <p:attrName>style.visibility</p:attrName>
                                        </p:attrNameLst>
                                      </p:cBhvr>
                                      <p:to>
                                        <p:strVal val="visible"/>
                                      </p:to>
                                    </p:set>
                                    <p:animEffect transition="in" filter="fade">
                                      <p:cBhvr>
                                        <p:cTn id="10" dur="500"/>
                                        <p:tgtEl>
                                          <p:spTgt spid="8">
                                            <p:graphicEl>
                                              <a:dgm id="{6791AEBC-3854-4006-BB2E-40C66E85E8E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graphicEl>
                                              <a:dgm id="{7FB3F16D-3187-4B47-9D9C-442366C12306}"/>
                                            </p:graphicEl>
                                          </p:spTgt>
                                        </p:tgtEl>
                                        <p:attrNameLst>
                                          <p:attrName>style.visibility</p:attrName>
                                        </p:attrNameLst>
                                      </p:cBhvr>
                                      <p:to>
                                        <p:strVal val="visible"/>
                                      </p:to>
                                    </p:set>
                                    <p:animEffect transition="in" filter="fade">
                                      <p:cBhvr>
                                        <p:cTn id="13" dur="500"/>
                                        <p:tgtEl>
                                          <p:spTgt spid="8">
                                            <p:graphicEl>
                                              <a:dgm id="{7FB3F16D-3187-4B47-9D9C-442366C12306}"/>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graphicEl>
                                              <a:dgm id="{C784C723-056D-4D62-BFBF-CD88D097FD76}"/>
                                            </p:graphicEl>
                                          </p:spTgt>
                                        </p:tgtEl>
                                        <p:attrNameLst>
                                          <p:attrName>style.visibility</p:attrName>
                                        </p:attrNameLst>
                                      </p:cBhvr>
                                      <p:to>
                                        <p:strVal val="visible"/>
                                      </p:to>
                                    </p:set>
                                    <p:animEffect transition="in" filter="fade">
                                      <p:cBhvr>
                                        <p:cTn id="21" dur="500"/>
                                        <p:tgtEl>
                                          <p:spTgt spid="8">
                                            <p:graphicEl>
                                              <a:dgm id="{C784C723-056D-4D62-BFBF-CD88D097FD76}"/>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graphicEl>
                                              <a:dgm id="{7F538BA8-ACB5-447C-A7EE-5AD51D7E6745}"/>
                                            </p:graphicEl>
                                          </p:spTgt>
                                        </p:tgtEl>
                                        <p:attrNameLst>
                                          <p:attrName>style.visibility</p:attrName>
                                        </p:attrNameLst>
                                      </p:cBhvr>
                                      <p:to>
                                        <p:strVal val="visible"/>
                                      </p:to>
                                    </p:set>
                                    <p:animEffect transition="in" filter="fade">
                                      <p:cBhvr>
                                        <p:cTn id="24" dur="500"/>
                                        <p:tgtEl>
                                          <p:spTgt spid="8">
                                            <p:graphicEl>
                                              <a:dgm id="{7F538BA8-ACB5-447C-A7EE-5AD51D7E6745}"/>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graphicEl>
                                              <a:dgm id="{54AB0149-6F4C-4C1C-8A60-DB2C3D8D68D1}"/>
                                            </p:graphicEl>
                                          </p:spTgt>
                                        </p:tgtEl>
                                        <p:attrNameLst>
                                          <p:attrName>style.visibility</p:attrName>
                                        </p:attrNameLst>
                                      </p:cBhvr>
                                      <p:to>
                                        <p:strVal val="visible"/>
                                      </p:to>
                                    </p:set>
                                    <p:animEffect transition="in" filter="fade">
                                      <p:cBhvr>
                                        <p:cTn id="32" dur="500"/>
                                        <p:tgtEl>
                                          <p:spTgt spid="8">
                                            <p:graphicEl>
                                              <a:dgm id="{54AB0149-6F4C-4C1C-8A60-DB2C3D8D68D1}"/>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graphicEl>
                                              <a:dgm id="{B61210A5-D812-4E7C-96A2-F094225FB5B7}"/>
                                            </p:graphicEl>
                                          </p:spTgt>
                                        </p:tgtEl>
                                        <p:attrNameLst>
                                          <p:attrName>style.visibility</p:attrName>
                                        </p:attrNameLst>
                                      </p:cBhvr>
                                      <p:to>
                                        <p:strVal val="visible"/>
                                      </p:to>
                                    </p:set>
                                    <p:animEffect transition="in" filter="fade">
                                      <p:cBhvr>
                                        <p:cTn id="35" dur="500"/>
                                        <p:tgtEl>
                                          <p:spTgt spid="8">
                                            <p:graphicEl>
                                              <a:dgm id="{B61210A5-D812-4E7C-96A2-F094225FB5B7}"/>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500"/>
                                        <p:tgtEl>
                                          <p:spTgt spid="5">
                                            <p:txEl>
                                              <p:pRg st="3" end="3"/>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graphicEl>
                                              <a:dgm id="{8038C720-E5B8-4167-B36F-D876394D7B53}"/>
                                            </p:graphicEl>
                                          </p:spTgt>
                                        </p:tgtEl>
                                        <p:attrNameLst>
                                          <p:attrName>style.visibility</p:attrName>
                                        </p:attrNameLst>
                                      </p:cBhvr>
                                      <p:to>
                                        <p:strVal val="visible"/>
                                      </p:to>
                                    </p:set>
                                    <p:animEffect transition="in" filter="fade">
                                      <p:cBhvr>
                                        <p:cTn id="43" dur="500"/>
                                        <p:tgtEl>
                                          <p:spTgt spid="8">
                                            <p:graphicEl>
                                              <a:dgm id="{8038C720-E5B8-4167-B36F-D876394D7B53}"/>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graphicEl>
                                              <a:dgm id="{62407460-0ECC-40FE-83EF-35DAAB104595}"/>
                                            </p:graphicEl>
                                          </p:spTgt>
                                        </p:tgtEl>
                                        <p:attrNameLst>
                                          <p:attrName>style.visibility</p:attrName>
                                        </p:attrNameLst>
                                      </p:cBhvr>
                                      <p:to>
                                        <p:strVal val="visible"/>
                                      </p:to>
                                    </p:set>
                                    <p:animEffect transition="in" filter="fade">
                                      <p:cBhvr>
                                        <p:cTn id="46" dur="500"/>
                                        <p:tgtEl>
                                          <p:spTgt spid="8">
                                            <p:graphicEl>
                                              <a:dgm id="{62407460-0ECC-40FE-83EF-35DAAB10459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descr="A blue and green arrows on a black background&#10;&#10;Description automatically generated">
            <a:extLst>
              <a:ext uri="{FF2B5EF4-FFF2-40B4-BE49-F238E27FC236}">
                <a16:creationId xmlns:a16="http://schemas.microsoft.com/office/drawing/2014/main" id="{8D38C960-6A01-2180-D6D1-E7DC7BBE3F7C}"/>
              </a:ext>
            </a:extLst>
          </p:cNvPr>
          <p:cNvPicPr>
            <a:picLocks noChangeAspect="1"/>
          </p:cNvPicPr>
          <p:nvPr/>
        </p:nvPicPr>
        <p:blipFill rotWithShape="1">
          <a:blip r:embed="rId3"/>
          <a:srcRect l="8815" r="25874"/>
          <a:stretch/>
        </p:blipFill>
        <p:spPr>
          <a:xfrm>
            <a:off x="4335294" y="0"/>
            <a:ext cx="3521413" cy="6858000"/>
          </a:xfrm>
          <a:prstGeom prst="rect">
            <a:avLst/>
          </a:prstGeom>
        </p:spPr>
      </p:pic>
      <p:graphicFrame>
        <p:nvGraphicFramePr>
          <p:cNvPr id="8" name="Diagram 7">
            <a:extLst>
              <a:ext uri="{FF2B5EF4-FFF2-40B4-BE49-F238E27FC236}">
                <a16:creationId xmlns:a16="http://schemas.microsoft.com/office/drawing/2014/main" id="{1D57E34C-566A-C750-5037-B8D2BACFF80B}"/>
              </a:ext>
            </a:extLst>
          </p:cNvPr>
          <p:cNvGraphicFramePr/>
          <p:nvPr>
            <p:extLst>
              <p:ext uri="{D42A27DB-BD31-4B8C-83A1-F6EECF244321}">
                <p14:modId xmlns:p14="http://schemas.microsoft.com/office/powerpoint/2010/main" val="1636397137"/>
              </p:ext>
            </p:extLst>
          </p:nvPr>
        </p:nvGraphicFramePr>
        <p:xfrm>
          <a:off x="7507739" y="1592943"/>
          <a:ext cx="4320000" cy="36721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04FF45C0-8FDA-2849-97B2-A379988D3FFE}"/>
              </a:ext>
            </a:extLst>
          </p:cNvPr>
          <p:cNvSpPr>
            <a:spLocks noGrp="1"/>
          </p:cNvSpPr>
          <p:nvPr>
            <p:ph type="title"/>
          </p:nvPr>
        </p:nvSpPr>
        <p:spPr/>
        <p:txBody>
          <a:bodyPr vert="horz" lIns="91440" tIns="90000" rIns="91440" bIns="45720" rtlCol="0" anchor="b" anchorCtr="0">
            <a:noAutofit/>
          </a:bodyPr>
          <a:lstStyle/>
          <a:p>
            <a:r>
              <a:rPr lang="en-SE" dirty="0">
                <a:solidFill>
                  <a:schemeClr val="bg1"/>
                </a:solidFill>
                <a:latin typeface="DT Flow Extrabold" pitchFamily="50" charset="0"/>
              </a:rPr>
              <a:t>Continuous Improvement</a:t>
            </a:r>
            <a:endParaRPr lang="en-GB" dirty="0">
              <a:solidFill>
                <a:schemeClr val="bg1"/>
              </a:solidFill>
              <a:latin typeface="DT Flow Extrabold" pitchFamily="50" charset="0"/>
            </a:endParaRPr>
          </a:p>
        </p:txBody>
      </p:sp>
      <p:sp>
        <p:nvSpPr>
          <p:cNvPr id="4" name="Slide Number Placeholder 3">
            <a:extLst>
              <a:ext uri="{FF2B5EF4-FFF2-40B4-BE49-F238E27FC236}">
                <a16:creationId xmlns:a16="http://schemas.microsoft.com/office/drawing/2014/main" id="{EC0CBDE8-30F0-3F81-5F02-6378760476CF}"/>
              </a:ext>
            </a:extLst>
          </p:cNvPr>
          <p:cNvSpPr>
            <a:spLocks noGrp="1"/>
          </p:cNvSpPr>
          <p:nvPr>
            <p:ph type="sldNum" sz="quarter" idx="26"/>
          </p:nvPr>
        </p:nvSpPr>
        <p:spPr>
          <a:xfrm>
            <a:off x="11417212" y="6487290"/>
            <a:ext cx="410527" cy="24622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1A0966-58B5-D140-B861-27719A32589F}" type="slidenum">
              <a:rPr kumimoji="0" lang="en-US" sz="1000" b="0" i="0" u="none" strike="noStrike" kern="1200" cap="none" spc="0" normalizeH="0" baseline="0" noProof="0" smtClean="0">
                <a:ln>
                  <a:noFill/>
                </a:ln>
                <a:solidFill>
                  <a:schemeClr val="bg1"/>
                </a:solidFill>
                <a:effectLst/>
                <a:uLnTx/>
                <a:uFillTx/>
                <a:latin typeface="Bernina Sans Offc"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chemeClr val="bg1"/>
              </a:solidFill>
              <a:effectLst/>
              <a:uLnTx/>
              <a:uFillTx/>
              <a:latin typeface="Bernina Sans Offc" panose="02000000000000000000" pitchFamily="2" charset="77"/>
              <a:ea typeface="+mn-ea"/>
              <a:cs typeface="+mn-cs"/>
            </a:endParaRPr>
          </a:p>
        </p:txBody>
      </p:sp>
      <p:sp>
        <p:nvSpPr>
          <p:cNvPr id="5" name="TextBox 4">
            <a:extLst>
              <a:ext uri="{FF2B5EF4-FFF2-40B4-BE49-F238E27FC236}">
                <a16:creationId xmlns:a16="http://schemas.microsoft.com/office/drawing/2014/main" id="{3A22D1AD-08EC-3C8B-4033-CCCDEEDF0513}"/>
              </a:ext>
            </a:extLst>
          </p:cNvPr>
          <p:cNvSpPr txBox="1"/>
          <p:nvPr/>
        </p:nvSpPr>
        <p:spPr>
          <a:xfrm>
            <a:off x="587828" y="2213283"/>
            <a:ext cx="5201080" cy="3077766"/>
          </a:xfrm>
          <a:prstGeom prst="rect">
            <a:avLst/>
          </a:prstGeom>
        </p:spPr>
        <p:txBody>
          <a:bodyPr vert="horz" wrap="square" lIns="0" tIns="0" rIns="0" bIns="0" rtlCol="0">
            <a:spAutoFit/>
          </a:bodyPr>
          <a:lstStyle/>
          <a:p>
            <a:pPr>
              <a:lnSpc>
                <a:spcPct val="100000"/>
              </a:lnSpc>
              <a:spcAft>
                <a:spcPts val="1200"/>
              </a:spcAft>
            </a:pPr>
            <a:r>
              <a:rPr lang="en-SE" sz="3200" cap="small" spc="150" dirty="0">
                <a:solidFill>
                  <a:srgbClr val="7124FE"/>
                </a:solidFill>
                <a:effectLst>
                  <a:outerShdw blurRad="50800" dist="38100" dir="2700000" algn="tl" rotWithShape="0">
                    <a:prstClr val="black">
                      <a:alpha val="40000"/>
                    </a:prstClr>
                  </a:outerShdw>
                </a:effectLst>
                <a:latin typeface="Bernina Sans Narrow Sbold" pitchFamily="50" charset="0"/>
              </a:rPr>
              <a:t>Introduce efficiencies</a:t>
            </a:r>
            <a:endParaRPr lang="en-GB" sz="3200" cap="small" spc="150" dirty="0">
              <a:solidFill>
                <a:srgbClr val="7124FE"/>
              </a:solidFill>
              <a:effectLst>
                <a:outerShdw blurRad="50800" dist="38100" dir="2700000" algn="tl" rotWithShape="0">
                  <a:prstClr val="black">
                    <a:alpha val="40000"/>
                  </a:prstClr>
                </a:outerShdw>
              </a:effectLst>
              <a:latin typeface="Bernina Sans Narrow Sbold" pitchFamily="50" charset="0"/>
            </a:endParaRPr>
          </a:p>
          <a:p>
            <a:pPr>
              <a:lnSpc>
                <a:spcPct val="100000"/>
              </a:lnSpc>
              <a:spcAft>
                <a:spcPts val="1200"/>
              </a:spcAft>
            </a:pPr>
            <a:r>
              <a:rPr lang="en-SE" sz="3200" cap="small" spc="150" dirty="0">
                <a:solidFill>
                  <a:srgbClr val="2C58FE"/>
                </a:solidFill>
                <a:effectLst>
                  <a:outerShdw blurRad="50800" dist="38100" dir="2700000" algn="tl" rotWithShape="0">
                    <a:prstClr val="black">
                      <a:alpha val="40000"/>
                    </a:prstClr>
                  </a:outerShdw>
                </a:effectLst>
                <a:latin typeface="Bernina Sans Narrow Sbold" pitchFamily="50" charset="0"/>
              </a:rPr>
              <a:t>Provide Leadership</a:t>
            </a:r>
            <a:endParaRPr lang="en-GB" sz="3200" cap="small" spc="150" dirty="0">
              <a:solidFill>
                <a:srgbClr val="2C58FE"/>
              </a:solidFill>
              <a:effectLst>
                <a:outerShdw blurRad="50800" dist="38100" dir="2700000" algn="tl" rotWithShape="0">
                  <a:prstClr val="black">
                    <a:alpha val="40000"/>
                  </a:prstClr>
                </a:outerShdw>
              </a:effectLst>
              <a:latin typeface="Bernina Sans Narrow Sbold" pitchFamily="50" charset="0"/>
            </a:endParaRPr>
          </a:p>
          <a:p>
            <a:pPr>
              <a:lnSpc>
                <a:spcPct val="100000"/>
              </a:lnSpc>
              <a:spcAft>
                <a:spcPts val="1200"/>
              </a:spcAft>
            </a:pPr>
            <a:r>
              <a:rPr lang="en-SE" sz="3200" cap="small" spc="150" dirty="0">
                <a:solidFill>
                  <a:srgbClr val="0E99CB"/>
                </a:solidFill>
                <a:effectLst>
                  <a:outerShdw blurRad="50800" dist="38100" dir="2700000" algn="tl" rotWithShape="0">
                    <a:prstClr val="black">
                      <a:alpha val="40000"/>
                    </a:prstClr>
                  </a:outerShdw>
                </a:effectLst>
                <a:latin typeface="Bernina Sans Narrow Sbold" pitchFamily="50" charset="0"/>
              </a:rPr>
              <a:t>Close the DevOps loop</a:t>
            </a:r>
            <a:endParaRPr lang="en-GB" sz="3200" cap="small" spc="150" dirty="0">
              <a:solidFill>
                <a:srgbClr val="0E99CB"/>
              </a:solidFill>
              <a:effectLst>
                <a:outerShdw blurRad="50800" dist="38100" dir="2700000" algn="tl" rotWithShape="0">
                  <a:prstClr val="black">
                    <a:alpha val="40000"/>
                  </a:prstClr>
                </a:outerShdw>
              </a:effectLst>
              <a:latin typeface="Bernina Sans Narrow Sbold" pitchFamily="50" charset="0"/>
            </a:endParaRPr>
          </a:p>
          <a:p>
            <a:pPr>
              <a:lnSpc>
                <a:spcPct val="100000"/>
              </a:lnSpc>
              <a:spcAft>
                <a:spcPts val="1200"/>
              </a:spcAft>
            </a:pPr>
            <a:r>
              <a:rPr lang="en-SE" sz="3200" cap="small" spc="150" dirty="0">
                <a:solidFill>
                  <a:srgbClr val="03CA9C"/>
                </a:solidFill>
                <a:effectLst>
                  <a:outerShdw blurRad="50800" dist="38100" dir="2700000" algn="tl" rotWithShape="0">
                    <a:prstClr val="black">
                      <a:alpha val="40000"/>
                    </a:prstClr>
                  </a:outerShdw>
                </a:effectLst>
                <a:latin typeface="Bernina Sans Narrow Sbold" pitchFamily="50" charset="0"/>
              </a:rPr>
              <a:t>Define your own practice</a:t>
            </a:r>
            <a:endParaRPr lang="en-GB" sz="3200" cap="small" spc="150" dirty="0">
              <a:solidFill>
                <a:srgbClr val="03CA9C"/>
              </a:solidFill>
              <a:effectLst>
                <a:outerShdw blurRad="50800" dist="38100" dir="2700000" algn="tl" rotWithShape="0">
                  <a:prstClr val="black">
                    <a:alpha val="40000"/>
                  </a:prstClr>
                </a:outerShdw>
              </a:effectLst>
              <a:latin typeface="Bernina Sans Narrow Sbold" pitchFamily="50" charset="0"/>
            </a:endParaRPr>
          </a:p>
          <a:p>
            <a:pPr>
              <a:lnSpc>
                <a:spcPct val="100000"/>
              </a:lnSpc>
              <a:spcAft>
                <a:spcPts val="1200"/>
              </a:spcAft>
            </a:pPr>
            <a:endParaRPr lang="en-GB" sz="3200" cap="small" spc="150" dirty="0">
              <a:solidFill>
                <a:srgbClr val="03CA9C"/>
              </a:solidFill>
              <a:effectLst>
                <a:outerShdw blurRad="50800" dist="38100" dir="2700000" algn="tl" rotWithShape="0">
                  <a:prstClr val="black">
                    <a:alpha val="40000"/>
                  </a:prstClr>
                </a:outerShdw>
              </a:effectLst>
              <a:latin typeface="Bernina Sans Narrow Sbold" pitchFamily="50" charset="0"/>
            </a:endParaRPr>
          </a:p>
        </p:txBody>
      </p:sp>
      <p:sp>
        <p:nvSpPr>
          <p:cNvPr id="10" name="TextBox 9">
            <a:extLst>
              <a:ext uri="{FF2B5EF4-FFF2-40B4-BE49-F238E27FC236}">
                <a16:creationId xmlns:a16="http://schemas.microsoft.com/office/drawing/2014/main" id="{7DF022E6-DF8D-78B4-5633-BD2A9E0AD2CF}"/>
              </a:ext>
            </a:extLst>
          </p:cNvPr>
          <p:cNvSpPr txBox="1"/>
          <p:nvPr/>
        </p:nvSpPr>
        <p:spPr>
          <a:xfrm>
            <a:off x="2373658" y="5428193"/>
            <a:ext cx="6094854" cy="369332"/>
          </a:xfrm>
          <a:prstGeom prst="rect">
            <a:avLst/>
          </a:prstGeom>
          <a:noFill/>
        </p:spPr>
        <p:txBody>
          <a:bodyPr wrap="square">
            <a:spAutoFit/>
          </a:bodyPr>
          <a:lstStyle/>
          <a:p>
            <a:endParaRPr lang="en-GB" dirty="0">
              <a:solidFill>
                <a:schemeClr val="bg1"/>
              </a:solidFill>
            </a:endParaRPr>
          </a:p>
        </p:txBody>
      </p:sp>
    </p:spTree>
    <p:extLst>
      <p:ext uri="{BB962C8B-B14F-4D97-AF65-F5344CB8AC3E}">
        <p14:creationId xmlns:p14="http://schemas.microsoft.com/office/powerpoint/2010/main" val="376017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graphicEl>
                                              <a:dgm id="{6791AEBC-3854-4006-BB2E-40C66E85E8ED}"/>
                                            </p:graphicEl>
                                          </p:spTgt>
                                        </p:tgtEl>
                                        <p:attrNameLst>
                                          <p:attrName>style.visibility</p:attrName>
                                        </p:attrNameLst>
                                      </p:cBhvr>
                                      <p:to>
                                        <p:strVal val="visible"/>
                                      </p:to>
                                    </p:set>
                                    <p:animEffect transition="in" filter="fade">
                                      <p:cBhvr>
                                        <p:cTn id="10" dur="500"/>
                                        <p:tgtEl>
                                          <p:spTgt spid="8">
                                            <p:graphicEl>
                                              <a:dgm id="{6791AEBC-3854-4006-BB2E-40C66E85E8E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graphicEl>
                                              <a:dgm id="{7FB3F16D-3187-4B47-9D9C-442366C12306}"/>
                                            </p:graphicEl>
                                          </p:spTgt>
                                        </p:tgtEl>
                                        <p:attrNameLst>
                                          <p:attrName>style.visibility</p:attrName>
                                        </p:attrNameLst>
                                      </p:cBhvr>
                                      <p:to>
                                        <p:strVal val="visible"/>
                                      </p:to>
                                    </p:set>
                                    <p:animEffect transition="in" filter="fade">
                                      <p:cBhvr>
                                        <p:cTn id="13" dur="500"/>
                                        <p:tgtEl>
                                          <p:spTgt spid="8">
                                            <p:graphicEl>
                                              <a:dgm id="{7FB3F16D-3187-4B47-9D9C-442366C12306}"/>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graphicEl>
                                              <a:dgm id="{C784C723-056D-4D62-BFBF-CD88D097FD76}"/>
                                            </p:graphicEl>
                                          </p:spTgt>
                                        </p:tgtEl>
                                        <p:attrNameLst>
                                          <p:attrName>style.visibility</p:attrName>
                                        </p:attrNameLst>
                                      </p:cBhvr>
                                      <p:to>
                                        <p:strVal val="visible"/>
                                      </p:to>
                                    </p:set>
                                    <p:animEffect transition="in" filter="fade">
                                      <p:cBhvr>
                                        <p:cTn id="21" dur="500"/>
                                        <p:tgtEl>
                                          <p:spTgt spid="8">
                                            <p:graphicEl>
                                              <a:dgm id="{C784C723-056D-4D62-BFBF-CD88D097FD76}"/>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graphicEl>
                                              <a:dgm id="{7F538BA8-ACB5-447C-A7EE-5AD51D7E6745}"/>
                                            </p:graphicEl>
                                          </p:spTgt>
                                        </p:tgtEl>
                                        <p:attrNameLst>
                                          <p:attrName>style.visibility</p:attrName>
                                        </p:attrNameLst>
                                      </p:cBhvr>
                                      <p:to>
                                        <p:strVal val="visible"/>
                                      </p:to>
                                    </p:set>
                                    <p:animEffect transition="in" filter="fade">
                                      <p:cBhvr>
                                        <p:cTn id="24" dur="500"/>
                                        <p:tgtEl>
                                          <p:spTgt spid="8">
                                            <p:graphicEl>
                                              <a:dgm id="{7F538BA8-ACB5-447C-A7EE-5AD51D7E6745}"/>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graphicEl>
                                              <a:dgm id="{54AB0149-6F4C-4C1C-8A60-DB2C3D8D68D1}"/>
                                            </p:graphicEl>
                                          </p:spTgt>
                                        </p:tgtEl>
                                        <p:attrNameLst>
                                          <p:attrName>style.visibility</p:attrName>
                                        </p:attrNameLst>
                                      </p:cBhvr>
                                      <p:to>
                                        <p:strVal val="visible"/>
                                      </p:to>
                                    </p:set>
                                    <p:animEffect transition="in" filter="fade">
                                      <p:cBhvr>
                                        <p:cTn id="32" dur="500"/>
                                        <p:tgtEl>
                                          <p:spTgt spid="8">
                                            <p:graphicEl>
                                              <a:dgm id="{54AB0149-6F4C-4C1C-8A60-DB2C3D8D68D1}"/>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graphicEl>
                                              <a:dgm id="{B61210A5-D812-4E7C-96A2-F094225FB5B7}"/>
                                            </p:graphicEl>
                                          </p:spTgt>
                                        </p:tgtEl>
                                        <p:attrNameLst>
                                          <p:attrName>style.visibility</p:attrName>
                                        </p:attrNameLst>
                                      </p:cBhvr>
                                      <p:to>
                                        <p:strVal val="visible"/>
                                      </p:to>
                                    </p:set>
                                    <p:animEffect transition="in" filter="fade">
                                      <p:cBhvr>
                                        <p:cTn id="35" dur="500"/>
                                        <p:tgtEl>
                                          <p:spTgt spid="8">
                                            <p:graphicEl>
                                              <a:dgm id="{B61210A5-D812-4E7C-96A2-F094225FB5B7}"/>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500"/>
                                        <p:tgtEl>
                                          <p:spTgt spid="5">
                                            <p:txEl>
                                              <p:pRg st="3" end="3"/>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graphicEl>
                                              <a:dgm id="{8038C720-E5B8-4167-B36F-D876394D7B53}"/>
                                            </p:graphicEl>
                                          </p:spTgt>
                                        </p:tgtEl>
                                        <p:attrNameLst>
                                          <p:attrName>style.visibility</p:attrName>
                                        </p:attrNameLst>
                                      </p:cBhvr>
                                      <p:to>
                                        <p:strVal val="visible"/>
                                      </p:to>
                                    </p:set>
                                    <p:animEffect transition="in" filter="fade">
                                      <p:cBhvr>
                                        <p:cTn id="43" dur="500"/>
                                        <p:tgtEl>
                                          <p:spTgt spid="8">
                                            <p:graphicEl>
                                              <a:dgm id="{8038C720-E5B8-4167-B36F-D876394D7B53}"/>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graphicEl>
                                              <a:dgm id="{62407460-0ECC-40FE-83EF-35DAAB104595}"/>
                                            </p:graphicEl>
                                          </p:spTgt>
                                        </p:tgtEl>
                                        <p:attrNameLst>
                                          <p:attrName>style.visibility</p:attrName>
                                        </p:attrNameLst>
                                      </p:cBhvr>
                                      <p:to>
                                        <p:strVal val="visible"/>
                                      </p:to>
                                    </p:set>
                                    <p:animEffect transition="in" filter="fade">
                                      <p:cBhvr>
                                        <p:cTn id="46" dur="500"/>
                                        <p:tgtEl>
                                          <p:spTgt spid="8">
                                            <p:graphicEl>
                                              <a:dgm id="{62407460-0ECC-40FE-83EF-35DAAB10459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7E914F9-9329-1B04-37F8-44B48278BA2E}"/>
              </a:ext>
            </a:extLst>
          </p:cNvPr>
          <p:cNvSpPr>
            <a:spLocks noGrp="1"/>
          </p:cNvSpPr>
          <p:nvPr>
            <p:ph type="ftr" sz="quarter" idx="25"/>
          </p:nvPr>
        </p:nvSpPr>
        <p:spPr/>
        <p:txBody>
          <a:bodyPr/>
          <a:lstStyle/>
          <a:p>
            <a:r>
              <a:rPr lang="en-GB" dirty="0"/>
              <a:t>CONFIDENTIAL</a:t>
            </a:r>
          </a:p>
        </p:txBody>
      </p:sp>
      <p:sp>
        <p:nvSpPr>
          <p:cNvPr id="4" name="Slide Number Placeholder 3">
            <a:extLst>
              <a:ext uri="{FF2B5EF4-FFF2-40B4-BE49-F238E27FC236}">
                <a16:creationId xmlns:a16="http://schemas.microsoft.com/office/drawing/2014/main" id="{F7349F17-F998-F66D-ECB1-76A1158BEDD2}"/>
              </a:ext>
            </a:extLst>
          </p:cNvPr>
          <p:cNvSpPr>
            <a:spLocks noGrp="1"/>
          </p:cNvSpPr>
          <p:nvPr>
            <p:ph type="sldNum" sz="quarter" idx="26"/>
          </p:nvPr>
        </p:nvSpPr>
        <p:spPr/>
        <p:txBody>
          <a:bodyPr/>
          <a:lstStyle/>
          <a:p>
            <a:fld id="{0A1A0966-58B5-D140-B861-27719A32589F}" type="slidenum">
              <a:rPr lang="en-GB" smtClean="0">
                <a:solidFill>
                  <a:schemeClr val="bg1"/>
                </a:solidFill>
              </a:rPr>
              <a:pPr/>
              <a:t>12</a:t>
            </a:fld>
            <a:endParaRPr lang="en-GB" dirty="0">
              <a:solidFill>
                <a:schemeClr val="bg1"/>
              </a:solidFill>
            </a:endParaRPr>
          </a:p>
        </p:txBody>
      </p:sp>
      <p:sp>
        <p:nvSpPr>
          <p:cNvPr id="6" name="Title 5">
            <a:extLst>
              <a:ext uri="{FF2B5EF4-FFF2-40B4-BE49-F238E27FC236}">
                <a16:creationId xmlns:a16="http://schemas.microsoft.com/office/drawing/2014/main" id="{CEB2CA45-753B-4E5D-AA33-7C210149DF3F}"/>
              </a:ext>
            </a:extLst>
          </p:cNvPr>
          <p:cNvSpPr>
            <a:spLocks noGrp="1"/>
          </p:cNvSpPr>
          <p:nvPr>
            <p:ph type="title"/>
          </p:nvPr>
        </p:nvSpPr>
        <p:spPr>
          <a:solidFill>
            <a:schemeClr val="bg2">
              <a:lumMod val="10000"/>
            </a:schemeClr>
          </a:solidFill>
        </p:spPr>
        <p:txBody>
          <a:bodyPr/>
          <a:lstStyle/>
          <a:p>
            <a:r>
              <a:rPr lang="en-SE" b="1" dirty="0">
                <a:solidFill>
                  <a:schemeClr val="bg1"/>
                </a:solidFill>
                <a:latin typeface="DT Flow" pitchFamily="50" charset="0"/>
              </a:rPr>
              <a:t>Governance &amp; Enablement Organization – Desired state</a:t>
            </a:r>
            <a:endParaRPr lang="en-GB" b="1" dirty="0">
              <a:solidFill>
                <a:schemeClr val="bg1"/>
              </a:solidFill>
              <a:latin typeface="DT Flow" pitchFamily="50" charset="0"/>
            </a:endParaRPr>
          </a:p>
        </p:txBody>
      </p:sp>
      <p:sp>
        <p:nvSpPr>
          <p:cNvPr id="15" name="Oval 14">
            <a:extLst>
              <a:ext uri="{FF2B5EF4-FFF2-40B4-BE49-F238E27FC236}">
                <a16:creationId xmlns:a16="http://schemas.microsoft.com/office/drawing/2014/main" id="{351F5997-0C1C-FD63-8713-3C0312284565}"/>
              </a:ext>
            </a:extLst>
          </p:cNvPr>
          <p:cNvSpPr/>
          <p:nvPr/>
        </p:nvSpPr>
        <p:spPr>
          <a:xfrm>
            <a:off x="6582915" y="1916303"/>
            <a:ext cx="4900214" cy="3930824"/>
          </a:xfrm>
          <a:prstGeom prst="ellipse">
            <a:avLst/>
          </a:prstGeom>
          <a:solidFill>
            <a:schemeClr val="bg2">
              <a:lumMod val="10000"/>
            </a:schemeClr>
          </a:solidFill>
          <a:ln w="28575">
            <a:solidFill>
              <a:srgbClr val="04C6A0"/>
            </a:solid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GB" b="1" u="none" strike="noStrike" kern="1200" cap="none" spc="150" normalizeH="0" baseline="0" noProof="0">
              <a:ln>
                <a:noFill/>
              </a:ln>
              <a:solidFill>
                <a:schemeClr val="bg1"/>
              </a:solidFill>
              <a:effectLst/>
              <a:uLnTx/>
              <a:uFillTx/>
              <a:latin typeface="DT Flow" pitchFamily="50" charset="0"/>
            </a:endParaRPr>
          </a:p>
        </p:txBody>
      </p:sp>
      <p:sp>
        <p:nvSpPr>
          <p:cNvPr id="19" name="Oval 18">
            <a:extLst>
              <a:ext uri="{FF2B5EF4-FFF2-40B4-BE49-F238E27FC236}">
                <a16:creationId xmlns:a16="http://schemas.microsoft.com/office/drawing/2014/main" id="{1AEB9A5F-3025-A1FD-5DB0-67BABA068A54}"/>
              </a:ext>
            </a:extLst>
          </p:cNvPr>
          <p:cNvSpPr/>
          <p:nvPr/>
        </p:nvSpPr>
        <p:spPr>
          <a:xfrm>
            <a:off x="6688428" y="3461983"/>
            <a:ext cx="2164370" cy="956551"/>
          </a:xfrm>
          <a:prstGeom prst="ellipse">
            <a:avLst/>
          </a:prstGeom>
          <a:no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GB" b="1" spc="150">
                <a:solidFill>
                  <a:schemeClr val="tx1"/>
                </a:solidFill>
                <a:latin typeface="DT Flow Text V1.011" pitchFamily="2" charset="77"/>
              </a:rPr>
              <a:t>Internal </a:t>
            </a:r>
          </a:p>
          <a:p>
            <a:pPr marL="0" marR="0" indent="0" algn="ctr" defTabSz="914400" rtl="0" eaLnBrk="1" fontAlgn="auto" latinLnBrk="0" hangingPunct="1">
              <a:lnSpc>
                <a:spcPct val="100000"/>
              </a:lnSpc>
              <a:spcBef>
                <a:spcPts val="0"/>
              </a:spcBef>
              <a:spcAft>
                <a:spcPts val="0"/>
              </a:spcAft>
              <a:buClrTx/>
              <a:buSzTx/>
              <a:buFontTx/>
              <a:buNone/>
              <a:tabLst/>
            </a:pPr>
            <a:r>
              <a:rPr kumimoji="0" lang="en-GB" b="1" u="none" strike="noStrike" kern="1200" cap="none" spc="150" normalizeH="0" baseline="0" noProof="0">
                <a:ln>
                  <a:noFill/>
                </a:ln>
                <a:solidFill>
                  <a:schemeClr val="tx1"/>
                </a:solidFill>
                <a:effectLst/>
                <a:uLnTx/>
                <a:uFillTx/>
                <a:latin typeface="DT Flow Text V1.011" pitchFamily="2" charset="77"/>
              </a:rPr>
              <a:t>Clients</a:t>
            </a:r>
          </a:p>
        </p:txBody>
      </p:sp>
      <p:sp>
        <p:nvSpPr>
          <p:cNvPr id="20" name="Oval 19">
            <a:extLst>
              <a:ext uri="{FF2B5EF4-FFF2-40B4-BE49-F238E27FC236}">
                <a16:creationId xmlns:a16="http://schemas.microsoft.com/office/drawing/2014/main" id="{024BCF9A-1635-EDE7-FA9C-4DAD5EC6F868}"/>
              </a:ext>
            </a:extLst>
          </p:cNvPr>
          <p:cNvSpPr/>
          <p:nvPr/>
        </p:nvSpPr>
        <p:spPr>
          <a:xfrm>
            <a:off x="4799707" y="2898272"/>
            <a:ext cx="2248350" cy="1966887"/>
          </a:xfrm>
          <a:prstGeom prst="ellipse">
            <a:avLst/>
          </a:prstGeom>
          <a:solidFill>
            <a:schemeClr val="bg2">
              <a:lumMod val="10000"/>
            </a:schemeClr>
          </a:solidFill>
          <a:ln w="28575">
            <a:solidFill>
              <a:srgbClr val="0E99CB"/>
            </a:solid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GB" b="1" spc="150" dirty="0">
                <a:solidFill>
                  <a:schemeClr val="bg1"/>
                </a:solidFill>
                <a:latin typeface="DT Flow" pitchFamily="50" charset="0"/>
              </a:rPr>
              <a:t>SMEs</a:t>
            </a:r>
          </a:p>
        </p:txBody>
      </p:sp>
      <p:sp>
        <p:nvSpPr>
          <p:cNvPr id="27" name="Oval 26">
            <a:extLst>
              <a:ext uri="{FF2B5EF4-FFF2-40B4-BE49-F238E27FC236}">
                <a16:creationId xmlns:a16="http://schemas.microsoft.com/office/drawing/2014/main" id="{26C32DCB-4257-7F83-1D27-01F51F39C821}"/>
              </a:ext>
            </a:extLst>
          </p:cNvPr>
          <p:cNvSpPr/>
          <p:nvPr/>
        </p:nvSpPr>
        <p:spPr>
          <a:xfrm>
            <a:off x="442913" y="3161715"/>
            <a:ext cx="2088278" cy="1440000"/>
          </a:xfrm>
          <a:prstGeom prst="ellipse">
            <a:avLst/>
          </a:prstGeom>
          <a:solidFill>
            <a:schemeClr val="bg2">
              <a:lumMod val="10000"/>
            </a:schemeClr>
          </a:solidFill>
          <a:ln w="28575">
            <a:solidFill>
              <a:srgbClr val="6E27FE"/>
            </a:solidFill>
            <a:prstDash val="sysDash"/>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GB" b="1" spc="150" dirty="0">
                <a:solidFill>
                  <a:schemeClr val="bg1"/>
                </a:solidFill>
                <a:latin typeface="DT Flow" pitchFamily="50" charset="0"/>
              </a:rPr>
              <a:t>Dynatrace</a:t>
            </a:r>
            <a:r>
              <a:rPr lang="en-SE" b="1" spc="150" dirty="0">
                <a:solidFill>
                  <a:schemeClr val="bg1"/>
                </a:solidFill>
                <a:latin typeface="DT Flow" pitchFamily="50" charset="0"/>
              </a:rPr>
              <a:t> &amp; Partners</a:t>
            </a:r>
            <a:endParaRPr kumimoji="0" lang="en-GB" b="1" u="none" strike="noStrike" kern="1200" cap="none" spc="150" normalizeH="0" baseline="0" noProof="0" dirty="0">
              <a:ln>
                <a:noFill/>
              </a:ln>
              <a:solidFill>
                <a:schemeClr val="bg1"/>
              </a:solidFill>
              <a:effectLst/>
              <a:uLnTx/>
              <a:uFillTx/>
              <a:latin typeface="DT Flow" pitchFamily="50" charset="0"/>
            </a:endParaRPr>
          </a:p>
        </p:txBody>
      </p:sp>
      <p:sp>
        <p:nvSpPr>
          <p:cNvPr id="8" name="Oval 7">
            <a:extLst>
              <a:ext uri="{FF2B5EF4-FFF2-40B4-BE49-F238E27FC236}">
                <a16:creationId xmlns:a16="http://schemas.microsoft.com/office/drawing/2014/main" id="{65E461E9-C2F3-EB8B-F19B-5941E599AE9A}"/>
              </a:ext>
            </a:extLst>
          </p:cNvPr>
          <p:cNvSpPr/>
          <p:nvPr/>
        </p:nvSpPr>
        <p:spPr>
          <a:xfrm>
            <a:off x="2493237" y="3161715"/>
            <a:ext cx="2513204" cy="1440000"/>
          </a:xfrm>
          <a:prstGeom prst="ellipse">
            <a:avLst/>
          </a:prstGeom>
          <a:solidFill>
            <a:schemeClr val="bg2">
              <a:lumMod val="10000"/>
            </a:schemeClr>
          </a:solidFill>
          <a:ln w="28575">
            <a:solidFill>
              <a:srgbClr val="4346FE"/>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GB" b="1" spc="150" dirty="0">
                <a:solidFill>
                  <a:schemeClr val="bg1"/>
                </a:solidFill>
                <a:latin typeface="DT Flow" pitchFamily="50" charset="0"/>
              </a:rPr>
              <a:t>Observability</a:t>
            </a:r>
          </a:p>
          <a:p>
            <a:pPr marL="0" marR="0" indent="0" algn="ctr" defTabSz="914400" rtl="0" eaLnBrk="1" fontAlgn="auto" latinLnBrk="0" hangingPunct="1">
              <a:lnSpc>
                <a:spcPct val="100000"/>
              </a:lnSpc>
              <a:spcBef>
                <a:spcPts val="0"/>
              </a:spcBef>
              <a:spcAft>
                <a:spcPts val="0"/>
              </a:spcAft>
              <a:buClrTx/>
              <a:buSzTx/>
              <a:buFontTx/>
              <a:buNone/>
              <a:tabLst/>
            </a:pPr>
            <a:r>
              <a:rPr kumimoji="0" lang="en-GB" b="1" u="none" strike="noStrike" kern="1200" cap="none" spc="150" normalizeH="0" baseline="0" noProof="0" dirty="0">
                <a:ln>
                  <a:noFill/>
                </a:ln>
                <a:solidFill>
                  <a:schemeClr val="bg1"/>
                </a:solidFill>
                <a:effectLst/>
                <a:uLnTx/>
                <a:uFillTx/>
                <a:latin typeface="DT Flow" pitchFamily="50" charset="0"/>
              </a:rPr>
              <a:t>Team</a:t>
            </a:r>
          </a:p>
        </p:txBody>
      </p:sp>
      <p:sp>
        <p:nvSpPr>
          <p:cNvPr id="2" name="Arc 1">
            <a:extLst>
              <a:ext uri="{FF2B5EF4-FFF2-40B4-BE49-F238E27FC236}">
                <a16:creationId xmlns:a16="http://schemas.microsoft.com/office/drawing/2014/main" id="{49F270FB-E072-947F-B924-275499CA3F18}"/>
              </a:ext>
            </a:extLst>
          </p:cNvPr>
          <p:cNvSpPr/>
          <p:nvPr/>
        </p:nvSpPr>
        <p:spPr>
          <a:xfrm rot="514276">
            <a:off x="271340" y="4725525"/>
            <a:ext cx="8015433" cy="1316086"/>
          </a:xfrm>
          <a:prstGeom prst="arc">
            <a:avLst>
              <a:gd name="adj1" fmla="val 11622118"/>
              <a:gd name="adj2" fmla="val 21235667"/>
            </a:avLst>
          </a:prstGeom>
          <a:ln w="38100">
            <a:gradFill>
              <a:gsLst>
                <a:gs pos="0">
                  <a:srgbClr val="7323FE"/>
                </a:gs>
                <a:gs pos="33000">
                  <a:srgbClr val="4148FE"/>
                </a:gs>
                <a:gs pos="69000">
                  <a:srgbClr val="0F92D2"/>
                </a:gs>
                <a:gs pos="100000">
                  <a:srgbClr val="03CB9B"/>
                </a:gs>
              </a:gsLst>
              <a:lin ang="0" scaled="0"/>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4EBDDEBC-F8D8-AB41-C336-266563B69D33}"/>
              </a:ext>
            </a:extLst>
          </p:cNvPr>
          <p:cNvSpPr txBox="1"/>
          <p:nvPr/>
        </p:nvSpPr>
        <p:spPr>
          <a:xfrm>
            <a:off x="4909940" y="1486584"/>
            <a:ext cx="1698214" cy="118494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Pct val="80000"/>
              <a:buFont typeface="Wingdings" pitchFamily="2" charset="2"/>
              <a:buNone/>
              <a:tabLst/>
              <a:defRPr/>
            </a:pPr>
            <a:r>
              <a:rPr kumimoji="0" lang="en-GB" sz="1400" b="1" i="0" u="none" strike="noStrike" kern="1200" cap="none" spc="0" normalizeH="0" baseline="0" noProof="0" dirty="0">
                <a:ln>
                  <a:noFill/>
                </a:ln>
                <a:solidFill>
                  <a:srgbClr val="1573F1"/>
                </a:solidFill>
                <a:effectLst/>
                <a:uLnTx/>
                <a:uFillTx/>
                <a:latin typeface="DT Flow" pitchFamily="50" charset="0"/>
              </a:rPr>
              <a:t>Vision</a:t>
            </a:r>
          </a:p>
          <a:p>
            <a:pPr marL="0" marR="0" lvl="0" indent="0" algn="ctr" defTabSz="914400" rtl="0" eaLnBrk="1" fontAlgn="auto" latinLnBrk="0" hangingPunct="1">
              <a:lnSpc>
                <a:spcPct val="100000"/>
              </a:lnSpc>
              <a:spcBef>
                <a:spcPts val="600"/>
              </a:spcBef>
              <a:spcAft>
                <a:spcPts val="0"/>
              </a:spcAft>
              <a:buClrTx/>
              <a:buSzPct val="80000"/>
              <a:buFont typeface="Wingdings" pitchFamily="2" charset="2"/>
              <a:buNone/>
              <a:tabLst/>
              <a:defRPr/>
            </a:pPr>
            <a:r>
              <a:rPr lang="en-GB" sz="1400" b="1" dirty="0">
                <a:solidFill>
                  <a:srgbClr val="1573F1"/>
                </a:solidFill>
                <a:latin typeface="DT Flow" pitchFamily="50" charset="0"/>
              </a:rPr>
              <a:t>Knowledge</a:t>
            </a:r>
          </a:p>
          <a:p>
            <a:pPr marL="0" marR="0" lvl="0" indent="0" algn="ctr" defTabSz="914400" rtl="0" eaLnBrk="1" fontAlgn="auto" latinLnBrk="0" hangingPunct="1">
              <a:lnSpc>
                <a:spcPct val="100000"/>
              </a:lnSpc>
              <a:spcBef>
                <a:spcPts val="600"/>
              </a:spcBef>
              <a:spcAft>
                <a:spcPts val="0"/>
              </a:spcAft>
              <a:buClrTx/>
              <a:buSzPct val="80000"/>
              <a:buFont typeface="Wingdings" pitchFamily="2" charset="2"/>
              <a:buNone/>
              <a:tabLst/>
              <a:defRPr/>
            </a:pPr>
            <a:r>
              <a:rPr kumimoji="0" lang="en-GB" sz="1400" b="1" u="none" strike="noStrike" kern="1200" cap="none" spc="0" normalizeH="0" baseline="0" noProof="0" dirty="0">
                <a:ln>
                  <a:noFill/>
                </a:ln>
                <a:solidFill>
                  <a:srgbClr val="1573F1"/>
                </a:solidFill>
                <a:effectLst/>
                <a:uLnTx/>
                <a:uFillTx/>
                <a:latin typeface="DT Flow" pitchFamily="50" charset="0"/>
              </a:rPr>
              <a:t>Solutions</a:t>
            </a:r>
          </a:p>
          <a:p>
            <a:pPr marL="0" marR="0" lvl="0" indent="0" algn="ctr" defTabSz="914400" rtl="0" eaLnBrk="1" fontAlgn="auto" latinLnBrk="0" hangingPunct="1">
              <a:lnSpc>
                <a:spcPct val="100000"/>
              </a:lnSpc>
              <a:spcBef>
                <a:spcPts val="600"/>
              </a:spcBef>
              <a:spcAft>
                <a:spcPts val="0"/>
              </a:spcAft>
              <a:buClrTx/>
              <a:buSzPct val="80000"/>
              <a:buFont typeface="Wingdings" pitchFamily="2" charset="2"/>
              <a:buNone/>
              <a:tabLst/>
              <a:defRPr/>
            </a:pPr>
            <a:r>
              <a:rPr lang="en-GB" sz="1400" b="1" dirty="0">
                <a:solidFill>
                  <a:srgbClr val="1573F1"/>
                </a:solidFill>
                <a:latin typeface="DT Flow" pitchFamily="50" charset="0"/>
              </a:rPr>
              <a:t>Value</a:t>
            </a:r>
            <a:endParaRPr kumimoji="0" lang="en-GB" sz="1400" b="1" i="0" u="none" strike="noStrike" kern="1200" cap="none" spc="0" normalizeH="0" baseline="0" noProof="0" dirty="0">
              <a:ln>
                <a:noFill/>
              </a:ln>
              <a:solidFill>
                <a:srgbClr val="1573F1"/>
              </a:solidFill>
              <a:effectLst/>
              <a:uLnTx/>
              <a:uFillTx/>
              <a:latin typeface="DT Flow" pitchFamily="50" charset="0"/>
            </a:endParaRPr>
          </a:p>
        </p:txBody>
      </p:sp>
      <p:sp>
        <p:nvSpPr>
          <p:cNvPr id="22" name="TextBox 21">
            <a:extLst>
              <a:ext uri="{FF2B5EF4-FFF2-40B4-BE49-F238E27FC236}">
                <a16:creationId xmlns:a16="http://schemas.microsoft.com/office/drawing/2014/main" id="{75D3E3B0-DCC4-67B8-6C5C-196F0A5DA2C2}"/>
              </a:ext>
            </a:extLst>
          </p:cNvPr>
          <p:cNvSpPr txBox="1"/>
          <p:nvPr/>
        </p:nvSpPr>
        <p:spPr>
          <a:xfrm>
            <a:off x="4909940" y="5189811"/>
            <a:ext cx="1698214" cy="118494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Pct val="80000"/>
              <a:buFont typeface="Wingdings" pitchFamily="2" charset="2"/>
              <a:buNone/>
              <a:tabLst/>
              <a:defRPr/>
            </a:pPr>
            <a:r>
              <a:rPr kumimoji="0" lang="en-GB" sz="1400" b="1" i="0" u="none" strike="noStrike" kern="1200" cap="none" spc="0" normalizeH="0" baseline="0" noProof="0" dirty="0">
                <a:ln>
                  <a:noFill/>
                </a:ln>
                <a:solidFill>
                  <a:srgbClr val="1573F1"/>
                </a:solidFill>
                <a:effectLst/>
                <a:uLnTx/>
                <a:uFillTx/>
                <a:latin typeface="DT Flow" pitchFamily="50" charset="0"/>
              </a:rPr>
              <a:t>Biz Needs</a:t>
            </a:r>
          </a:p>
          <a:p>
            <a:pPr marL="0" marR="0" lvl="0" indent="0" algn="ctr" defTabSz="914400" rtl="0" eaLnBrk="1" fontAlgn="auto" latinLnBrk="0" hangingPunct="1">
              <a:lnSpc>
                <a:spcPct val="100000"/>
              </a:lnSpc>
              <a:spcBef>
                <a:spcPts val="600"/>
              </a:spcBef>
              <a:spcAft>
                <a:spcPts val="0"/>
              </a:spcAft>
              <a:buClrTx/>
              <a:buSzPct val="80000"/>
              <a:buFont typeface="Wingdings" pitchFamily="2" charset="2"/>
              <a:buNone/>
              <a:tabLst/>
              <a:defRPr/>
            </a:pPr>
            <a:r>
              <a:rPr lang="en-GB" sz="1400" b="1" dirty="0">
                <a:solidFill>
                  <a:srgbClr val="1573F1"/>
                </a:solidFill>
                <a:latin typeface="DT Flow" pitchFamily="50" charset="0"/>
              </a:rPr>
              <a:t>SLAs</a:t>
            </a:r>
          </a:p>
          <a:p>
            <a:pPr algn="ctr">
              <a:spcBef>
                <a:spcPts val="600"/>
              </a:spcBef>
              <a:buSzPct val="80000"/>
              <a:defRPr/>
            </a:pPr>
            <a:r>
              <a:rPr lang="en-GB" sz="1400" b="1" dirty="0">
                <a:solidFill>
                  <a:srgbClr val="1573F1"/>
                </a:solidFill>
                <a:latin typeface="DT Flow" pitchFamily="50" charset="0"/>
              </a:rPr>
              <a:t>Innovation</a:t>
            </a:r>
            <a:endParaRPr kumimoji="0" lang="en-GB" sz="1400" b="1" i="0" u="none" strike="noStrike" kern="1200" cap="none" spc="0" normalizeH="0" baseline="0" noProof="0" dirty="0">
              <a:ln>
                <a:noFill/>
              </a:ln>
              <a:solidFill>
                <a:srgbClr val="1573F1"/>
              </a:solidFill>
              <a:effectLst/>
              <a:uLnTx/>
              <a:uFillTx/>
              <a:latin typeface="DT Flow" pitchFamily="50" charset="0"/>
            </a:endParaRPr>
          </a:p>
          <a:p>
            <a:pPr marL="0" marR="0" lvl="0" indent="0" algn="ctr" defTabSz="914400" rtl="0" eaLnBrk="1" fontAlgn="auto" latinLnBrk="0" hangingPunct="1">
              <a:lnSpc>
                <a:spcPct val="100000"/>
              </a:lnSpc>
              <a:spcBef>
                <a:spcPts val="600"/>
              </a:spcBef>
              <a:spcAft>
                <a:spcPts val="0"/>
              </a:spcAft>
              <a:buClrTx/>
              <a:buSzPct val="80000"/>
              <a:buFont typeface="Wingdings" pitchFamily="2" charset="2"/>
              <a:buNone/>
              <a:tabLst/>
              <a:defRPr/>
            </a:pPr>
            <a:r>
              <a:rPr kumimoji="0" lang="en-GB" sz="1400" b="1" i="0" u="none" strike="noStrike" kern="1200" cap="none" spc="0" normalizeH="0" baseline="0" noProof="0" dirty="0">
                <a:ln>
                  <a:noFill/>
                </a:ln>
                <a:solidFill>
                  <a:srgbClr val="1573F1"/>
                </a:solidFill>
                <a:effectLst/>
                <a:uLnTx/>
                <a:uFillTx/>
                <a:latin typeface="DT Flow" pitchFamily="50" charset="0"/>
              </a:rPr>
              <a:t>Use Cases</a:t>
            </a:r>
          </a:p>
        </p:txBody>
      </p:sp>
      <p:sp>
        <p:nvSpPr>
          <p:cNvPr id="7" name="Oval 6">
            <a:extLst>
              <a:ext uri="{FF2B5EF4-FFF2-40B4-BE49-F238E27FC236}">
                <a16:creationId xmlns:a16="http://schemas.microsoft.com/office/drawing/2014/main" id="{8E65D837-B1C8-13B5-5DB1-8385BF37D9DA}"/>
              </a:ext>
            </a:extLst>
          </p:cNvPr>
          <p:cNvSpPr/>
          <p:nvPr/>
        </p:nvSpPr>
        <p:spPr>
          <a:xfrm>
            <a:off x="8340087" y="2359138"/>
            <a:ext cx="1304436" cy="444702"/>
          </a:xfrm>
          <a:prstGeom prst="ellipse">
            <a:avLst/>
          </a:prstGeom>
          <a:solidFill>
            <a:schemeClr val="bg2">
              <a:lumMod val="10000"/>
            </a:schemeClr>
          </a:solidFill>
          <a:ln w="28575">
            <a:solidFill>
              <a:srgbClr val="04C6A0"/>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SE" sz="1100" b="1" spc="150" dirty="0">
                <a:solidFill>
                  <a:schemeClr val="bg1"/>
                </a:solidFill>
                <a:latin typeface="DT Flow" pitchFamily="50" charset="0"/>
              </a:rPr>
              <a:t>Division A</a:t>
            </a:r>
            <a:endParaRPr kumimoji="0" lang="en-GB" sz="1100" b="1" u="none" strike="noStrike" kern="1200" cap="none" spc="150" normalizeH="0" baseline="0" noProof="0" dirty="0">
              <a:ln>
                <a:noFill/>
              </a:ln>
              <a:solidFill>
                <a:schemeClr val="bg1"/>
              </a:solidFill>
              <a:effectLst/>
              <a:uLnTx/>
              <a:uFillTx/>
              <a:latin typeface="DT Flow" pitchFamily="50" charset="0"/>
            </a:endParaRPr>
          </a:p>
        </p:txBody>
      </p:sp>
      <p:sp>
        <p:nvSpPr>
          <p:cNvPr id="13" name="Oval 12">
            <a:extLst>
              <a:ext uri="{FF2B5EF4-FFF2-40B4-BE49-F238E27FC236}">
                <a16:creationId xmlns:a16="http://schemas.microsoft.com/office/drawing/2014/main" id="{461EEE3E-0096-84B9-D6DA-1FA2F4086302}"/>
              </a:ext>
            </a:extLst>
          </p:cNvPr>
          <p:cNvSpPr/>
          <p:nvPr/>
        </p:nvSpPr>
        <p:spPr>
          <a:xfrm>
            <a:off x="7905758" y="2981716"/>
            <a:ext cx="1965665" cy="626226"/>
          </a:xfrm>
          <a:prstGeom prst="ellipse">
            <a:avLst/>
          </a:prstGeom>
          <a:solidFill>
            <a:schemeClr val="bg2">
              <a:lumMod val="10000"/>
            </a:schemeClr>
          </a:solidFill>
          <a:ln w="28575">
            <a:solidFill>
              <a:srgbClr val="04C6A0"/>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noAutofit/>
          </a:bodyPr>
          <a:lstStyle/>
          <a:p>
            <a:pPr algn="ctr"/>
            <a:r>
              <a:rPr lang="en-SE" sz="1100" b="1" spc="150" dirty="0">
                <a:solidFill>
                  <a:schemeClr val="bg1"/>
                </a:solidFill>
                <a:latin typeface="DT Flow" pitchFamily="50" charset="0"/>
              </a:rPr>
              <a:t>Division B</a:t>
            </a:r>
            <a:endParaRPr lang="en-GB" sz="1100" b="1" spc="150" dirty="0">
              <a:solidFill>
                <a:schemeClr val="bg1"/>
              </a:solidFill>
              <a:latin typeface="DT Flow" pitchFamily="50" charset="0"/>
            </a:endParaRPr>
          </a:p>
        </p:txBody>
      </p:sp>
      <p:sp>
        <p:nvSpPr>
          <p:cNvPr id="16" name="Oval 15">
            <a:extLst>
              <a:ext uri="{FF2B5EF4-FFF2-40B4-BE49-F238E27FC236}">
                <a16:creationId xmlns:a16="http://schemas.microsoft.com/office/drawing/2014/main" id="{B6DAE710-543F-AF3C-6E5C-EAC9F69A6475}"/>
              </a:ext>
            </a:extLst>
          </p:cNvPr>
          <p:cNvSpPr/>
          <p:nvPr/>
        </p:nvSpPr>
        <p:spPr>
          <a:xfrm>
            <a:off x="7487247" y="3815310"/>
            <a:ext cx="1471064" cy="444702"/>
          </a:xfrm>
          <a:prstGeom prst="ellipse">
            <a:avLst/>
          </a:prstGeom>
          <a:solidFill>
            <a:schemeClr val="bg2">
              <a:lumMod val="10000"/>
            </a:schemeClr>
          </a:solidFill>
          <a:ln w="28575">
            <a:solidFill>
              <a:srgbClr val="04C6A0"/>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noAutofit/>
          </a:bodyPr>
          <a:lstStyle/>
          <a:p>
            <a:pPr algn="ctr"/>
            <a:r>
              <a:rPr lang="en-SE" sz="1100" b="1" spc="150" dirty="0">
                <a:solidFill>
                  <a:schemeClr val="bg1"/>
                </a:solidFill>
                <a:latin typeface="DT Flow" pitchFamily="50" charset="0"/>
              </a:rPr>
              <a:t>Division C</a:t>
            </a:r>
            <a:endParaRPr lang="en-GB" sz="1100" b="1" spc="150" dirty="0">
              <a:solidFill>
                <a:schemeClr val="bg1"/>
              </a:solidFill>
              <a:latin typeface="DT Flow" pitchFamily="50" charset="0"/>
            </a:endParaRPr>
          </a:p>
        </p:txBody>
      </p:sp>
      <p:sp>
        <p:nvSpPr>
          <p:cNvPr id="17" name="Oval 16">
            <a:extLst>
              <a:ext uri="{FF2B5EF4-FFF2-40B4-BE49-F238E27FC236}">
                <a16:creationId xmlns:a16="http://schemas.microsoft.com/office/drawing/2014/main" id="{66A467BF-02B4-86E7-3A01-3F18BA43C042}"/>
              </a:ext>
            </a:extLst>
          </p:cNvPr>
          <p:cNvSpPr/>
          <p:nvPr/>
        </p:nvSpPr>
        <p:spPr>
          <a:xfrm>
            <a:off x="8134065" y="5026129"/>
            <a:ext cx="1308661" cy="444702"/>
          </a:xfrm>
          <a:prstGeom prst="ellipse">
            <a:avLst/>
          </a:prstGeom>
          <a:solidFill>
            <a:schemeClr val="bg2">
              <a:lumMod val="10000"/>
            </a:schemeClr>
          </a:solidFill>
          <a:ln w="28575">
            <a:solidFill>
              <a:srgbClr val="04C6A0"/>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noAutofit/>
          </a:bodyPr>
          <a:lstStyle/>
          <a:p>
            <a:pPr algn="ctr"/>
            <a:r>
              <a:rPr lang="en-SE" sz="1100" b="1" spc="150" dirty="0">
                <a:solidFill>
                  <a:schemeClr val="bg1"/>
                </a:solidFill>
                <a:latin typeface="DT Flow" pitchFamily="50" charset="0"/>
              </a:rPr>
              <a:t>Division E</a:t>
            </a:r>
            <a:endParaRPr lang="en-GB" sz="1100" b="1" spc="150" dirty="0">
              <a:solidFill>
                <a:schemeClr val="bg1"/>
              </a:solidFill>
              <a:latin typeface="DT Flow" pitchFamily="50" charset="0"/>
            </a:endParaRPr>
          </a:p>
        </p:txBody>
      </p:sp>
      <p:sp>
        <p:nvSpPr>
          <p:cNvPr id="25" name="Oval 24">
            <a:extLst>
              <a:ext uri="{FF2B5EF4-FFF2-40B4-BE49-F238E27FC236}">
                <a16:creationId xmlns:a16="http://schemas.microsoft.com/office/drawing/2014/main" id="{3AC975F3-6F2A-42A7-8D4F-D7305339A8B0}"/>
              </a:ext>
            </a:extLst>
          </p:cNvPr>
          <p:cNvSpPr/>
          <p:nvPr/>
        </p:nvSpPr>
        <p:spPr>
          <a:xfrm>
            <a:off x="8503549" y="4286887"/>
            <a:ext cx="1878353" cy="604367"/>
          </a:xfrm>
          <a:prstGeom prst="ellipse">
            <a:avLst/>
          </a:prstGeom>
          <a:solidFill>
            <a:schemeClr val="bg2">
              <a:lumMod val="10000"/>
            </a:schemeClr>
          </a:solidFill>
          <a:ln w="28575">
            <a:solidFill>
              <a:srgbClr val="04C6A0"/>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noAutofit/>
          </a:bodyPr>
          <a:lstStyle/>
          <a:p>
            <a:pPr algn="ctr"/>
            <a:r>
              <a:rPr lang="en-SE" sz="1100" b="1" spc="150" dirty="0">
                <a:solidFill>
                  <a:schemeClr val="bg1"/>
                </a:solidFill>
                <a:latin typeface="DT Flow" pitchFamily="50" charset="0"/>
              </a:rPr>
              <a:t>Division D</a:t>
            </a:r>
            <a:endParaRPr lang="en-GB" sz="1100" b="1" spc="150" dirty="0">
              <a:solidFill>
                <a:schemeClr val="bg1"/>
              </a:solidFill>
              <a:latin typeface="DT Flow" pitchFamily="50" charset="0"/>
            </a:endParaRPr>
          </a:p>
        </p:txBody>
      </p:sp>
      <p:sp>
        <p:nvSpPr>
          <p:cNvPr id="34" name="Oval 33">
            <a:extLst>
              <a:ext uri="{FF2B5EF4-FFF2-40B4-BE49-F238E27FC236}">
                <a16:creationId xmlns:a16="http://schemas.microsoft.com/office/drawing/2014/main" id="{50E3CB57-D0F7-3E7E-F199-066F160BD3B4}"/>
              </a:ext>
            </a:extLst>
          </p:cNvPr>
          <p:cNvSpPr/>
          <p:nvPr/>
        </p:nvSpPr>
        <p:spPr>
          <a:xfrm>
            <a:off x="2614897" y="1628131"/>
            <a:ext cx="2050943" cy="1440000"/>
          </a:xfrm>
          <a:prstGeom prst="ellipse">
            <a:avLst/>
          </a:prstGeom>
          <a:solidFill>
            <a:schemeClr val="bg2">
              <a:lumMod val="10000"/>
            </a:schemeClr>
          </a:solidFill>
          <a:ln w="28575">
            <a:solidFill>
              <a:srgbClr val="4346FE"/>
            </a:solid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GB" b="1" u="none" strike="noStrike" kern="1200" cap="none" spc="150" normalizeH="0" baseline="0" noProof="0" dirty="0">
                <a:ln>
                  <a:noFill/>
                </a:ln>
                <a:solidFill>
                  <a:schemeClr val="bg1"/>
                </a:solidFill>
                <a:effectLst/>
                <a:uLnTx/>
                <a:uFillTx/>
                <a:latin typeface="DT Flow" pitchFamily="50" charset="0"/>
              </a:rPr>
              <a:t>Sponsor</a:t>
            </a:r>
            <a:r>
              <a:rPr kumimoji="0" lang="en-SE" b="1" u="none" strike="noStrike" kern="1200" cap="none" spc="150" normalizeH="0" baseline="0" noProof="0" dirty="0">
                <a:ln>
                  <a:noFill/>
                </a:ln>
                <a:solidFill>
                  <a:schemeClr val="bg1"/>
                </a:solidFill>
                <a:effectLst/>
                <a:uLnTx/>
                <a:uFillTx/>
                <a:latin typeface="DT Flow" pitchFamily="50" charset="0"/>
              </a:rPr>
              <a:t> &amp; </a:t>
            </a:r>
            <a:r>
              <a:rPr kumimoji="0" lang="en-GB" b="1" u="none" strike="noStrike" kern="1200" cap="none" spc="150" normalizeH="0" baseline="0" noProof="0" dirty="0">
                <a:ln>
                  <a:noFill/>
                </a:ln>
                <a:solidFill>
                  <a:schemeClr val="bg1"/>
                </a:solidFill>
                <a:effectLst/>
                <a:uLnTx/>
                <a:uFillTx/>
                <a:latin typeface="DT Flow" pitchFamily="50" charset="0"/>
              </a:rPr>
              <a:t>S</a:t>
            </a:r>
            <a:r>
              <a:rPr kumimoji="0" lang="en-SE" b="1" u="none" strike="noStrike" kern="1200" cap="none" spc="150" normalizeH="0" baseline="0" noProof="0" dirty="0">
                <a:ln>
                  <a:noFill/>
                </a:ln>
                <a:solidFill>
                  <a:schemeClr val="bg1"/>
                </a:solidFill>
                <a:effectLst/>
                <a:uLnTx/>
                <a:uFillTx/>
                <a:latin typeface="DT Flow" pitchFamily="50" charset="0"/>
              </a:rPr>
              <a:t>teering group</a:t>
            </a:r>
            <a:endParaRPr kumimoji="0" lang="en-GB" b="1" u="none" strike="noStrike" kern="1200" cap="none" spc="150" normalizeH="0" baseline="0" noProof="0" dirty="0">
              <a:ln>
                <a:noFill/>
              </a:ln>
              <a:solidFill>
                <a:schemeClr val="bg1"/>
              </a:solidFill>
              <a:effectLst/>
              <a:uLnTx/>
              <a:uFillTx/>
              <a:latin typeface="DT Flow" pitchFamily="50" charset="0"/>
            </a:endParaRPr>
          </a:p>
        </p:txBody>
      </p:sp>
      <p:sp>
        <p:nvSpPr>
          <p:cNvPr id="5" name="Arc 4">
            <a:extLst>
              <a:ext uri="{FF2B5EF4-FFF2-40B4-BE49-F238E27FC236}">
                <a16:creationId xmlns:a16="http://schemas.microsoft.com/office/drawing/2014/main" id="{58C285F6-B3FA-56F3-D7D8-FD7AC41353C5}"/>
              </a:ext>
            </a:extLst>
          </p:cNvPr>
          <p:cNvSpPr/>
          <p:nvPr/>
        </p:nvSpPr>
        <p:spPr>
          <a:xfrm rot="10028519">
            <a:off x="1452809" y="1486401"/>
            <a:ext cx="8147426" cy="1316086"/>
          </a:xfrm>
          <a:prstGeom prst="arc">
            <a:avLst>
              <a:gd name="adj1" fmla="val 11885075"/>
              <a:gd name="adj2" fmla="val 21281056"/>
            </a:avLst>
          </a:prstGeom>
          <a:ln w="38100">
            <a:gradFill>
              <a:gsLst>
                <a:gs pos="0">
                  <a:srgbClr val="7323FE"/>
                </a:gs>
                <a:gs pos="33000">
                  <a:srgbClr val="4148FE"/>
                </a:gs>
                <a:gs pos="69000">
                  <a:srgbClr val="0F92D2"/>
                </a:gs>
                <a:gs pos="100000">
                  <a:srgbClr val="03CB9B"/>
                </a:gs>
              </a:gsLst>
              <a:lin ang="10800000" scaled="0"/>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366D986E-4450-2B0F-A0C9-4C6EF566E84D}"/>
              </a:ext>
            </a:extLst>
          </p:cNvPr>
          <p:cNvSpPr txBox="1"/>
          <p:nvPr/>
        </p:nvSpPr>
        <p:spPr>
          <a:xfrm>
            <a:off x="5146818" y="4017099"/>
            <a:ext cx="1601822" cy="369332"/>
          </a:xfrm>
          <a:prstGeom prst="rect">
            <a:avLst/>
          </a:prstGeom>
          <a:noFill/>
        </p:spPr>
        <p:txBody>
          <a:bodyPr wrap="square">
            <a:spAutoFit/>
          </a:bodyPr>
          <a:lstStyle/>
          <a:p>
            <a:pPr algn="ctr"/>
            <a:r>
              <a:rPr lang="en-SE" b="1" spc="150" dirty="0">
                <a:solidFill>
                  <a:srgbClr val="0E99CB"/>
                </a:solidFill>
                <a:latin typeface="DT Flow" pitchFamily="50" charset="0"/>
              </a:rPr>
              <a:t>100+</a:t>
            </a:r>
            <a:endParaRPr lang="en-GB" dirty="0">
              <a:solidFill>
                <a:srgbClr val="0E99CB"/>
              </a:solidFill>
            </a:endParaRPr>
          </a:p>
        </p:txBody>
      </p:sp>
      <p:sp>
        <p:nvSpPr>
          <p:cNvPr id="11" name="TextBox 10">
            <a:extLst>
              <a:ext uri="{FF2B5EF4-FFF2-40B4-BE49-F238E27FC236}">
                <a16:creationId xmlns:a16="http://schemas.microsoft.com/office/drawing/2014/main" id="{7FD029C2-0612-D932-2D98-458BCB9D82D9}"/>
              </a:ext>
            </a:extLst>
          </p:cNvPr>
          <p:cNvSpPr txBox="1"/>
          <p:nvPr/>
        </p:nvSpPr>
        <p:spPr>
          <a:xfrm>
            <a:off x="9070512" y="3758887"/>
            <a:ext cx="1601822" cy="369332"/>
          </a:xfrm>
          <a:prstGeom prst="rect">
            <a:avLst/>
          </a:prstGeom>
          <a:noFill/>
        </p:spPr>
        <p:txBody>
          <a:bodyPr wrap="square">
            <a:spAutoFit/>
          </a:bodyPr>
          <a:lstStyle/>
          <a:p>
            <a:pPr algn="ctr"/>
            <a:r>
              <a:rPr lang="en-SE" b="1" spc="150" dirty="0">
                <a:solidFill>
                  <a:srgbClr val="04C6A0"/>
                </a:solidFill>
                <a:latin typeface="DT Flow" pitchFamily="50" charset="0"/>
              </a:rPr>
              <a:t>1000+</a:t>
            </a:r>
            <a:endParaRPr lang="en-GB" dirty="0">
              <a:solidFill>
                <a:srgbClr val="04C6A0"/>
              </a:solidFill>
            </a:endParaRPr>
          </a:p>
        </p:txBody>
      </p:sp>
      <p:sp>
        <p:nvSpPr>
          <p:cNvPr id="12" name="TextBox 11">
            <a:extLst>
              <a:ext uri="{FF2B5EF4-FFF2-40B4-BE49-F238E27FC236}">
                <a16:creationId xmlns:a16="http://schemas.microsoft.com/office/drawing/2014/main" id="{862D7CE3-8B3F-5C73-72AE-6F879BA8D4C1}"/>
              </a:ext>
            </a:extLst>
          </p:cNvPr>
          <p:cNvSpPr txBox="1"/>
          <p:nvPr/>
        </p:nvSpPr>
        <p:spPr>
          <a:xfrm>
            <a:off x="2999571" y="4179439"/>
            <a:ext cx="1601822" cy="369332"/>
          </a:xfrm>
          <a:prstGeom prst="rect">
            <a:avLst/>
          </a:prstGeom>
          <a:noFill/>
        </p:spPr>
        <p:txBody>
          <a:bodyPr wrap="square">
            <a:spAutoFit/>
          </a:bodyPr>
          <a:lstStyle/>
          <a:p>
            <a:pPr algn="ctr"/>
            <a:r>
              <a:rPr lang="en-SE" b="1" spc="150" dirty="0">
                <a:solidFill>
                  <a:srgbClr val="4346FE"/>
                </a:solidFill>
                <a:latin typeface="DT Flow" pitchFamily="50" charset="0"/>
              </a:rPr>
              <a:t>10+</a:t>
            </a:r>
            <a:endParaRPr lang="en-GB" dirty="0">
              <a:solidFill>
                <a:srgbClr val="4346FE"/>
              </a:solidFill>
            </a:endParaRPr>
          </a:p>
        </p:txBody>
      </p:sp>
    </p:spTree>
    <p:extLst>
      <p:ext uri="{BB962C8B-B14F-4D97-AF65-F5344CB8AC3E}">
        <p14:creationId xmlns:p14="http://schemas.microsoft.com/office/powerpoint/2010/main" val="298757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dissolv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dissolv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dissolv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dissolve">
                                      <p:cBhvr>
                                        <p:cTn id="45" dur="500"/>
                                        <p:tgtEl>
                                          <p:spTgt spid="22"/>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dissolve">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dissolve">
                                      <p:cBhvr>
                                        <p:cTn id="53" dur="500"/>
                                        <p:tgtEl>
                                          <p:spTgt spid="5"/>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dissolv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dissolv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P spid="20" grpId="0" animBg="1"/>
      <p:bldP spid="27" grpId="0" animBg="1"/>
      <p:bldP spid="8" grpId="0" animBg="1"/>
      <p:bldP spid="2" grpId="0" animBg="1"/>
      <p:bldP spid="21" grpId="0"/>
      <p:bldP spid="22" grpId="0"/>
      <p:bldP spid="7" grpId="0" animBg="1"/>
      <p:bldP spid="13" grpId="0" animBg="1"/>
      <p:bldP spid="16" grpId="0" animBg="1"/>
      <p:bldP spid="17" grpId="0" animBg="1"/>
      <p:bldP spid="25" grpId="0" animBg="1"/>
      <p:bldP spid="34" grpId="0" animBg="1"/>
      <p:bldP spid="5" grpId="0" animBg="1"/>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7E914F9-9329-1B04-37F8-44B48278BA2E}"/>
              </a:ext>
            </a:extLst>
          </p:cNvPr>
          <p:cNvSpPr>
            <a:spLocks noGrp="1"/>
          </p:cNvSpPr>
          <p:nvPr>
            <p:ph type="ftr" sz="quarter" idx="25"/>
          </p:nvPr>
        </p:nvSpPr>
        <p:spPr/>
        <p:txBody>
          <a:bodyPr/>
          <a:lstStyle/>
          <a:p>
            <a:r>
              <a:rPr lang="en-GB" dirty="0"/>
              <a:t>CONFIDENTIAL</a:t>
            </a:r>
          </a:p>
        </p:txBody>
      </p:sp>
      <p:sp>
        <p:nvSpPr>
          <p:cNvPr id="4" name="Slide Number Placeholder 3">
            <a:extLst>
              <a:ext uri="{FF2B5EF4-FFF2-40B4-BE49-F238E27FC236}">
                <a16:creationId xmlns:a16="http://schemas.microsoft.com/office/drawing/2014/main" id="{F7349F17-F998-F66D-ECB1-76A1158BEDD2}"/>
              </a:ext>
            </a:extLst>
          </p:cNvPr>
          <p:cNvSpPr>
            <a:spLocks noGrp="1"/>
          </p:cNvSpPr>
          <p:nvPr>
            <p:ph type="sldNum" sz="quarter" idx="26"/>
          </p:nvPr>
        </p:nvSpPr>
        <p:spPr/>
        <p:txBody>
          <a:bodyPr/>
          <a:lstStyle/>
          <a:p>
            <a:fld id="{0A1A0966-58B5-D140-B861-27719A32589F}" type="slidenum">
              <a:rPr lang="en-GB" smtClean="0">
                <a:solidFill>
                  <a:schemeClr val="bg1"/>
                </a:solidFill>
              </a:rPr>
              <a:pPr/>
              <a:t>13</a:t>
            </a:fld>
            <a:endParaRPr lang="en-GB" dirty="0">
              <a:solidFill>
                <a:schemeClr val="bg1"/>
              </a:solidFill>
            </a:endParaRPr>
          </a:p>
        </p:txBody>
      </p:sp>
      <p:sp>
        <p:nvSpPr>
          <p:cNvPr id="6" name="Title 5">
            <a:extLst>
              <a:ext uri="{FF2B5EF4-FFF2-40B4-BE49-F238E27FC236}">
                <a16:creationId xmlns:a16="http://schemas.microsoft.com/office/drawing/2014/main" id="{CEB2CA45-753B-4E5D-AA33-7C210149DF3F}"/>
              </a:ext>
            </a:extLst>
          </p:cNvPr>
          <p:cNvSpPr>
            <a:spLocks noGrp="1"/>
          </p:cNvSpPr>
          <p:nvPr>
            <p:ph type="title"/>
          </p:nvPr>
        </p:nvSpPr>
        <p:spPr>
          <a:solidFill>
            <a:schemeClr val="bg2">
              <a:lumMod val="10000"/>
            </a:schemeClr>
          </a:solidFill>
        </p:spPr>
        <p:txBody>
          <a:bodyPr/>
          <a:lstStyle/>
          <a:p>
            <a:r>
              <a:rPr lang="en-SE" b="1" dirty="0">
                <a:solidFill>
                  <a:schemeClr val="bg1"/>
                </a:solidFill>
                <a:latin typeface="DT Flow" pitchFamily="50" charset="0"/>
              </a:rPr>
              <a:t>Governance &amp; Enablement Organization – Reality</a:t>
            </a:r>
            <a:endParaRPr lang="en-GB" b="1" dirty="0">
              <a:solidFill>
                <a:schemeClr val="bg1"/>
              </a:solidFill>
              <a:latin typeface="DT Flow" pitchFamily="50" charset="0"/>
            </a:endParaRPr>
          </a:p>
        </p:txBody>
      </p:sp>
      <p:sp>
        <p:nvSpPr>
          <p:cNvPr id="15" name="Oval 14">
            <a:extLst>
              <a:ext uri="{FF2B5EF4-FFF2-40B4-BE49-F238E27FC236}">
                <a16:creationId xmlns:a16="http://schemas.microsoft.com/office/drawing/2014/main" id="{351F5997-0C1C-FD63-8713-3C0312284565}"/>
              </a:ext>
            </a:extLst>
          </p:cNvPr>
          <p:cNvSpPr/>
          <p:nvPr/>
        </p:nvSpPr>
        <p:spPr>
          <a:xfrm>
            <a:off x="6582915" y="1916303"/>
            <a:ext cx="4900214" cy="3930824"/>
          </a:xfrm>
          <a:prstGeom prst="ellipse">
            <a:avLst/>
          </a:prstGeom>
          <a:solidFill>
            <a:schemeClr val="bg2">
              <a:lumMod val="10000"/>
            </a:schemeClr>
          </a:solidFill>
          <a:ln w="28575">
            <a:solidFill>
              <a:srgbClr val="04C6A0"/>
            </a:solid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GB" b="1" u="none" strike="noStrike" kern="1200" cap="none" spc="150" normalizeH="0" baseline="0" noProof="0">
              <a:ln>
                <a:noFill/>
              </a:ln>
              <a:solidFill>
                <a:schemeClr val="bg1"/>
              </a:solidFill>
              <a:effectLst/>
              <a:uLnTx/>
              <a:uFillTx/>
              <a:latin typeface="DT Flow" pitchFamily="50" charset="0"/>
            </a:endParaRPr>
          </a:p>
        </p:txBody>
      </p:sp>
      <p:sp>
        <p:nvSpPr>
          <p:cNvPr id="19" name="Oval 18">
            <a:extLst>
              <a:ext uri="{FF2B5EF4-FFF2-40B4-BE49-F238E27FC236}">
                <a16:creationId xmlns:a16="http://schemas.microsoft.com/office/drawing/2014/main" id="{1AEB9A5F-3025-A1FD-5DB0-67BABA068A54}"/>
              </a:ext>
            </a:extLst>
          </p:cNvPr>
          <p:cNvSpPr/>
          <p:nvPr/>
        </p:nvSpPr>
        <p:spPr>
          <a:xfrm>
            <a:off x="6688428" y="3461983"/>
            <a:ext cx="2164370" cy="956551"/>
          </a:xfrm>
          <a:prstGeom prst="ellipse">
            <a:avLst/>
          </a:prstGeom>
          <a:noFill/>
          <a:ln>
            <a:no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GB" b="1" spc="150">
                <a:solidFill>
                  <a:schemeClr val="tx1"/>
                </a:solidFill>
                <a:latin typeface="DT Flow Text V1.011" pitchFamily="2" charset="77"/>
              </a:rPr>
              <a:t>Internal </a:t>
            </a:r>
          </a:p>
          <a:p>
            <a:pPr marL="0" marR="0" indent="0" algn="ctr" defTabSz="914400" rtl="0" eaLnBrk="1" fontAlgn="auto" latinLnBrk="0" hangingPunct="1">
              <a:lnSpc>
                <a:spcPct val="100000"/>
              </a:lnSpc>
              <a:spcBef>
                <a:spcPts val="0"/>
              </a:spcBef>
              <a:spcAft>
                <a:spcPts val="0"/>
              </a:spcAft>
              <a:buClrTx/>
              <a:buSzTx/>
              <a:buFontTx/>
              <a:buNone/>
              <a:tabLst/>
            </a:pPr>
            <a:r>
              <a:rPr kumimoji="0" lang="en-GB" b="1" u="none" strike="noStrike" kern="1200" cap="none" spc="150" normalizeH="0" baseline="0" noProof="0">
                <a:ln>
                  <a:noFill/>
                </a:ln>
                <a:solidFill>
                  <a:schemeClr val="tx1"/>
                </a:solidFill>
                <a:effectLst/>
                <a:uLnTx/>
                <a:uFillTx/>
                <a:latin typeface="DT Flow Text V1.011" pitchFamily="2" charset="77"/>
              </a:rPr>
              <a:t>Clients</a:t>
            </a:r>
          </a:p>
        </p:txBody>
      </p:sp>
      <p:sp>
        <p:nvSpPr>
          <p:cNvPr id="20" name="Oval 19">
            <a:extLst>
              <a:ext uri="{FF2B5EF4-FFF2-40B4-BE49-F238E27FC236}">
                <a16:creationId xmlns:a16="http://schemas.microsoft.com/office/drawing/2014/main" id="{024BCF9A-1635-EDE7-FA9C-4DAD5EC6F868}"/>
              </a:ext>
            </a:extLst>
          </p:cNvPr>
          <p:cNvSpPr/>
          <p:nvPr/>
        </p:nvSpPr>
        <p:spPr>
          <a:xfrm>
            <a:off x="4799707" y="2898272"/>
            <a:ext cx="2248350" cy="1966887"/>
          </a:xfrm>
          <a:prstGeom prst="ellipse">
            <a:avLst/>
          </a:prstGeom>
          <a:solidFill>
            <a:schemeClr val="bg2">
              <a:lumMod val="10000"/>
            </a:schemeClr>
          </a:solidFill>
          <a:ln w="28575">
            <a:solidFill>
              <a:srgbClr val="0E99CB"/>
            </a:solid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GB" b="1" spc="150" dirty="0">
                <a:solidFill>
                  <a:schemeClr val="bg1"/>
                </a:solidFill>
                <a:latin typeface="DT Flow" pitchFamily="50" charset="0"/>
              </a:rPr>
              <a:t>SMEs</a:t>
            </a:r>
          </a:p>
        </p:txBody>
      </p:sp>
      <p:sp>
        <p:nvSpPr>
          <p:cNvPr id="27" name="Oval 26">
            <a:extLst>
              <a:ext uri="{FF2B5EF4-FFF2-40B4-BE49-F238E27FC236}">
                <a16:creationId xmlns:a16="http://schemas.microsoft.com/office/drawing/2014/main" id="{26C32DCB-4257-7F83-1D27-01F51F39C821}"/>
              </a:ext>
            </a:extLst>
          </p:cNvPr>
          <p:cNvSpPr/>
          <p:nvPr/>
        </p:nvSpPr>
        <p:spPr>
          <a:xfrm>
            <a:off x="442913" y="3161715"/>
            <a:ext cx="2088278" cy="1440000"/>
          </a:xfrm>
          <a:prstGeom prst="ellipse">
            <a:avLst/>
          </a:prstGeom>
          <a:solidFill>
            <a:schemeClr val="bg2">
              <a:lumMod val="10000"/>
            </a:schemeClr>
          </a:solidFill>
          <a:ln w="28575">
            <a:solidFill>
              <a:srgbClr val="6E27FE"/>
            </a:solidFill>
            <a:prstDash val="sysDash"/>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SE" sz="1600" b="1" spc="150" dirty="0">
                <a:solidFill>
                  <a:schemeClr val="bg1"/>
                </a:solidFill>
                <a:latin typeface="DT Flow" pitchFamily="50" charset="0"/>
              </a:rPr>
              <a:t>(</a:t>
            </a:r>
            <a:r>
              <a:rPr lang="en-GB" sz="1600" b="1" spc="150" dirty="0">
                <a:solidFill>
                  <a:schemeClr val="bg1"/>
                </a:solidFill>
                <a:latin typeface="DT Flow" pitchFamily="50" charset="0"/>
              </a:rPr>
              <a:t>Dynatrace</a:t>
            </a:r>
            <a:r>
              <a:rPr lang="en-SE" sz="1600" b="1" spc="150" dirty="0">
                <a:solidFill>
                  <a:schemeClr val="bg1"/>
                </a:solidFill>
                <a:latin typeface="DT Flow" pitchFamily="50" charset="0"/>
              </a:rPr>
              <a:t> &amp; Partners)</a:t>
            </a:r>
            <a:endParaRPr kumimoji="0" lang="en-GB" sz="1600" b="1" u="none" strike="noStrike" kern="1200" cap="none" spc="150" normalizeH="0" baseline="0" noProof="0" dirty="0">
              <a:ln>
                <a:noFill/>
              </a:ln>
              <a:solidFill>
                <a:schemeClr val="bg1"/>
              </a:solidFill>
              <a:effectLst/>
              <a:uLnTx/>
              <a:uFillTx/>
              <a:latin typeface="DT Flow" pitchFamily="50" charset="0"/>
            </a:endParaRPr>
          </a:p>
        </p:txBody>
      </p:sp>
      <p:sp>
        <p:nvSpPr>
          <p:cNvPr id="8" name="Oval 7">
            <a:extLst>
              <a:ext uri="{FF2B5EF4-FFF2-40B4-BE49-F238E27FC236}">
                <a16:creationId xmlns:a16="http://schemas.microsoft.com/office/drawing/2014/main" id="{65E461E9-C2F3-EB8B-F19B-5941E599AE9A}"/>
              </a:ext>
            </a:extLst>
          </p:cNvPr>
          <p:cNvSpPr/>
          <p:nvPr/>
        </p:nvSpPr>
        <p:spPr>
          <a:xfrm>
            <a:off x="2493237" y="3161715"/>
            <a:ext cx="2513204" cy="1440000"/>
          </a:xfrm>
          <a:prstGeom prst="ellipse">
            <a:avLst/>
          </a:prstGeom>
          <a:solidFill>
            <a:schemeClr val="bg2">
              <a:lumMod val="10000"/>
            </a:schemeClr>
          </a:solidFill>
          <a:ln w="28575">
            <a:solidFill>
              <a:srgbClr val="4346FE"/>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GB" b="1" spc="150" dirty="0">
                <a:solidFill>
                  <a:schemeClr val="bg1"/>
                </a:solidFill>
                <a:latin typeface="DT Flow" pitchFamily="50" charset="0"/>
              </a:rPr>
              <a:t>Observability</a:t>
            </a:r>
          </a:p>
          <a:p>
            <a:pPr marL="0" marR="0" indent="0" algn="ctr" defTabSz="914400" rtl="0" eaLnBrk="1" fontAlgn="auto" latinLnBrk="0" hangingPunct="1">
              <a:lnSpc>
                <a:spcPct val="100000"/>
              </a:lnSpc>
              <a:spcBef>
                <a:spcPts val="0"/>
              </a:spcBef>
              <a:spcAft>
                <a:spcPts val="0"/>
              </a:spcAft>
              <a:buClrTx/>
              <a:buSzTx/>
              <a:buFontTx/>
              <a:buNone/>
              <a:tabLst/>
            </a:pPr>
            <a:r>
              <a:rPr kumimoji="0" lang="en-GB" b="1" u="none" strike="noStrike" kern="1200" cap="none" spc="150" normalizeH="0" baseline="0" noProof="0" dirty="0">
                <a:ln>
                  <a:noFill/>
                </a:ln>
                <a:solidFill>
                  <a:schemeClr val="bg1"/>
                </a:solidFill>
                <a:effectLst/>
                <a:uLnTx/>
                <a:uFillTx/>
                <a:latin typeface="DT Flow" pitchFamily="50" charset="0"/>
              </a:rPr>
              <a:t>Team</a:t>
            </a:r>
          </a:p>
        </p:txBody>
      </p:sp>
      <p:sp>
        <p:nvSpPr>
          <p:cNvPr id="2" name="Arc 1">
            <a:extLst>
              <a:ext uri="{FF2B5EF4-FFF2-40B4-BE49-F238E27FC236}">
                <a16:creationId xmlns:a16="http://schemas.microsoft.com/office/drawing/2014/main" id="{49F270FB-E072-947F-B924-275499CA3F18}"/>
              </a:ext>
            </a:extLst>
          </p:cNvPr>
          <p:cNvSpPr/>
          <p:nvPr/>
        </p:nvSpPr>
        <p:spPr>
          <a:xfrm rot="514276">
            <a:off x="271340" y="4725525"/>
            <a:ext cx="8015433" cy="1316086"/>
          </a:xfrm>
          <a:prstGeom prst="arc">
            <a:avLst>
              <a:gd name="adj1" fmla="val 11622118"/>
              <a:gd name="adj2" fmla="val 21235667"/>
            </a:avLst>
          </a:prstGeom>
          <a:ln w="38100">
            <a:gradFill>
              <a:gsLst>
                <a:gs pos="0">
                  <a:srgbClr val="7323FE"/>
                </a:gs>
                <a:gs pos="33000">
                  <a:srgbClr val="4148FE"/>
                </a:gs>
                <a:gs pos="69000">
                  <a:srgbClr val="0F92D2"/>
                </a:gs>
                <a:gs pos="100000">
                  <a:srgbClr val="03CB9B"/>
                </a:gs>
              </a:gsLst>
              <a:lin ang="0" scaled="0"/>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4EBDDEBC-F8D8-AB41-C336-266563B69D33}"/>
              </a:ext>
            </a:extLst>
          </p:cNvPr>
          <p:cNvSpPr txBox="1"/>
          <p:nvPr/>
        </p:nvSpPr>
        <p:spPr>
          <a:xfrm>
            <a:off x="4909940" y="1486584"/>
            <a:ext cx="1698214" cy="118494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Pct val="80000"/>
              <a:buFont typeface="Wingdings" pitchFamily="2" charset="2"/>
              <a:buNone/>
              <a:tabLst/>
              <a:defRPr/>
            </a:pPr>
            <a:r>
              <a:rPr kumimoji="0" lang="en-GB" sz="1400" b="1" i="0" u="none" strike="sngStrike" kern="1200" cap="none" spc="0" normalizeH="0" baseline="0" noProof="0" dirty="0">
                <a:ln>
                  <a:noFill/>
                </a:ln>
                <a:solidFill>
                  <a:srgbClr val="1573F1"/>
                </a:solidFill>
                <a:effectLst/>
                <a:uLnTx/>
                <a:uFillTx/>
                <a:latin typeface="DT Flow" pitchFamily="50" charset="0"/>
              </a:rPr>
              <a:t>Vision</a:t>
            </a:r>
          </a:p>
          <a:p>
            <a:pPr marL="0" marR="0" lvl="0" indent="0" algn="ctr" defTabSz="914400" rtl="0" eaLnBrk="1" fontAlgn="auto" latinLnBrk="0" hangingPunct="1">
              <a:lnSpc>
                <a:spcPct val="100000"/>
              </a:lnSpc>
              <a:spcBef>
                <a:spcPts val="600"/>
              </a:spcBef>
              <a:spcAft>
                <a:spcPts val="0"/>
              </a:spcAft>
              <a:buClrTx/>
              <a:buSzPct val="80000"/>
              <a:buFont typeface="Wingdings" pitchFamily="2" charset="2"/>
              <a:buNone/>
              <a:tabLst/>
              <a:defRPr/>
            </a:pPr>
            <a:r>
              <a:rPr lang="en-GB" sz="1400" b="1" strike="sngStrike" dirty="0">
                <a:solidFill>
                  <a:srgbClr val="1573F1"/>
                </a:solidFill>
                <a:latin typeface="DT Flow" pitchFamily="50" charset="0"/>
              </a:rPr>
              <a:t>Knowledge</a:t>
            </a:r>
          </a:p>
          <a:p>
            <a:pPr marL="0" marR="0" lvl="0" indent="0" algn="ctr" defTabSz="914400" rtl="0" eaLnBrk="1" fontAlgn="auto" latinLnBrk="0" hangingPunct="1">
              <a:lnSpc>
                <a:spcPct val="100000"/>
              </a:lnSpc>
              <a:spcBef>
                <a:spcPts val="600"/>
              </a:spcBef>
              <a:spcAft>
                <a:spcPts val="0"/>
              </a:spcAft>
              <a:buClrTx/>
              <a:buSzPct val="80000"/>
              <a:buFont typeface="Wingdings" pitchFamily="2" charset="2"/>
              <a:buNone/>
              <a:tabLst/>
              <a:defRPr/>
            </a:pPr>
            <a:r>
              <a:rPr kumimoji="0" lang="en-GB" sz="1400" b="1" u="none" strike="noStrike" kern="1200" cap="none" spc="0" normalizeH="0" baseline="0" noProof="0" dirty="0">
                <a:ln>
                  <a:noFill/>
                </a:ln>
                <a:solidFill>
                  <a:srgbClr val="1573F1"/>
                </a:solidFill>
                <a:effectLst/>
                <a:uLnTx/>
                <a:uFillTx/>
                <a:latin typeface="DT Flow" pitchFamily="50" charset="0"/>
              </a:rPr>
              <a:t>Solutions</a:t>
            </a:r>
          </a:p>
          <a:p>
            <a:pPr marL="0" marR="0" lvl="0" indent="0" algn="ctr" defTabSz="914400" rtl="0" eaLnBrk="1" fontAlgn="auto" latinLnBrk="0" hangingPunct="1">
              <a:lnSpc>
                <a:spcPct val="100000"/>
              </a:lnSpc>
              <a:spcBef>
                <a:spcPts val="600"/>
              </a:spcBef>
              <a:spcAft>
                <a:spcPts val="0"/>
              </a:spcAft>
              <a:buClrTx/>
              <a:buSzPct val="80000"/>
              <a:buFont typeface="Wingdings" pitchFamily="2" charset="2"/>
              <a:buNone/>
              <a:tabLst/>
              <a:defRPr/>
            </a:pPr>
            <a:r>
              <a:rPr lang="en-GB" sz="1400" b="1" strike="sngStrike" dirty="0">
                <a:solidFill>
                  <a:srgbClr val="1573F1"/>
                </a:solidFill>
                <a:latin typeface="DT Flow" pitchFamily="50" charset="0"/>
              </a:rPr>
              <a:t>Value</a:t>
            </a:r>
            <a:endParaRPr kumimoji="0" lang="en-GB" sz="1400" b="1" i="0" u="none" strike="sngStrike" kern="1200" cap="none" spc="0" normalizeH="0" baseline="0" noProof="0" dirty="0">
              <a:ln>
                <a:noFill/>
              </a:ln>
              <a:solidFill>
                <a:srgbClr val="1573F1"/>
              </a:solidFill>
              <a:effectLst/>
              <a:uLnTx/>
              <a:uFillTx/>
              <a:latin typeface="DT Flow" pitchFamily="50" charset="0"/>
            </a:endParaRPr>
          </a:p>
        </p:txBody>
      </p:sp>
      <p:sp>
        <p:nvSpPr>
          <p:cNvPr id="22" name="TextBox 21">
            <a:extLst>
              <a:ext uri="{FF2B5EF4-FFF2-40B4-BE49-F238E27FC236}">
                <a16:creationId xmlns:a16="http://schemas.microsoft.com/office/drawing/2014/main" id="{75D3E3B0-DCC4-67B8-6C5C-196F0A5DA2C2}"/>
              </a:ext>
            </a:extLst>
          </p:cNvPr>
          <p:cNvSpPr txBox="1"/>
          <p:nvPr/>
        </p:nvSpPr>
        <p:spPr>
          <a:xfrm>
            <a:off x="4909940" y="5189811"/>
            <a:ext cx="1698214" cy="118494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Pct val="80000"/>
              <a:buFont typeface="Wingdings" pitchFamily="2" charset="2"/>
              <a:buNone/>
              <a:tabLst/>
              <a:defRPr/>
            </a:pPr>
            <a:r>
              <a:rPr kumimoji="0" lang="en-GB" sz="1400" b="1" i="0" u="none" strike="sngStrike" kern="1200" cap="none" spc="0" normalizeH="0" baseline="0" noProof="0" dirty="0">
                <a:ln>
                  <a:noFill/>
                </a:ln>
                <a:solidFill>
                  <a:srgbClr val="1573F1"/>
                </a:solidFill>
                <a:effectLst/>
                <a:uLnTx/>
                <a:uFillTx/>
                <a:latin typeface="DT Flow" pitchFamily="50" charset="0"/>
              </a:rPr>
              <a:t>Biz Needs</a:t>
            </a:r>
          </a:p>
          <a:p>
            <a:pPr marL="0" marR="0" lvl="0" indent="0" algn="ctr" defTabSz="914400" rtl="0" eaLnBrk="1" fontAlgn="auto" latinLnBrk="0" hangingPunct="1">
              <a:lnSpc>
                <a:spcPct val="100000"/>
              </a:lnSpc>
              <a:spcBef>
                <a:spcPts val="600"/>
              </a:spcBef>
              <a:spcAft>
                <a:spcPts val="0"/>
              </a:spcAft>
              <a:buClrTx/>
              <a:buSzPct val="80000"/>
              <a:buFont typeface="Wingdings" pitchFamily="2" charset="2"/>
              <a:buNone/>
              <a:tabLst/>
              <a:defRPr/>
            </a:pPr>
            <a:r>
              <a:rPr lang="en-GB" sz="1400" b="1" strike="sngStrike" dirty="0">
                <a:solidFill>
                  <a:srgbClr val="1573F1"/>
                </a:solidFill>
                <a:latin typeface="DT Flow" pitchFamily="50" charset="0"/>
              </a:rPr>
              <a:t>SLAs</a:t>
            </a:r>
          </a:p>
          <a:p>
            <a:pPr algn="ctr">
              <a:spcBef>
                <a:spcPts val="600"/>
              </a:spcBef>
              <a:buSzPct val="80000"/>
              <a:defRPr/>
            </a:pPr>
            <a:r>
              <a:rPr lang="en-GB" sz="1400" b="1" strike="sngStrike" dirty="0">
                <a:solidFill>
                  <a:srgbClr val="1573F1"/>
                </a:solidFill>
                <a:latin typeface="DT Flow" pitchFamily="50" charset="0"/>
              </a:rPr>
              <a:t>Innovation</a:t>
            </a:r>
            <a:endParaRPr kumimoji="0" lang="en-GB" sz="1400" b="1" i="0" u="none" strike="sngStrike" kern="1200" cap="none" spc="0" normalizeH="0" baseline="0" noProof="0" dirty="0">
              <a:ln>
                <a:noFill/>
              </a:ln>
              <a:solidFill>
                <a:srgbClr val="1573F1"/>
              </a:solidFill>
              <a:effectLst/>
              <a:uLnTx/>
              <a:uFillTx/>
              <a:latin typeface="DT Flow" pitchFamily="50" charset="0"/>
            </a:endParaRPr>
          </a:p>
          <a:p>
            <a:pPr marL="0" marR="0" lvl="0" indent="0" algn="ctr" defTabSz="914400" rtl="0" eaLnBrk="1" fontAlgn="auto" latinLnBrk="0" hangingPunct="1">
              <a:lnSpc>
                <a:spcPct val="100000"/>
              </a:lnSpc>
              <a:spcBef>
                <a:spcPts val="600"/>
              </a:spcBef>
              <a:spcAft>
                <a:spcPts val="0"/>
              </a:spcAft>
              <a:buClrTx/>
              <a:buSzPct val="80000"/>
              <a:buFont typeface="Wingdings" pitchFamily="2" charset="2"/>
              <a:buNone/>
              <a:tabLst/>
              <a:defRPr/>
            </a:pPr>
            <a:r>
              <a:rPr kumimoji="0" lang="en-GB" sz="1400" b="1" i="0" u="none" strike="noStrike" kern="1200" cap="none" spc="0" normalizeH="0" baseline="0" noProof="0" dirty="0">
                <a:ln>
                  <a:noFill/>
                </a:ln>
                <a:solidFill>
                  <a:srgbClr val="1573F1"/>
                </a:solidFill>
                <a:effectLst/>
                <a:uLnTx/>
                <a:uFillTx/>
                <a:latin typeface="DT Flow" pitchFamily="50" charset="0"/>
              </a:rPr>
              <a:t>Use Cases</a:t>
            </a:r>
          </a:p>
        </p:txBody>
      </p:sp>
      <p:sp>
        <p:nvSpPr>
          <p:cNvPr id="7" name="Oval 6">
            <a:extLst>
              <a:ext uri="{FF2B5EF4-FFF2-40B4-BE49-F238E27FC236}">
                <a16:creationId xmlns:a16="http://schemas.microsoft.com/office/drawing/2014/main" id="{8E65D837-B1C8-13B5-5DB1-8385BF37D9DA}"/>
              </a:ext>
            </a:extLst>
          </p:cNvPr>
          <p:cNvSpPr/>
          <p:nvPr/>
        </p:nvSpPr>
        <p:spPr>
          <a:xfrm>
            <a:off x="8340087" y="2359138"/>
            <a:ext cx="1304436" cy="444702"/>
          </a:xfrm>
          <a:prstGeom prst="ellipse">
            <a:avLst/>
          </a:prstGeom>
          <a:solidFill>
            <a:schemeClr val="bg2">
              <a:lumMod val="10000"/>
            </a:schemeClr>
          </a:solidFill>
          <a:ln w="28575">
            <a:solidFill>
              <a:srgbClr val="04C6A0"/>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SE" sz="1100" b="1" spc="150" dirty="0">
                <a:solidFill>
                  <a:schemeClr val="bg1"/>
                </a:solidFill>
                <a:latin typeface="DT Flow" pitchFamily="50" charset="0"/>
              </a:rPr>
              <a:t>Division A</a:t>
            </a:r>
            <a:endParaRPr kumimoji="0" lang="en-GB" sz="1100" b="1" u="none" strike="noStrike" kern="1200" cap="none" spc="150" normalizeH="0" baseline="0" noProof="0" dirty="0">
              <a:ln>
                <a:noFill/>
              </a:ln>
              <a:solidFill>
                <a:schemeClr val="bg1"/>
              </a:solidFill>
              <a:effectLst/>
              <a:uLnTx/>
              <a:uFillTx/>
              <a:latin typeface="DT Flow" pitchFamily="50" charset="0"/>
            </a:endParaRPr>
          </a:p>
        </p:txBody>
      </p:sp>
      <p:sp>
        <p:nvSpPr>
          <p:cNvPr id="13" name="Oval 12">
            <a:extLst>
              <a:ext uri="{FF2B5EF4-FFF2-40B4-BE49-F238E27FC236}">
                <a16:creationId xmlns:a16="http://schemas.microsoft.com/office/drawing/2014/main" id="{461EEE3E-0096-84B9-D6DA-1FA2F4086302}"/>
              </a:ext>
            </a:extLst>
          </p:cNvPr>
          <p:cNvSpPr/>
          <p:nvPr/>
        </p:nvSpPr>
        <p:spPr>
          <a:xfrm>
            <a:off x="7905758" y="2981716"/>
            <a:ext cx="1965665" cy="626226"/>
          </a:xfrm>
          <a:prstGeom prst="ellipse">
            <a:avLst/>
          </a:prstGeom>
          <a:solidFill>
            <a:schemeClr val="bg2">
              <a:lumMod val="10000"/>
            </a:schemeClr>
          </a:solidFill>
          <a:ln w="28575">
            <a:solidFill>
              <a:srgbClr val="04C6A0"/>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noAutofit/>
          </a:bodyPr>
          <a:lstStyle/>
          <a:p>
            <a:pPr algn="ctr"/>
            <a:r>
              <a:rPr lang="en-SE" sz="1100" b="1" spc="150" dirty="0">
                <a:solidFill>
                  <a:schemeClr val="bg1"/>
                </a:solidFill>
                <a:latin typeface="DT Flow" pitchFamily="50" charset="0"/>
              </a:rPr>
              <a:t>Division B</a:t>
            </a:r>
            <a:endParaRPr lang="en-GB" sz="1100" b="1" spc="150" dirty="0">
              <a:solidFill>
                <a:schemeClr val="bg1"/>
              </a:solidFill>
              <a:latin typeface="DT Flow" pitchFamily="50" charset="0"/>
            </a:endParaRPr>
          </a:p>
        </p:txBody>
      </p:sp>
      <p:sp>
        <p:nvSpPr>
          <p:cNvPr id="16" name="Oval 15">
            <a:extLst>
              <a:ext uri="{FF2B5EF4-FFF2-40B4-BE49-F238E27FC236}">
                <a16:creationId xmlns:a16="http://schemas.microsoft.com/office/drawing/2014/main" id="{B6DAE710-543F-AF3C-6E5C-EAC9F69A6475}"/>
              </a:ext>
            </a:extLst>
          </p:cNvPr>
          <p:cNvSpPr/>
          <p:nvPr/>
        </p:nvSpPr>
        <p:spPr>
          <a:xfrm>
            <a:off x="7487247" y="3815310"/>
            <a:ext cx="1471064" cy="444702"/>
          </a:xfrm>
          <a:prstGeom prst="ellipse">
            <a:avLst/>
          </a:prstGeom>
          <a:solidFill>
            <a:schemeClr val="bg2">
              <a:lumMod val="10000"/>
            </a:schemeClr>
          </a:solidFill>
          <a:ln w="28575">
            <a:solidFill>
              <a:srgbClr val="04C6A0"/>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noAutofit/>
          </a:bodyPr>
          <a:lstStyle/>
          <a:p>
            <a:pPr algn="ctr"/>
            <a:r>
              <a:rPr lang="en-SE" sz="1100" b="1" spc="150" dirty="0">
                <a:solidFill>
                  <a:schemeClr val="bg1"/>
                </a:solidFill>
                <a:latin typeface="DT Flow" pitchFamily="50" charset="0"/>
              </a:rPr>
              <a:t>Division C</a:t>
            </a:r>
            <a:endParaRPr lang="en-GB" sz="1100" b="1" spc="150" dirty="0">
              <a:solidFill>
                <a:schemeClr val="bg1"/>
              </a:solidFill>
              <a:latin typeface="DT Flow" pitchFamily="50" charset="0"/>
            </a:endParaRPr>
          </a:p>
        </p:txBody>
      </p:sp>
      <p:sp>
        <p:nvSpPr>
          <p:cNvPr id="17" name="Oval 16">
            <a:extLst>
              <a:ext uri="{FF2B5EF4-FFF2-40B4-BE49-F238E27FC236}">
                <a16:creationId xmlns:a16="http://schemas.microsoft.com/office/drawing/2014/main" id="{66A467BF-02B4-86E7-3A01-3F18BA43C042}"/>
              </a:ext>
            </a:extLst>
          </p:cNvPr>
          <p:cNvSpPr/>
          <p:nvPr/>
        </p:nvSpPr>
        <p:spPr>
          <a:xfrm>
            <a:off x="8134065" y="5026129"/>
            <a:ext cx="1308661" cy="444702"/>
          </a:xfrm>
          <a:prstGeom prst="ellipse">
            <a:avLst/>
          </a:prstGeom>
          <a:solidFill>
            <a:schemeClr val="bg2">
              <a:lumMod val="10000"/>
            </a:schemeClr>
          </a:solidFill>
          <a:ln w="28575">
            <a:solidFill>
              <a:srgbClr val="04C6A0"/>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noAutofit/>
          </a:bodyPr>
          <a:lstStyle/>
          <a:p>
            <a:pPr algn="ctr"/>
            <a:r>
              <a:rPr lang="en-SE" sz="1100" b="1" spc="150" dirty="0">
                <a:solidFill>
                  <a:schemeClr val="bg1"/>
                </a:solidFill>
                <a:latin typeface="DT Flow" pitchFamily="50" charset="0"/>
              </a:rPr>
              <a:t>Division E</a:t>
            </a:r>
            <a:endParaRPr lang="en-GB" sz="1100" b="1" spc="150" dirty="0">
              <a:solidFill>
                <a:schemeClr val="bg1"/>
              </a:solidFill>
              <a:latin typeface="DT Flow" pitchFamily="50" charset="0"/>
            </a:endParaRPr>
          </a:p>
        </p:txBody>
      </p:sp>
      <p:sp>
        <p:nvSpPr>
          <p:cNvPr id="25" name="Oval 24">
            <a:extLst>
              <a:ext uri="{FF2B5EF4-FFF2-40B4-BE49-F238E27FC236}">
                <a16:creationId xmlns:a16="http://schemas.microsoft.com/office/drawing/2014/main" id="{3AC975F3-6F2A-42A7-8D4F-D7305339A8B0}"/>
              </a:ext>
            </a:extLst>
          </p:cNvPr>
          <p:cNvSpPr/>
          <p:nvPr/>
        </p:nvSpPr>
        <p:spPr>
          <a:xfrm>
            <a:off x="8503549" y="4286887"/>
            <a:ext cx="1878353" cy="604367"/>
          </a:xfrm>
          <a:prstGeom prst="ellipse">
            <a:avLst/>
          </a:prstGeom>
          <a:solidFill>
            <a:schemeClr val="bg2">
              <a:lumMod val="10000"/>
            </a:schemeClr>
          </a:solidFill>
          <a:ln w="28575">
            <a:solidFill>
              <a:srgbClr val="04C6A0"/>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noAutofit/>
          </a:bodyPr>
          <a:lstStyle/>
          <a:p>
            <a:pPr algn="ctr"/>
            <a:r>
              <a:rPr lang="en-SE" sz="1100" b="1" spc="150" dirty="0">
                <a:solidFill>
                  <a:schemeClr val="bg1"/>
                </a:solidFill>
                <a:latin typeface="DT Flow" pitchFamily="50" charset="0"/>
              </a:rPr>
              <a:t>Division D</a:t>
            </a:r>
            <a:endParaRPr lang="en-GB" sz="1100" b="1" spc="150" dirty="0">
              <a:solidFill>
                <a:schemeClr val="bg1"/>
              </a:solidFill>
              <a:latin typeface="DT Flow" pitchFamily="50" charset="0"/>
            </a:endParaRPr>
          </a:p>
        </p:txBody>
      </p:sp>
      <p:sp>
        <p:nvSpPr>
          <p:cNvPr id="34" name="Oval 33">
            <a:extLst>
              <a:ext uri="{FF2B5EF4-FFF2-40B4-BE49-F238E27FC236}">
                <a16:creationId xmlns:a16="http://schemas.microsoft.com/office/drawing/2014/main" id="{50E3CB57-D0F7-3E7E-F199-066F160BD3B4}"/>
              </a:ext>
            </a:extLst>
          </p:cNvPr>
          <p:cNvSpPr/>
          <p:nvPr/>
        </p:nvSpPr>
        <p:spPr>
          <a:xfrm>
            <a:off x="2614897" y="1628131"/>
            <a:ext cx="2050943" cy="1440000"/>
          </a:xfrm>
          <a:prstGeom prst="ellipse">
            <a:avLst/>
          </a:prstGeom>
          <a:solidFill>
            <a:schemeClr val="bg2">
              <a:lumMod val="10000"/>
            </a:schemeClr>
          </a:solidFill>
          <a:ln w="28575">
            <a:solidFill>
              <a:srgbClr val="4346FE"/>
            </a:solid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GB" b="1" u="none" strike="sngStrike" kern="1200" cap="none" spc="150" normalizeH="0" baseline="0" noProof="0" dirty="0">
                <a:ln>
                  <a:noFill/>
                </a:ln>
                <a:solidFill>
                  <a:schemeClr val="bg1"/>
                </a:solidFill>
                <a:effectLst/>
                <a:uLnTx/>
                <a:uFillTx/>
                <a:latin typeface="DT Flow" pitchFamily="50" charset="0"/>
              </a:rPr>
              <a:t>Sponsor</a:t>
            </a:r>
            <a:r>
              <a:rPr kumimoji="0" lang="en-SE" b="1" u="none" strike="sngStrike" kern="1200" cap="none" spc="150" normalizeH="0" baseline="0" noProof="0" dirty="0">
                <a:ln>
                  <a:noFill/>
                </a:ln>
                <a:solidFill>
                  <a:schemeClr val="bg1"/>
                </a:solidFill>
                <a:effectLst/>
                <a:uLnTx/>
                <a:uFillTx/>
                <a:latin typeface="DT Flow" pitchFamily="50" charset="0"/>
              </a:rPr>
              <a:t> &amp; </a:t>
            </a:r>
            <a:r>
              <a:rPr kumimoji="0" lang="en-GB" b="1" u="none" strike="sngStrike" kern="1200" cap="none" spc="150" normalizeH="0" baseline="0" noProof="0" dirty="0">
                <a:ln>
                  <a:noFill/>
                </a:ln>
                <a:solidFill>
                  <a:schemeClr val="bg1"/>
                </a:solidFill>
                <a:effectLst/>
                <a:uLnTx/>
                <a:uFillTx/>
                <a:latin typeface="DT Flow" pitchFamily="50" charset="0"/>
              </a:rPr>
              <a:t>S</a:t>
            </a:r>
            <a:r>
              <a:rPr kumimoji="0" lang="en-SE" b="1" u="none" strike="sngStrike" kern="1200" cap="none" spc="150" normalizeH="0" baseline="0" noProof="0" dirty="0">
                <a:ln>
                  <a:noFill/>
                </a:ln>
                <a:solidFill>
                  <a:schemeClr val="bg1"/>
                </a:solidFill>
                <a:effectLst/>
                <a:uLnTx/>
                <a:uFillTx/>
                <a:latin typeface="DT Flow" pitchFamily="50" charset="0"/>
              </a:rPr>
              <a:t>teering group</a:t>
            </a:r>
            <a:endParaRPr kumimoji="0" lang="en-GB" b="1" u="none" strike="sngStrike" kern="1200" cap="none" spc="150" normalizeH="0" baseline="0" noProof="0" dirty="0">
              <a:ln>
                <a:noFill/>
              </a:ln>
              <a:solidFill>
                <a:schemeClr val="bg1"/>
              </a:solidFill>
              <a:effectLst/>
              <a:uLnTx/>
              <a:uFillTx/>
              <a:latin typeface="DT Flow" pitchFamily="50" charset="0"/>
            </a:endParaRPr>
          </a:p>
        </p:txBody>
      </p:sp>
      <p:sp>
        <p:nvSpPr>
          <p:cNvPr id="5" name="Arc 4">
            <a:extLst>
              <a:ext uri="{FF2B5EF4-FFF2-40B4-BE49-F238E27FC236}">
                <a16:creationId xmlns:a16="http://schemas.microsoft.com/office/drawing/2014/main" id="{58C285F6-B3FA-56F3-D7D8-FD7AC41353C5}"/>
              </a:ext>
            </a:extLst>
          </p:cNvPr>
          <p:cNvSpPr/>
          <p:nvPr/>
        </p:nvSpPr>
        <p:spPr>
          <a:xfrm rot="10028519">
            <a:off x="1452809" y="1486401"/>
            <a:ext cx="8147426" cy="1316086"/>
          </a:xfrm>
          <a:prstGeom prst="arc">
            <a:avLst>
              <a:gd name="adj1" fmla="val 11885075"/>
              <a:gd name="adj2" fmla="val 21281056"/>
            </a:avLst>
          </a:prstGeom>
          <a:ln w="38100">
            <a:gradFill>
              <a:gsLst>
                <a:gs pos="0">
                  <a:srgbClr val="7323FE"/>
                </a:gs>
                <a:gs pos="33000">
                  <a:srgbClr val="4148FE"/>
                </a:gs>
                <a:gs pos="69000">
                  <a:srgbClr val="0F92D2"/>
                </a:gs>
                <a:gs pos="100000">
                  <a:srgbClr val="03CB9B"/>
                </a:gs>
              </a:gsLst>
              <a:lin ang="10800000" scaled="0"/>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366D986E-4450-2B0F-A0C9-4C6EF566E84D}"/>
              </a:ext>
            </a:extLst>
          </p:cNvPr>
          <p:cNvSpPr txBox="1"/>
          <p:nvPr/>
        </p:nvSpPr>
        <p:spPr>
          <a:xfrm>
            <a:off x="5146818" y="4017099"/>
            <a:ext cx="1601822" cy="369332"/>
          </a:xfrm>
          <a:prstGeom prst="rect">
            <a:avLst/>
          </a:prstGeom>
          <a:noFill/>
        </p:spPr>
        <p:txBody>
          <a:bodyPr wrap="square">
            <a:spAutoFit/>
          </a:bodyPr>
          <a:lstStyle/>
          <a:p>
            <a:pPr algn="ctr"/>
            <a:r>
              <a:rPr lang="en-SE" b="1" spc="150" dirty="0">
                <a:solidFill>
                  <a:srgbClr val="0E99CB"/>
                </a:solidFill>
                <a:latin typeface="DT Flow" pitchFamily="50" charset="0"/>
              </a:rPr>
              <a:t>0</a:t>
            </a:r>
            <a:endParaRPr lang="en-GB" dirty="0">
              <a:solidFill>
                <a:srgbClr val="0E99CB"/>
              </a:solidFill>
            </a:endParaRPr>
          </a:p>
        </p:txBody>
      </p:sp>
      <p:sp>
        <p:nvSpPr>
          <p:cNvPr id="11" name="TextBox 10">
            <a:extLst>
              <a:ext uri="{FF2B5EF4-FFF2-40B4-BE49-F238E27FC236}">
                <a16:creationId xmlns:a16="http://schemas.microsoft.com/office/drawing/2014/main" id="{7FD029C2-0612-D932-2D98-458BCB9D82D9}"/>
              </a:ext>
            </a:extLst>
          </p:cNvPr>
          <p:cNvSpPr txBox="1"/>
          <p:nvPr/>
        </p:nvSpPr>
        <p:spPr>
          <a:xfrm>
            <a:off x="9070512" y="3758887"/>
            <a:ext cx="1601822" cy="369332"/>
          </a:xfrm>
          <a:prstGeom prst="rect">
            <a:avLst/>
          </a:prstGeom>
          <a:noFill/>
        </p:spPr>
        <p:txBody>
          <a:bodyPr wrap="square">
            <a:spAutoFit/>
          </a:bodyPr>
          <a:lstStyle/>
          <a:p>
            <a:pPr algn="ctr"/>
            <a:r>
              <a:rPr lang="en-SE" b="1" spc="150" dirty="0">
                <a:solidFill>
                  <a:srgbClr val="04C6A0"/>
                </a:solidFill>
                <a:latin typeface="DT Flow" pitchFamily="50" charset="0"/>
              </a:rPr>
              <a:t>1000+</a:t>
            </a:r>
            <a:endParaRPr lang="en-GB" dirty="0">
              <a:solidFill>
                <a:srgbClr val="04C6A0"/>
              </a:solidFill>
            </a:endParaRPr>
          </a:p>
        </p:txBody>
      </p:sp>
      <p:sp>
        <p:nvSpPr>
          <p:cNvPr id="12" name="TextBox 11">
            <a:extLst>
              <a:ext uri="{FF2B5EF4-FFF2-40B4-BE49-F238E27FC236}">
                <a16:creationId xmlns:a16="http://schemas.microsoft.com/office/drawing/2014/main" id="{862D7CE3-8B3F-5C73-72AE-6F879BA8D4C1}"/>
              </a:ext>
            </a:extLst>
          </p:cNvPr>
          <p:cNvSpPr txBox="1"/>
          <p:nvPr/>
        </p:nvSpPr>
        <p:spPr>
          <a:xfrm>
            <a:off x="2999571" y="4179439"/>
            <a:ext cx="1601822" cy="369332"/>
          </a:xfrm>
          <a:prstGeom prst="rect">
            <a:avLst/>
          </a:prstGeom>
          <a:noFill/>
        </p:spPr>
        <p:txBody>
          <a:bodyPr wrap="square">
            <a:spAutoFit/>
          </a:bodyPr>
          <a:lstStyle/>
          <a:p>
            <a:pPr algn="ctr"/>
            <a:r>
              <a:rPr lang="en-SE" b="1" spc="150" dirty="0">
                <a:solidFill>
                  <a:srgbClr val="4346FE"/>
                </a:solidFill>
                <a:latin typeface="DT Flow" pitchFamily="50" charset="0"/>
              </a:rPr>
              <a:t>1.5</a:t>
            </a:r>
            <a:endParaRPr lang="en-GB" dirty="0">
              <a:solidFill>
                <a:srgbClr val="4346FE"/>
              </a:solidFill>
            </a:endParaRPr>
          </a:p>
        </p:txBody>
      </p:sp>
    </p:spTree>
    <p:extLst>
      <p:ext uri="{BB962C8B-B14F-4D97-AF65-F5344CB8AC3E}">
        <p14:creationId xmlns:p14="http://schemas.microsoft.com/office/powerpoint/2010/main" val="1517439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AI TextBox 33">
            <a:extLst>
              <a:ext uri="{FF2B5EF4-FFF2-40B4-BE49-F238E27FC236}">
                <a16:creationId xmlns:a16="http://schemas.microsoft.com/office/drawing/2014/main" id="{FD60EE12-86F9-AD70-5AEF-765C66318F99}"/>
              </a:ext>
            </a:extLst>
          </p:cNvPr>
          <p:cNvSpPr txBox="1"/>
          <p:nvPr/>
        </p:nvSpPr>
        <p:spPr>
          <a:xfrm>
            <a:off x="5832862" y="1806552"/>
            <a:ext cx="1102077" cy="307777"/>
          </a:xfrm>
          <a:prstGeom prst="rect">
            <a:avLst/>
          </a:prstGeom>
          <a:noFill/>
          <a:ln w="28575">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Bernina Sans Offc Narrow Smbold" pitchFamily="2" charset="0"/>
                <a:ea typeface="+mn-ea"/>
                <a:cs typeface="+mn-cs"/>
              </a:rPr>
              <a:t>Survey</a:t>
            </a:r>
          </a:p>
        </p:txBody>
      </p:sp>
      <p:sp>
        <p:nvSpPr>
          <p:cNvPr id="8" name="AI TextBox 33">
            <a:extLst>
              <a:ext uri="{FF2B5EF4-FFF2-40B4-BE49-F238E27FC236}">
                <a16:creationId xmlns:a16="http://schemas.microsoft.com/office/drawing/2014/main" id="{1F6C5064-923D-DBB4-DF56-E028A0AC8EBA}"/>
              </a:ext>
            </a:extLst>
          </p:cNvPr>
          <p:cNvSpPr txBox="1"/>
          <p:nvPr/>
        </p:nvSpPr>
        <p:spPr>
          <a:xfrm>
            <a:off x="6472997" y="3046814"/>
            <a:ext cx="2082788" cy="523220"/>
          </a:xfrm>
          <a:prstGeom prst="rect">
            <a:avLst/>
          </a:prstGeom>
          <a:noFill/>
          <a:ln w="28575">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Bernina Sans Offc Narrow Smbold" pitchFamily="2" charset="0"/>
              </a:rPr>
              <a:t>Desired </a:t>
            </a:r>
            <a:r>
              <a:rPr lang="en-US" sz="1400" b="1" dirty="0">
                <a:solidFill>
                  <a:schemeClr val="bg1"/>
                </a:solidFill>
                <a:latin typeface="Bernina Sans Offc Narrow Smbold" pitchFamily="2" charset="0"/>
              </a:rPr>
              <a:t>Observability</a:t>
            </a:r>
            <a:r>
              <a:rPr kumimoji="0" lang="en-US" sz="1400" b="1" i="0" u="none" strike="noStrike" kern="1200" cap="none" spc="0" normalizeH="0" baseline="0" noProof="0" dirty="0">
                <a:ln>
                  <a:noFill/>
                </a:ln>
                <a:solidFill>
                  <a:schemeClr val="bg1"/>
                </a:solidFill>
                <a:effectLst/>
                <a:uLnTx/>
                <a:uFillTx/>
                <a:latin typeface="Bernina Sans Offc Narrow Smbold" pitchFamily="2" charset="0"/>
              </a:rPr>
              <a:t> State</a:t>
            </a:r>
          </a:p>
        </p:txBody>
      </p:sp>
      <p:sp>
        <p:nvSpPr>
          <p:cNvPr id="107" name="AI TextBox 33">
            <a:extLst>
              <a:ext uri="{FF2B5EF4-FFF2-40B4-BE49-F238E27FC236}">
                <a16:creationId xmlns:a16="http://schemas.microsoft.com/office/drawing/2014/main" id="{F9855F26-2BFF-96FB-AAA8-61B1D14A16E9}"/>
              </a:ext>
            </a:extLst>
          </p:cNvPr>
          <p:cNvSpPr txBox="1"/>
          <p:nvPr/>
        </p:nvSpPr>
        <p:spPr>
          <a:xfrm>
            <a:off x="4265800" y="3048785"/>
            <a:ext cx="2026412" cy="523220"/>
          </a:xfrm>
          <a:prstGeom prst="rect">
            <a:avLst/>
          </a:prstGeom>
          <a:noFill/>
          <a:ln w="28575">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Bernina Sans Offc Narrow Smbold" pitchFamily="2" charset="0"/>
              </a:rPr>
              <a:t>Current </a:t>
            </a:r>
            <a:r>
              <a:rPr lang="en-US" sz="1400" b="1" dirty="0">
                <a:solidFill>
                  <a:schemeClr val="bg1"/>
                </a:solidFill>
                <a:latin typeface="Bernina Sans Offc Narrow Smbold" pitchFamily="2" charset="0"/>
              </a:rPr>
              <a:t>Observability </a:t>
            </a:r>
            <a:r>
              <a:rPr lang="en-SE" sz="1400" b="1" dirty="0">
                <a:solidFill>
                  <a:schemeClr val="bg1"/>
                </a:solidFill>
                <a:latin typeface="Bernina Sans Offc Narrow Smbold" pitchFamily="2" charset="0"/>
              </a:rPr>
              <a:t>State</a:t>
            </a:r>
            <a:endParaRPr kumimoji="0" lang="en-US" sz="1400" b="1" i="0" u="none" strike="noStrike" kern="1200" cap="none" spc="0" normalizeH="0" baseline="0" noProof="0" dirty="0">
              <a:ln>
                <a:noFill/>
              </a:ln>
              <a:solidFill>
                <a:schemeClr val="bg1"/>
              </a:solidFill>
              <a:effectLst/>
              <a:uLnTx/>
              <a:uFillTx/>
              <a:latin typeface="Bernina Sans Offc Narrow Smbold" pitchFamily="2" charset="0"/>
            </a:endParaRPr>
          </a:p>
        </p:txBody>
      </p:sp>
      <p:sp>
        <p:nvSpPr>
          <p:cNvPr id="111" name="TextBox 110">
            <a:extLst>
              <a:ext uri="{FF2B5EF4-FFF2-40B4-BE49-F238E27FC236}">
                <a16:creationId xmlns:a16="http://schemas.microsoft.com/office/drawing/2014/main" id="{47770A83-3E24-A76E-ECD2-34C1B9D2789D}"/>
              </a:ext>
            </a:extLst>
          </p:cNvPr>
          <p:cNvSpPr txBox="1"/>
          <p:nvPr/>
        </p:nvSpPr>
        <p:spPr>
          <a:xfrm>
            <a:off x="5417291" y="4276759"/>
            <a:ext cx="1893251" cy="523220"/>
          </a:xfrm>
          <a:prstGeom prst="rect">
            <a:avLst/>
          </a:prstGeom>
          <a:noFill/>
          <a:ln w="28575">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Bernina Sans Offc Narrow Smbold" pitchFamily="2" charset="0"/>
                <a:ea typeface="+mn-ea"/>
                <a:cs typeface="+mn-cs"/>
              </a:rPr>
              <a:t>Organizational Priorities</a:t>
            </a:r>
          </a:p>
        </p:txBody>
      </p:sp>
      <p:sp>
        <p:nvSpPr>
          <p:cNvPr id="4" name="Slide Number Placeholder 3">
            <a:extLst>
              <a:ext uri="{FF2B5EF4-FFF2-40B4-BE49-F238E27FC236}">
                <a16:creationId xmlns:a16="http://schemas.microsoft.com/office/drawing/2014/main" id="{ABE792AA-DBC9-4269-56B4-F1D6C2C9036C}"/>
              </a:ext>
            </a:extLst>
          </p:cNvPr>
          <p:cNvSpPr>
            <a:spLocks noGrp="1"/>
          </p:cNvSpPr>
          <p:nvPr>
            <p:ph type="sldNum" sz="quarter" idx="26"/>
          </p:nvPr>
        </p:nvSpPr>
        <p:spPr/>
        <p:txBody>
          <a:bodyPr/>
          <a:lstStyle/>
          <a:p>
            <a:fld id="{0A1A0966-58B5-D140-B861-27719A32589F}" type="slidenum">
              <a:rPr lang="en-US" smtClean="0"/>
              <a:pPr/>
              <a:t>14</a:t>
            </a:fld>
            <a:endParaRPr lang="en-US"/>
          </a:p>
        </p:txBody>
      </p:sp>
      <p:sp>
        <p:nvSpPr>
          <p:cNvPr id="102" name="Title 101">
            <a:extLst>
              <a:ext uri="{FF2B5EF4-FFF2-40B4-BE49-F238E27FC236}">
                <a16:creationId xmlns:a16="http://schemas.microsoft.com/office/drawing/2014/main" id="{79215F1B-A983-D1AF-0E02-25CFDA20205C}"/>
              </a:ext>
            </a:extLst>
          </p:cNvPr>
          <p:cNvSpPr>
            <a:spLocks noGrp="1"/>
          </p:cNvSpPr>
          <p:nvPr>
            <p:ph type="title"/>
          </p:nvPr>
        </p:nvSpPr>
        <p:spPr/>
        <p:txBody>
          <a:bodyPr/>
          <a:lstStyle/>
          <a:p>
            <a:br>
              <a:rPr lang="en-US" dirty="0"/>
            </a:br>
            <a:r>
              <a:rPr lang="en-US" dirty="0"/>
              <a:t>Maturity Assessment</a:t>
            </a:r>
            <a:r>
              <a:rPr lang="en-SE" dirty="0"/>
              <a:t> – Identifying your priorities</a:t>
            </a:r>
            <a:endParaRPr lang="en-GB" dirty="0"/>
          </a:p>
        </p:txBody>
      </p:sp>
      <p:sp>
        <p:nvSpPr>
          <p:cNvPr id="3" name="Footer Placeholder 2">
            <a:extLst>
              <a:ext uri="{FF2B5EF4-FFF2-40B4-BE49-F238E27FC236}">
                <a16:creationId xmlns:a16="http://schemas.microsoft.com/office/drawing/2014/main" id="{89676AEC-E102-BB4D-D9FD-8F27618AE18F}"/>
              </a:ext>
            </a:extLst>
          </p:cNvPr>
          <p:cNvSpPr>
            <a:spLocks noGrp="1"/>
          </p:cNvSpPr>
          <p:nvPr>
            <p:ph type="ftr" sz="quarter" idx="25"/>
          </p:nvPr>
        </p:nvSpPr>
        <p:spPr/>
        <p:txBody>
          <a:bodyPr/>
          <a:lstStyle/>
          <a:p>
            <a:r>
              <a:rPr lang="en-US"/>
              <a:t>CONFIDENTIAL</a:t>
            </a:r>
          </a:p>
        </p:txBody>
      </p:sp>
      <p:cxnSp>
        <p:nvCxnSpPr>
          <p:cNvPr id="113" name="Connector: Elbow 14">
            <a:extLst>
              <a:ext uri="{FF2B5EF4-FFF2-40B4-BE49-F238E27FC236}">
                <a16:creationId xmlns:a16="http://schemas.microsoft.com/office/drawing/2014/main" id="{321769C0-D195-A9D1-38F5-2B6799DE646C}"/>
              </a:ext>
            </a:extLst>
          </p:cNvPr>
          <p:cNvCxnSpPr>
            <a:cxnSpLocks/>
            <a:stCxn id="107" idx="2"/>
            <a:endCxn id="111" idx="0"/>
          </p:cNvCxnSpPr>
          <p:nvPr/>
        </p:nvCxnSpPr>
        <p:spPr>
          <a:xfrm rot="16200000" flipH="1">
            <a:off x="5469084" y="3381926"/>
            <a:ext cx="704754" cy="1084911"/>
          </a:xfrm>
          <a:prstGeom prst="bentConnector3">
            <a:avLst>
              <a:gd name="adj1" fmla="val 50000"/>
            </a:avLst>
          </a:prstGeom>
          <a:ln w="28575">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4" name="Connector: Elbow 15">
            <a:extLst>
              <a:ext uri="{FF2B5EF4-FFF2-40B4-BE49-F238E27FC236}">
                <a16:creationId xmlns:a16="http://schemas.microsoft.com/office/drawing/2014/main" id="{34734E22-53A2-C232-B010-CBB14E5011CC}"/>
              </a:ext>
            </a:extLst>
          </p:cNvPr>
          <p:cNvCxnSpPr>
            <a:cxnSpLocks/>
            <a:stCxn id="111" idx="2"/>
          </p:cNvCxnSpPr>
          <p:nvPr/>
        </p:nvCxnSpPr>
        <p:spPr>
          <a:xfrm rot="5400000">
            <a:off x="6011014" y="5152882"/>
            <a:ext cx="705806" cy="1"/>
          </a:xfrm>
          <a:prstGeom prst="bentConnector3">
            <a:avLst>
              <a:gd name="adj1" fmla="val 50000"/>
            </a:avLst>
          </a:prstGeom>
          <a:ln w="28575">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29" name="Arrow: Right 31">
            <a:extLst>
              <a:ext uri="{FF2B5EF4-FFF2-40B4-BE49-F238E27FC236}">
                <a16:creationId xmlns:a16="http://schemas.microsoft.com/office/drawing/2014/main" id="{B04487E0-667A-29BA-FC3B-CA4BCE47134E}"/>
              </a:ext>
            </a:extLst>
          </p:cNvPr>
          <p:cNvSpPr/>
          <p:nvPr/>
        </p:nvSpPr>
        <p:spPr>
          <a:xfrm>
            <a:off x="3860254" y="3890942"/>
            <a:ext cx="596107" cy="292388"/>
          </a:xfrm>
          <a:prstGeom prst="rightArrow">
            <a:avLst/>
          </a:prstGeom>
          <a:solidFill>
            <a:schemeClr val="tx1"/>
          </a:solidFill>
          <a:ln w="28575">
            <a:solidFill>
              <a:schemeClr val="bg1"/>
            </a:solid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900" b="0" i="0" u="none" strike="noStrike" kern="1200" cap="none" spc="150" normalizeH="0" baseline="0" noProof="0" err="1">
              <a:ln>
                <a:noFill/>
              </a:ln>
              <a:solidFill>
                <a:schemeClr val="bg1"/>
              </a:solidFill>
              <a:effectLst/>
              <a:uLnTx/>
              <a:uFillTx/>
              <a:latin typeface="DT Flow Text V1.011" pitchFamily="2" charset="77"/>
              <a:ea typeface="+mn-ea"/>
              <a:cs typeface="+mn-cs"/>
            </a:endParaRPr>
          </a:p>
        </p:txBody>
      </p:sp>
      <p:sp>
        <p:nvSpPr>
          <p:cNvPr id="130" name="Arrow: Right 32">
            <a:extLst>
              <a:ext uri="{FF2B5EF4-FFF2-40B4-BE49-F238E27FC236}">
                <a16:creationId xmlns:a16="http://schemas.microsoft.com/office/drawing/2014/main" id="{D7078E6F-937E-0CCA-FB81-72AEA99BA661}"/>
              </a:ext>
            </a:extLst>
          </p:cNvPr>
          <p:cNvSpPr/>
          <p:nvPr/>
        </p:nvSpPr>
        <p:spPr>
          <a:xfrm>
            <a:off x="8399487" y="3890942"/>
            <a:ext cx="596107" cy="292388"/>
          </a:xfrm>
          <a:prstGeom prst="rightArrow">
            <a:avLst/>
          </a:prstGeom>
          <a:solidFill>
            <a:schemeClr val="tx1"/>
          </a:solidFill>
          <a:ln w="28575">
            <a:solidFill>
              <a:schemeClr val="bg1"/>
            </a:solid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900" b="0" i="0" u="none" strike="noStrike" kern="1200" cap="none" spc="150" normalizeH="0" baseline="0" noProof="0" err="1">
              <a:ln>
                <a:noFill/>
              </a:ln>
              <a:solidFill>
                <a:schemeClr val="bg1"/>
              </a:solidFill>
              <a:effectLst/>
              <a:uLnTx/>
              <a:uFillTx/>
              <a:latin typeface="DT Flow Text V1.011" pitchFamily="2" charset="77"/>
              <a:ea typeface="+mn-ea"/>
              <a:cs typeface="+mn-cs"/>
            </a:endParaRPr>
          </a:p>
        </p:txBody>
      </p:sp>
      <p:sp>
        <p:nvSpPr>
          <p:cNvPr id="131" name="TextBox 130">
            <a:extLst>
              <a:ext uri="{FF2B5EF4-FFF2-40B4-BE49-F238E27FC236}">
                <a16:creationId xmlns:a16="http://schemas.microsoft.com/office/drawing/2014/main" id="{E76F4216-BD94-335A-5349-E655C46B2998}"/>
              </a:ext>
            </a:extLst>
          </p:cNvPr>
          <p:cNvSpPr txBox="1"/>
          <p:nvPr/>
        </p:nvSpPr>
        <p:spPr>
          <a:xfrm>
            <a:off x="9497881" y="2284820"/>
            <a:ext cx="1776656" cy="631326"/>
          </a:xfrm>
          <a:prstGeom prst="roundRect">
            <a:avLst>
              <a:gd name="adj" fmla="val 2364"/>
            </a:avLst>
          </a:prstGeom>
          <a:blipFill dpi="0" rotWithShape="1">
            <a:blip r:embed="rId3">
              <a:extLst>
                <a:ext uri="{96DAC541-7B7A-43D3-8B79-37D633B846F1}">
                  <asvg:svgBlip xmlns:asvg="http://schemas.microsoft.com/office/drawing/2016/SVG/main" r:embed="rId4"/>
                </a:ext>
              </a:extLst>
            </a:blip>
            <a:srcRect/>
            <a:tile tx="6350" ty="6350" sx="100000" sy="100000" flip="none" algn="br"/>
          </a:blipFill>
          <a:ln>
            <a:solidFill>
              <a:schemeClr val="tx1"/>
            </a:solidFill>
          </a:ln>
        </p:spPr>
        <p:txBody>
          <a:bodyPr wrap="square" tIns="108000" bIns="10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Bernina Sans Offc" panose="02000000000000000000" pitchFamily="2" charset="77"/>
                <a:ea typeface="+mn-ea"/>
                <a:cs typeface="+mn-cs"/>
              </a:rPr>
              <a:t>LEVEL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Bernina Sans Offc" panose="02000000000000000000" pitchFamily="2" charset="77"/>
                <a:ea typeface="+mn-ea"/>
                <a:cs typeface="+mn-cs"/>
              </a:rPr>
              <a:t>REACTIVE</a:t>
            </a:r>
            <a:endParaRPr kumimoji="0" lang="en-US" sz="1100" b="1" i="0" u="none" strike="noStrike" kern="1200" cap="none" spc="0" normalizeH="0" baseline="0" noProof="0" dirty="0">
              <a:ln>
                <a:noFill/>
              </a:ln>
              <a:solidFill>
                <a:srgbClr val="FFFFFF"/>
              </a:solidFill>
              <a:effectLst/>
              <a:uLnTx/>
              <a:uFillTx/>
              <a:latin typeface="Bernina Sans Offc" panose="02000000000000000000" pitchFamily="2" charset="77"/>
              <a:ea typeface="+mn-ea"/>
              <a:cs typeface="+mn-cs"/>
            </a:endParaRPr>
          </a:p>
        </p:txBody>
      </p:sp>
      <p:sp>
        <p:nvSpPr>
          <p:cNvPr id="132" name="TextBox 131">
            <a:extLst>
              <a:ext uri="{FF2B5EF4-FFF2-40B4-BE49-F238E27FC236}">
                <a16:creationId xmlns:a16="http://schemas.microsoft.com/office/drawing/2014/main" id="{E9C67AE4-202D-C84E-ACC7-54824B99E7D9}"/>
              </a:ext>
            </a:extLst>
          </p:cNvPr>
          <p:cNvSpPr txBox="1"/>
          <p:nvPr/>
        </p:nvSpPr>
        <p:spPr>
          <a:xfrm>
            <a:off x="9497881" y="3005331"/>
            <a:ext cx="1776656" cy="631326"/>
          </a:xfrm>
          <a:prstGeom prst="roundRect">
            <a:avLst>
              <a:gd name="adj" fmla="val 2364"/>
            </a:avLst>
          </a:prstGeom>
          <a:blipFill dpi="0" rotWithShape="1">
            <a:blip r:embed="rId5">
              <a:extLst>
                <a:ext uri="{96DAC541-7B7A-43D3-8B79-37D633B846F1}">
                  <asvg:svgBlip xmlns:asvg="http://schemas.microsoft.com/office/drawing/2016/SVG/main" r:embed="rId6"/>
                </a:ext>
              </a:extLst>
            </a:blip>
            <a:srcRect/>
            <a:tile tx="6350" ty="6350" sx="100000" sy="100000" flip="none" algn="br"/>
          </a:blipFill>
          <a:ln>
            <a:solidFill>
              <a:schemeClr val="tx1"/>
            </a:solidFill>
          </a:ln>
        </p:spPr>
        <p:txBody>
          <a:bodyPr wrap="square" tIns="108000" bIns="10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Bernina Sans Offc" panose="02000000000000000000" pitchFamily="2" charset="77"/>
                <a:ea typeface="+mn-ea"/>
                <a:cs typeface="+mn-cs"/>
              </a:rPr>
              <a:t>LEVEL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Bernina Sans Offc" panose="02000000000000000000" pitchFamily="2" charset="77"/>
                <a:ea typeface="+mn-ea"/>
                <a:cs typeface="+mn-cs"/>
              </a:rPr>
              <a:t>AWARE</a:t>
            </a:r>
          </a:p>
        </p:txBody>
      </p:sp>
      <p:sp>
        <p:nvSpPr>
          <p:cNvPr id="133" name="TextBox 132">
            <a:extLst>
              <a:ext uri="{FF2B5EF4-FFF2-40B4-BE49-F238E27FC236}">
                <a16:creationId xmlns:a16="http://schemas.microsoft.com/office/drawing/2014/main" id="{CDA05015-2987-19A9-72B7-A8C28A82C506}"/>
              </a:ext>
            </a:extLst>
          </p:cNvPr>
          <p:cNvSpPr txBox="1"/>
          <p:nvPr/>
        </p:nvSpPr>
        <p:spPr>
          <a:xfrm>
            <a:off x="9497881" y="3725205"/>
            <a:ext cx="1776656" cy="631326"/>
          </a:xfrm>
          <a:prstGeom prst="roundRect">
            <a:avLst>
              <a:gd name="adj" fmla="val 2364"/>
            </a:avLst>
          </a:prstGeom>
          <a:blipFill dpi="0" rotWithShape="1">
            <a:blip r:embed="rId7">
              <a:extLst>
                <a:ext uri="{96DAC541-7B7A-43D3-8B79-37D633B846F1}">
                  <asvg:svgBlip xmlns:asvg="http://schemas.microsoft.com/office/drawing/2016/SVG/main" r:embed="rId8"/>
                </a:ext>
              </a:extLst>
            </a:blip>
            <a:srcRect/>
            <a:tile tx="6350" ty="6350" sx="100000" sy="100000" flip="none" algn="br"/>
          </a:blipFill>
          <a:ln>
            <a:solidFill>
              <a:schemeClr val="tx1"/>
            </a:solidFill>
          </a:ln>
        </p:spPr>
        <p:txBody>
          <a:bodyPr wrap="square" tIns="108000" bIns="10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Bernina Sans Offc" panose="02000000000000000000" pitchFamily="2" charset="77"/>
                <a:ea typeface="+mn-ea"/>
                <a:cs typeface="+mn-cs"/>
              </a:rPr>
              <a:t>LEVEL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Bernina Sans Offc" panose="02000000000000000000" pitchFamily="2" charset="77"/>
                <a:ea typeface="+mn-ea"/>
                <a:cs typeface="+mn-cs"/>
              </a:rPr>
              <a:t>EFFECTIVE</a:t>
            </a:r>
          </a:p>
        </p:txBody>
      </p:sp>
      <p:sp>
        <p:nvSpPr>
          <p:cNvPr id="134" name="TextBox 133">
            <a:extLst>
              <a:ext uri="{FF2B5EF4-FFF2-40B4-BE49-F238E27FC236}">
                <a16:creationId xmlns:a16="http://schemas.microsoft.com/office/drawing/2014/main" id="{D8ACEAC7-E182-3D7E-62A1-E6AF0226E7B6}"/>
              </a:ext>
            </a:extLst>
          </p:cNvPr>
          <p:cNvSpPr txBox="1"/>
          <p:nvPr/>
        </p:nvSpPr>
        <p:spPr>
          <a:xfrm>
            <a:off x="9497881" y="4445415"/>
            <a:ext cx="1776656" cy="631326"/>
          </a:xfrm>
          <a:prstGeom prst="roundRect">
            <a:avLst>
              <a:gd name="adj" fmla="val 2364"/>
            </a:avLst>
          </a:prstGeom>
          <a:blipFill dpi="0" rotWithShape="1">
            <a:blip r:embed="rId9">
              <a:extLst>
                <a:ext uri="{96DAC541-7B7A-43D3-8B79-37D633B846F1}">
                  <asvg:svgBlip xmlns:asvg="http://schemas.microsoft.com/office/drawing/2016/SVG/main" r:embed="rId10"/>
                </a:ext>
              </a:extLst>
            </a:blip>
            <a:srcRect/>
            <a:tile tx="6350" ty="6350" sx="100000" sy="100000" flip="none" algn="br"/>
          </a:blipFill>
          <a:ln>
            <a:solidFill>
              <a:schemeClr val="tx1"/>
            </a:solidFill>
          </a:ln>
        </p:spPr>
        <p:txBody>
          <a:bodyPr wrap="square" tIns="108000" bIns="10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Bernina Sans Offc" panose="02000000000000000000" pitchFamily="2" charset="77"/>
                <a:ea typeface="+mn-ea"/>
                <a:cs typeface="+mn-cs"/>
              </a:rPr>
              <a:t>LEVEL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Bernina Sans Offc" panose="02000000000000000000" pitchFamily="2" charset="77"/>
                <a:ea typeface="+mn-ea"/>
                <a:cs typeface="+mn-cs"/>
              </a:rPr>
              <a:t>OPTIMIZED</a:t>
            </a:r>
          </a:p>
        </p:txBody>
      </p:sp>
      <p:sp>
        <p:nvSpPr>
          <p:cNvPr id="135" name="TextBox 134">
            <a:extLst>
              <a:ext uri="{FF2B5EF4-FFF2-40B4-BE49-F238E27FC236}">
                <a16:creationId xmlns:a16="http://schemas.microsoft.com/office/drawing/2014/main" id="{0AEB1224-E97F-39E7-5E81-D1FA22188206}"/>
              </a:ext>
            </a:extLst>
          </p:cNvPr>
          <p:cNvSpPr txBox="1"/>
          <p:nvPr/>
        </p:nvSpPr>
        <p:spPr>
          <a:xfrm>
            <a:off x="9497881" y="5165625"/>
            <a:ext cx="1773800" cy="631326"/>
          </a:xfrm>
          <a:prstGeom prst="roundRect">
            <a:avLst>
              <a:gd name="adj" fmla="val 2364"/>
            </a:avLst>
          </a:prstGeom>
          <a:blipFill dpi="0" rotWithShape="1">
            <a:blip r:embed="rId11">
              <a:extLst>
                <a:ext uri="{96DAC541-7B7A-43D3-8B79-37D633B846F1}">
                  <asvg:svgBlip xmlns:asvg="http://schemas.microsoft.com/office/drawing/2016/SVG/main" r:embed="rId12"/>
                </a:ext>
              </a:extLst>
            </a:blip>
            <a:srcRect/>
            <a:tile tx="6350" ty="6350" sx="100000" sy="100000" flip="none" algn="br"/>
          </a:blipFill>
          <a:ln>
            <a:solidFill>
              <a:schemeClr val="tx1"/>
            </a:solidFill>
          </a:ln>
        </p:spPr>
        <p:txBody>
          <a:bodyPr wrap="square" tIns="108000" bIns="10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92F"/>
                </a:solidFill>
                <a:effectLst/>
                <a:uLnTx/>
                <a:uFillTx/>
                <a:latin typeface="Bernina Sans Offc" panose="02000000000000000000" pitchFamily="2" charset="77"/>
                <a:ea typeface="+mn-ea"/>
                <a:cs typeface="+mn-cs"/>
              </a:rPr>
              <a:t>LEVEL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92F"/>
                </a:solidFill>
                <a:effectLst/>
                <a:uLnTx/>
                <a:uFillTx/>
                <a:latin typeface="Bernina Sans Offc" panose="02000000000000000000" pitchFamily="2" charset="77"/>
                <a:ea typeface="+mn-ea"/>
                <a:cs typeface="+mn-cs"/>
              </a:rPr>
              <a:t>PERVASIVE</a:t>
            </a:r>
          </a:p>
        </p:txBody>
      </p:sp>
      <p:sp>
        <p:nvSpPr>
          <p:cNvPr id="139" name="AI TextBox 33">
            <a:extLst>
              <a:ext uri="{FF2B5EF4-FFF2-40B4-BE49-F238E27FC236}">
                <a16:creationId xmlns:a16="http://schemas.microsoft.com/office/drawing/2014/main" id="{218B9128-3C9E-3A6C-F70A-5A3B29186A99}"/>
              </a:ext>
            </a:extLst>
          </p:cNvPr>
          <p:cNvSpPr txBox="1"/>
          <p:nvPr/>
        </p:nvSpPr>
        <p:spPr>
          <a:xfrm>
            <a:off x="4926448" y="5529338"/>
            <a:ext cx="2874935" cy="523220"/>
          </a:xfrm>
          <a:prstGeom prst="rect">
            <a:avLst/>
          </a:prstGeom>
          <a:noFill/>
          <a:ln w="28575">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Bernina Sans Offc Narrow Smbold" pitchFamily="2" charset="0"/>
                <a:ea typeface="+mn-ea"/>
                <a:cs typeface="+mn-cs"/>
              </a:rPr>
              <a:t>Organizational Observability  Stakeholders</a:t>
            </a:r>
          </a:p>
        </p:txBody>
      </p:sp>
      <p:cxnSp>
        <p:nvCxnSpPr>
          <p:cNvPr id="5" name="Connector: Elbow 14">
            <a:extLst>
              <a:ext uri="{FF2B5EF4-FFF2-40B4-BE49-F238E27FC236}">
                <a16:creationId xmlns:a16="http://schemas.microsoft.com/office/drawing/2014/main" id="{3CF08D60-92C2-696E-5FFF-06DBE229D1AD}"/>
              </a:ext>
            </a:extLst>
          </p:cNvPr>
          <p:cNvCxnSpPr>
            <a:cxnSpLocks/>
            <a:endCxn id="107" idx="0"/>
          </p:cNvCxnSpPr>
          <p:nvPr/>
        </p:nvCxnSpPr>
        <p:spPr>
          <a:xfrm rot="5400000">
            <a:off x="5350437" y="2035304"/>
            <a:ext cx="942051" cy="1084911"/>
          </a:xfrm>
          <a:prstGeom prst="bentConnector3">
            <a:avLst>
              <a:gd name="adj1" fmla="val 50000"/>
            </a:avLst>
          </a:prstGeom>
          <a:ln w="28575">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4">
            <a:extLst>
              <a:ext uri="{FF2B5EF4-FFF2-40B4-BE49-F238E27FC236}">
                <a16:creationId xmlns:a16="http://schemas.microsoft.com/office/drawing/2014/main" id="{5BA9B6D7-0D63-8754-9E28-E01C93FB4C37}"/>
              </a:ext>
            </a:extLst>
          </p:cNvPr>
          <p:cNvCxnSpPr>
            <a:cxnSpLocks/>
            <a:stCxn id="8" idx="0"/>
          </p:cNvCxnSpPr>
          <p:nvPr/>
        </p:nvCxnSpPr>
        <p:spPr>
          <a:xfrm rot="16200000" flipV="1">
            <a:off x="6469114" y="2001537"/>
            <a:ext cx="940080" cy="1150474"/>
          </a:xfrm>
          <a:prstGeom prst="bentConnector3">
            <a:avLst>
              <a:gd name="adj1" fmla="val 50000"/>
            </a:avLst>
          </a:prstGeom>
          <a:ln w="28575">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61CC10E7-C8A0-7C2A-5817-5F8C33E3B967}"/>
              </a:ext>
            </a:extLst>
          </p:cNvPr>
          <p:cNvCxnSpPr>
            <a:cxnSpLocks/>
            <a:stCxn id="111" idx="0"/>
            <a:endCxn id="8" idx="2"/>
          </p:cNvCxnSpPr>
          <p:nvPr/>
        </p:nvCxnSpPr>
        <p:spPr>
          <a:xfrm rot="5400000" flipH="1" flipV="1">
            <a:off x="6585792" y="3348160"/>
            <a:ext cx="706725" cy="1150474"/>
          </a:xfrm>
          <a:prstGeom prst="bentConnector3">
            <a:avLst>
              <a:gd name="adj1" fmla="val 50000"/>
            </a:avLst>
          </a:prstGeom>
          <a:ln w="28575">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25F720A-CCBF-73A3-C4B2-E841C29AAA61}"/>
              </a:ext>
            </a:extLst>
          </p:cNvPr>
          <p:cNvGrpSpPr/>
          <p:nvPr/>
        </p:nvGrpSpPr>
        <p:grpSpPr>
          <a:xfrm>
            <a:off x="958917" y="1641359"/>
            <a:ext cx="2417351" cy="731520"/>
            <a:chOff x="958917" y="1800383"/>
            <a:chExt cx="2417351" cy="731520"/>
          </a:xfrm>
        </p:grpSpPr>
        <p:sp>
          <p:nvSpPr>
            <p:cNvPr id="124" name="intelligent TextBox 23">
              <a:extLst>
                <a:ext uri="{FF2B5EF4-FFF2-40B4-BE49-F238E27FC236}">
                  <a16:creationId xmlns:a16="http://schemas.microsoft.com/office/drawing/2014/main" id="{638FC34C-1DC7-ACC5-7C38-01D3E98E0937}"/>
                </a:ext>
              </a:extLst>
            </p:cNvPr>
            <p:cNvSpPr txBox="1"/>
            <p:nvPr/>
          </p:nvSpPr>
          <p:spPr>
            <a:xfrm>
              <a:off x="1757780" y="2019949"/>
              <a:ext cx="161848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Bernina Sans Offc Narrow Smbold" pitchFamily="2" charset="0"/>
                  <a:ea typeface="+mn-ea"/>
                  <a:cs typeface="+mn-cs"/>
                </a:rPr>
                <a:t>Observability</a:t>
              </a:r>
            </a:p>
          </p:txBody>
        </p:sp>
        <p:pic>
          <p:nvPicPr>
            <p:cNvPr id="6" name="intelligent Graphic 6">
              <a:extLst>
                <a:ext uri="{FF2B5EF4-FFF2-40B4-BE49-F238E27FC236}">
                  <a16:creationId xmlns:a16="http://schemas.microsoft.com/office/drawing/2014/main" id="{14424991-754C-CAB7-7B66-7BEFC69F3F87}"/>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58917" y="1800383"/>
              <a:ext cx="731520" cy="731520"/>
            </a:xfrm>
            <a:prstGeom prst="rect">
              <a:avLst/>
            </a:prstGeom>
          </p:spPr>
        </p:pic>
      </p:grpSp>
      <p:grpSp>
        <p:nvGrpSpPr>
          <p:cNvPr id="16" name="Group 15">
            <a:extLst>
              <a:ext uri="{FF2B5EF4-FFF2-40B4-BE49-F238E27FC236}">
                <a16:creationId xmlns:a16="http://schemas.microsoft.com/office/drawing/2014/main" id="{2A20AC94-34AA-BA4F-62E8-E688EC69F6EF}"/>
              </a:ext>
            </a:extLst>
          </p:cNvPr>
          <p:cNvGrpSpPr/>
          <p:nvPr/>
        </p:nvGrpSpPr>
        <p:grpSpPr>
          <a:xfrm>
            <a:off x="958917" y="2642732"/>
            <a:ext cx="2357204" cy="758176"/>
            <a:chOff x="958917" y="2696095"/>
            <a:chExt cx="2357204" cy="758176"/>
          </a:xfrm>
        </p:grpSpPr>
        <p:sp>
          <p:nvSpPr>
            <p:cNvPr id="125" name="AI TextBox 33">
              <a:extLst>
                <a:ext uri="{FF2B5EF4-FFF2-40B4-BE49-F238E27FC236}">
                  <a16:creationId xmlns:a16="http://schemas.microsoft.com/office/drawing/2014/main" id="{163CAC84-2973-8CF4-1967-90AD3155AF2E}"/>
                </a:ext>
              </a:extLst>
            </p:cNvPr>
            <p:cNvSpPr txBox="1"/>
            <p:nvPr/>
          </p:nvSpPr>
          <p:spPr>
            <a:xfrm>
              <a:off x="1902644" y="2715607"/>
              <a:ext cx="1413477"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Bernina Sans Offc Narrow Smbold" pitchFamily="2" charset="0"/>
                  <a:ea typeface="+mn-ea"/>
                  <a:cs typeface="+mn-cs"/>
                </a:rPr>
                <a:t>Incident Management and Resolution</a:t>
              </a:r>
            </a:p>
          </p:txBody>
        </p:sp>
        <p:pic>
          <p:nvPicPr>
            <p:cNvPr id="7" name="Davis Graphic 26">
              <a:extLst>
                <a:ext uri="{FF2B5EF4-FFF2-40B4-BE49-F238E27FC236}">
                  <a16:creationId xmlns:a16="http://schemas.microsoft.com/office/drawing/2014/main" id="{CE677977-61EC-DF9A-75A0-7BF02A286BFB}"/>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58917" y="2696095"/>
              <a:ext cx="731520" cy="731520"/>
            </a:xfrm>
            <a:prstGeom prst="rect">
              <a:avLst/>
            </a:prstGeom>
          </p:spPr>
        </p:pic>
      </p:grpSp>
      <p:grpSp>
        <p:nvGrpSpPr>
          <p:cNvPr id="17" name="Group 16">
            <a:extLst>
              <a:ext uri="{FF2B5EF4-FFF2-40B4-BE49-F238E27FC236}">
                <a16:creationId xmlns:a16="http://schemas.microsoft.com/office/drawing/2014/main" id="{416DB8C6-1C1C-3B67-BBEB-F1178D7CA853}"/>
              </a:ext>
            </a:extLst>
          </p:cNvPr>
          <p:cNvGrpSpPr/>
          <p:nvPr/>
        </p:nvGrpSpPr>
        <p:grpSpPr>
          <a:xfrm>
            <a:off x="958215" y="3644105"/>
            <a:ext cx="2355198" cy="731520"/>
            <a:chOff x="958215" y="3722584"/>
            <a:chExt cx="2355198" cy="731520"/>
          </a:xfrm>
        </p:grpSpPr>
        <p:sp>
          <p:nvSpPr>
            <p:cNvPr id="126" name="AI TextBox 33">
              <a:extLst>
                <a:ext uri="{FF2B5EF4-FFF2-40B4-BE49-F238E27FC236}">
                  <a16:creationId xmlns:a16="http://schemas.microsoft.com/office/drawing/2014/main" id="{81FB96CB-BF72-6464-EF6B-95EF42503358}"/>
                </a:ext>
              </a:extLst>
            </p:cNvPr>
            <p:cNvSpPr txBox="1"/>
            <p:nvPr/>
          </p:nvSpPr>
          <p:spPr>
            <a:xfrm>
              <a:off x="1899936" y="3842123"/>
              <a:ext cx="14134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Bernina Sans Offc Narrow Smbold" pitchFamily="2" charset="0"/>
                  <a:ea typeface="+mn-ea"/>
                  <a:cs typeface="+mn-cs"/>
                </a:rPr>
                <a:t>Software Delivery</a:t>
              </a:r>
            </a:p>
          </p:txBody>
        </p:sp>
        <p:pic>
          <p:nvPicPr>
            <p:cNvPr id="9" name="continuous graphic 8">
              <a:extLst>
                <a:ext uri="{FF2B5EF4-FFF2-40B4-BE49-F238E27FC236}">
                  <a16:creationId xmlns:a16="http://schemas.microsoft.com/office/drawing/2014/main" id="{7F89A73F-8300-3173-E1E0-27AECEDF3C5A}"/>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958215" y="3722584"/>
              <a:ext cx="731520" cy="731520"/>
            </a:xfrm>
            <a:prstGeom prst="rect">
              <a:avLst/>
            </a:prstGeom>
          </p:spPr>
        </p:pic>
      </p:grpSp>
      <p:grpSp>
        <p:nvGrpSpPr>
          <p:cNvPr id="18" name="Group 17">
            <a:extLst>
              <a:ext uri="{FF2B5EF4-FFF2-40B4-BE49-F238E27FC236}">
                <a16:creationId xmlns:a16="http://schemas.microsoft.com/office/drawing/2014/main" id="{7F305601-DABD-BDFA-2F2E-80E61D02986F}"/>
              </a:ext>
            </a:extLst>
          </p:cNvPr>
          <p:cNvGrpSpPr/>
          <p:nvPr/>
        </p:nvGrpSpPr>
        <p:grpSpPr>
          <a:xfrm>
            <a:off x="958215" y="4645478"/>
            <a:ext cx="2367319" cy="731520"/>
            <a:chOff x="958215" y="4658633"/>
            <a:chExt cx="2367319" cy="731520"/>
          </a:xfrm>
        </p:grpSpPr>
        <p:sp>
          <p:nvSpPr>
            <p:cNvPr id="127" name="AI TextBox 33">
              <a:extLst>
                <a:ext uri="{FF2B5EF4-FFF2-40B4-BE49-F238E27FC236}">
                  <a16:creationId xmlns:a16="http://schemas.microsoft.com/office/drawing/2014/main" id="{FE2C780A-912E-8CEB-95F2-24BD4A46A0A8}"/>
                </a:ext>
              </a:extLst>
            </p:cNvPr>
            <p:cNvSpPr txBox="1"/>
            <p:nvPr/>
          </p:nvSpPr>
          <p:spPr>
            <a:xfrm>
              <a:off x="1912057" y="4778172"/>
              <a:ext cx="14134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Bernina Sans Offc Narrow Smbold" pitchFamily="2" charset="0"/>
                  <a:ea typeface="+mn-ea"/>
                  <a:cs typeface="+mn-cs"/>
                </a:rPr>
                <a:t>Business Analytics</a:t>
              </a:r>
            </a:p>
          </p:txBody>
        </p:sp>
        <p:pic>
          <p:nvPicPr>
            <p:cNvPr id="11" name="DEM Graphic 30">
              <a:extLst>
                <a:ext uri="{FF2B5EF4-FFF2-40B4-BE49-F238E27FC236}">
                  <a16:creationId xmlns:a16="http://schemas.microsoft.com/office/drawing/2014/main" id="{9ECB5CD8-0828-13F7-A690-97B8E69FB20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58215" y="4658633"/>
              <a:ext cx="731520" cy="731520"/>
            </a:xfrm>
            <a:prstGeom prst="rect">
              <a:avLst/>
            </a:prstGeom>
          </p:spPr>
        </p:pic>
      </p:grpSp>
      <p:grpSp>
        <p:nvGrpSpPr>
          <p:cNvPr id="19" name="Group 18">
            <a:extLst>
              <a:ext uri="{FF2B5EF4-FFF2-40B4-BE49-F238E27FC236}">
                <a16:creationId xmlns:a16="http://schemas.microsoft.com/office/drawing/2014/main" id="{22EF9AB2-4EB4-CBD2-96B7-DF863B8AC80D}"/>
              </a:ext>
            </a:extLst>
          </p:cNvPr>
          <p:cNvGrpSpPr/>
          <p:nvPr/>
        </p:nvGrpSpPr>
        <p:grpSpPr>
          <a:xfrm>
            <a:off x="923195" y="5646849"/>
            <a:ext cx="2529574" cy="523220"/>
            <a:chOff x="923195" y="5695871"/>
            <a:chExt cx="2529574" cy="523220"/>
          </a:xfrm>
        </p:grpSpPr>
        <p:sp>
          <p:nvSpPr>
            <p:cNvPr id="128" name="AI TextBox 33">
              <a:extLst>
                <a:ext uri="{FF2B5EF4-FFF2-40B4-BE49-F238E27FC236}">
                  <a16:creationId xmlns:a16="http://schemas.microsoft.com/office/drawing/2014/main" id="{0353BCE0-44C6-FF65-2F48-FCBC220DD500}"/>
                </a:ext>
              </a:extLst>
            </p:cNvPr>
            <p:cNvSpPr txBox="1"/>
            <p:nvPr/>
          </p:nvSpPr>
          <p:spPr>
            <a:xfrm>
              <a:off x="1757318" y="5695871"/>
              <a:ext cx="16954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Bernina Sans Offc Narrow Smbold" pitchFamily="2" charset="0"/>
                  <a:ea typeface="+mn-ea"/>
                  <a:cs typeface="+mn-cs"/>
                </a:rPr>
                <a:t>Culture and Organization</a:t>
              </a:r>
            </a:p>
          </p:txBody>
        </p:sp>
        <p:pic>
          <p:nvPicPr>
            <p:cNvPr id="12" name="cross team Graphic 28">
              <a:extLst>
                <a:ext uri="{FF2B5EF4-FFF2-40B4-BE49-F238E27FC236}">
                  <a16:creationId xmlns:a16="http://schemas.microsoft.com/office/drawing/2014/main" id="{B54CA54C-FD7E-893C-883E-F8C640903421}"/>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923195" y="5759212"/>
              <a:ext cx="801559" cy="365760"/>
            </a:xfrm>
            <a:prstGeom prst="rect">
              <a:avLst/>
            </a:prstGeom>
          </p:spPr>
        </p:pic>
      </p:grpSp>
    </p:spTree>
    <p:extLst>
      <p:ext uri="{BB962C8B-B14F-4D97-AF65-F5344CB8AC3E}">
        <p14:creationId xmlns:p14="http://schemas.microsoft.com/office/powerpoint/2010/main" val="276049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E792AA-DBC9-4269-56B4-F1D6C2C9036C}"/>
              </a:ext>
            </a:extLst>
          </p:cNvPr>
          <p:cNvSpPr>
            <a:spLocks noGrp="1"/>
          </p:cNvSpPr>
          <p:nvPr>
            <p:ph type="sldNum" sz="quarter" idx="26"/>
          </p:nvPr>
        </p:nvSpPr>
        <p:spPr/>
        <p:txBody>
          <a:bodyPr/>
          <a:lstStyle/>
          <a:p>
            <a:fld id="{0A1A0966-58B5-D140-B861-27719A32589F}" type="slidenum">
              <a:rPr lang="en-US" smtClean="0"/>
              <a:pPr/>
              <a:t>15</a:t>
            </a:fld>
            <a:endParaRPr lang="en-US" dirty="0"/>
          </a:p>
        </p:txBody>
      </p:sp>
      <p:sp>
        <p:nvSpPr>
          <p:cNvPr id="5" name="Title 4">
            <a:extLst>
              <a:ext uri="{FF2B5EF4-FFF2-40B4-BE49-F238E27FC236}">
                <a16:creationId xmlns:a16="http://schemas.microsoft.com/office/drawing/2014/main" id="{0C976266-F8A8-830F-1EB7-1C8E1BC80544}"/>
              </a:ext>
            </a:extLst>
          </p:cNvPr>
          <p:cNvSpPr>
            <a:spLocks noGrp="1"/>
          </p:cNvSpPr>
          <p:nvPr>
            <p:ph type="title"/>
          </p:nvPr>
        </p:nvSpPr>
        <p:spPr/>
        <p:txBody>
          <a:bodyPr/>
          <a:lstStyle/>
          <a:p>
            <a:r>
              <a:rPr lang="en-US" dirty="0"/>
              <a:t>The Maturity Assessment</a:t>
            </a:r>
            <a:r>
              <a:rPr lang="en-SE" dirty="0"/>
              <a:t> </a:t>
            </a:r>
            <a:r>
              <a:rPr lang="en-US" dirty="0"/>
              <a:t>Framework</a:t>
            </a:r>
            <a:endParaRPr lang="en-CA" dirty="0"/>
          </a:p>
        </p:txBody>
      </p:sp>
      <p:sp>
        <p:nvSpPr>
          <p:cNvPr id="3" name="Footer Placeholder 2">
            <a:extLst>
              <a:ext uri="{FF2B5EF4-FFF2-40B4-BE49-F238E27FC236}">
                <a16:creationId xmlns:a16="http://schemas.microsoft.com/office/drawing/2014/main" id="{89676AEC-E102-BB4D-D9FD-8F27618AE18F}"/>
              </a:ext>
            </a:extLst>
          </p:cNvPr>
          <p:cNvSpPr>
            <a:spLocks noGrp="1"/>
          </p:cNvSpPr>
          <p:nvPr>
            <p:ph type="ftr" sz="quarter" idx="25"/>
          </p:nvPr>
        </p:nvSpPr>
        <p:spPr/>
        <p:txBody>
          <a:bodyPr/>
          <a:lstStyle/>
          <a:p>
            <a:r>
              <a:rPr lang="en-US"/>
              <a:t>CONFIDENTIAL</a:t>
            </a:r>
          </a:p>
        </p:txBody>
      </p:sp>
      <p:sp>
        <p:nvSpPr>
          <p:cNvPr id="6" name="Rectangle: Rounded Corners 5">
            <a:extLst>
              <a:ext uri="{FF2B5EF4-FFF2-40B4-BE49-F238E27FC236}">
                <a16:creationId xmlns:a16="http://schemas.microsoft.com/office/drawing/2014/main" id="{E95952A1-19EC-243E-A4F6-2B0BDC7398C5}"/>
              </a:ext>
            </a:extLst>
          </p:cNvPr>
          <p:cNvSpPr/>
          <p:nvPr/>
        </p:nvSpPr>
        <p:spPr>
          <a:xfrm>
            <a:off x="838200" y="1717402"/>
            <a:ext cx="972954" cy="897483"/>
          </a:xfrm>
          <a:prstGeom prst="roundRect">
            <a:avLst>
              <a:gd name="adj" fmla="val 3548"/>
            </a:avLst>
          </a:prstGeom>
          <a:noFill/>
          <a:ln w="19050" cap="flat" cmpd="sng" algn="ctr">
            <a:solidFill>
              <a:schemeClr val="tx1"/>
            </a:solidFill>
            <a:prstDash val="solid"/>
            <a:miter lim="800000"/>
          </a:ln>
          <a:effectLst/>
        </p:spPr>
        <p:txBody>
          <a:bodyPr lIns="0" tIns="118872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a:ln>
                <a:noFill/>
              </a:ln>
              <a:solidFill>
                <a:schemeClr val="bg1"/>
              </a:solidFill>
              <a:effectLst/>
              <a:uLnTx/>
              <a:uFillTx/>
              <a:latin typeface="Bernina Sans Offc Narrow Smbold" pitchFamily="2" charset="0"/>
              <a:ea typeface="+mn-ea"/>
              <a:cs typeface="+mn-cs"/>
            </a:endParaRPr>
          </a:p>
        </p:txBody>
      </p:sp>
      <p:pic>
        <p:nvPicPr>
          <p:cNvPr id="7" name="intelligent Graphic 6">
            <a:extLst>
              <a:ext uri="{FF2B5EF4-FFF2-40B4-BE49-F238E27FC236}">
                <a16:creationId xmlns:a16="http://schemas.microsoft.com/office/drawing/2014/main" id="{430120E1-F548-B781-0C73-982661D9822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8917" y="1767253"/>
            <a:ext cx="731520" cy="731520"/>
          </a:xfrm>
          <a:prstGeom prst="rect">
            <a:avLst/>
          </a:prstGeom>
        </p:spPr>
      </p:pic>
      <p:sp>
        <p:nvSpPr>
          <p:cNvPr id="8" name="Rectangle: Rounded Corners 7">
            <a:extLst>
              <a:ext uri="{FF2B5EF4-FFF2-40B4-BE49-F238E27FC236}">
                <a16:creationId xmlns:a16="http://schemas.microsoft.com/office/drawing/2014/main" id="{93E7DC06-88E9-29D8-CC63-D3C319234ADD}"/>
              </a:ext>
            </a:extLst>
          </p:cNvPr>
          <p:cNvSpPr/>
          <p:nvPr/>
        </p:nvSpPr>
        <p:spPr>
          <a:xfrm>
            <a:off x="839604" y="2697866"/>
            <a:ext cx="971550" cy="896891"/>
          </a:xfrm>
          <a:prstGeom prst="roundRect">
            <a:avLst>
              <a:gd name="adj" fmla="val 3548"/>
            </a:avLst>
          </a:prstGeom>
          <a:noFill/>
          <a:ln w="19050" cap="flat" cmpd="sng" algn="ctr">
            <a:solidFill>
              <a:schemeClr val="tx1"/>
            </a:solidFill>
            <a:prstDash val="solid"/>
            <a:miter lim="800000"/>
          </a:ln>
          <a:effectLst/>
        </p:spPr>
        <p:txBody>
          <a:bodyPr lIns="0" tIns="118872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a:ln>
                <a:noFill/>
              </a:ln>
              <a:solidFill>
                <a:schemeClr val="bg1"/>
              </a:solidFill>
              <a:effectLst/>
              <a:uLnTx/>
              <a:uFillTx/>
              <a:latin typeface="Bernina Sans Offc Narrow Smbold" pitchFamily="2" charset="0"/>
              <a:ea typeface="+mn-ea"/>
              <a:cs typeface="+mn-cs"/>
            </a:endParaRPr>
          </a:p>
        </p:txBody>
      </p:sp>
      <p:sp>
        <p:nvSpPr>
          <p:cNvPr id="9" name="Rectangle: Rounded Corners 8">
            <a:extLst>
              <a:ext uri="{FF2B5EF4-FFF2-40B4-BE49-F238E27FC236}">
                <a16:creationId xmlns:a16="http://schemas.microsoft.com/office/drawing/2014/main" id="{163D7C80-4228-4A38-4E57-9080F86CC7C8}"/>
              </a:ext>
            </a:extLst>
          </p:cNvPr>
          <p:cNvSpPr/>
          <p:nvPr/>
        </p:nvSpPr>
        <p:spPr>
          <a:xfrm>
            <a:off x="839604" y="3679356"/>
            <a:ext cx="971550" cy="896891"/>
          </a:xfrm>
          <a:prstGeom prst="roundRect">
            <a:avLst>
              <a:gd name="adj" fmla="val 3548"/>
            </a:avLst>
          </a:prstGeom>
          <a:noFill/>
          <a:ln w="19050" cap="flat" cmpd="sng" algn="ctr">
            <a:solidFill>
              <a:schemeClr val="tx1"/>
            </a:solidFill>
            <a:prstDash val="solid"/>
            <a:miter lim="800000"/>
          </a:ln>
          <a:effectLst/>
        </p:spPr>
        <p:txBody>
          <a:bodyPr lIns="0" tIns="118872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a:ln>
                <a:noFill/>
              </a:ln>
              <a:solidFill>
                <a:schemeClr val="bg1"/>
              </a:solidFill>
              <a:effectLst/>
              <a:uLnTx/>
              <a:uFillTx/>
              <a:latin typeface="Bernina Sans Offc Narrow Smbold" pitchFamily="2" charset="0"/>
              <a:ea typeface="+mn-ea"/>
              <a:cs typeface="+mn-cs"/>
            </a:endParaRPr>
          </a:p>
        </p:txBody>
      </p:sp>
      <p:sp>
        <p:nvSpPr>
          <p:cNvPr id="10" name="Rectangle: Rounded Corners 9">
            <a:extLst>
              <a:ext uri="{FF2B5EF4-FFF2-40B4-BE49-F238E27FC236}">
                <a16:creationId xmlns:a16="http://schemas.microsoft.com/office/drawing/2014/main" id="{E7B300D7-EA7E-A7AE-C787-CFA5DE55E6C7}"/>
              </a:ext>
            </a:extLst>
          </p:cNvPr>
          <p:cNvSpPr/>
          <p:nvPr/>
        </p:nvSpPr>
        <p:spPr>
          <a:xfrm>
            <a:off x="838200" y="4660846"/>
            <a:ext cx="971550" cy="896891"/>
          </a:xfrm>
          <a:prstGeom prst="roundRect">
            <a:avLst>
              <a:gd name="adj" fmla="val 3548"/>
            </a:avLst>
          </a:prstGeom>
          <a:noFill/>
          <a:ln w="19050" cap="flat" cmpd="sng" algn="ctr">
            <a:solidFill>
              <a:schemeClr val="tx1"/>
            </a:solidFill>
            <a:prstDash val="solid"/>
            <a:miter lim="800000"/>
          </a:ln>
          <a:effectLst/>
        </p:spPr>
        <p:txBody>
          <a:bodyPr lIns="0" tIns="118872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a:ln>
                <a:noFill/>
              </a:ln>
              <a:solidFill>
                <a:schemeClr val="bg1"/>
              </a:solidFill>
              <a:effectLst/>
              <a:uLnTx/>
              <a:uFillTx/>
              <a:latin typeface="Bernina Sans Offc Narrow Smbold" pitchFamily="2" charset="0"/>
              <a:ea typeface="+mn-ea"/>
              <a:cs typeface="+mn-cs"/>
            </a:endParaRPr>
          </a:p>
        </p:txBody>
      </p:sp>
      <p:sp>
        <p:nvSpPr>
          <p:cNvPr id="11" name="Rectangle: Rounded Corners 10">
            <a:extLst>
              <a:ext uri="{FF2B5EF4-FFF2-40B4-BE49-F238E27FC236}">
                <a16:creationId xmlns:a16="http://schemas.microsoft.com/office/drawing/2014/main" id="{BBB25798-E2AA-9EE0-0D08-7C5032E246E0}"/>
              </a:ext>
            </a:extLst>
          </p:cNvPr>
          <p:cNvSpPr/>
          <p:nvPr/>
        </p:nvSpPr>
        <p:spPr>
          <a:xfrm>
            <a:off x="838200" y="5640717"/>
            <a:ext cx="971550" cy="896891"/>
          </a:xfrm>
          <a:prstGeom prst="roundRect">
            <a:avLst>
              <a:gd name="adj" fmla="val 3548"/>
            </a:avLst>
          </a:prstGeom>
          <a:noFill/>
          <a:ln w="19050" cap="flat" cmpd="sng" algn="ctr">
            <a:solidFill>
              <a:schemeClr val="tx1"/>
            </a:solidFill>
            <a:prstDash val="solid"/>
            <a:miter lim="800000"/>
          </a:ln>
          <a:effectLst/>
        </p:spPr>
        <p:txBody>
          <a:bodyPr lIns="0" tIns="118872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a:ln>
                <a:noFill/>
              </a:ln>
              <a:solidFill>
                <a:schemeClr val="bg1"/>
              </a:solidFill>
              <a:effectLst/>
              <a:uLnTx/>
              <a:uFillTx/>
              <a:latin typeface="Bernina Sans Offc Narrow Smbold" pitchFamily="2" charset="0"/>
              <a:ea typeface="+mn-ea"/>
              <a:cs typeface="+mn-cs"/>
            </a:endParaRPr>
          </a:p>
        </p:txBody>
      </p:sp>
      <p:pic>
        <p:nvPicPr>
          <p:cNvPr id="12" name="Davis Graphic 26">
            <a:extLst>
              <a:ext uri="{FF2B5EF4-FFF2-40B4-BE49-F238E27FC236}">
                <a16:creationId xmlns:a16="http://schemas.microsoft.com/office/drawing/2014/main" id="{2A534821-9EDF-18D6-29A2-FF6D4696CCF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8917" y="2802086"/>
            <a:ext cx="731520" cy="731520"/>
          </a:xfrm>
          <a:prstGeom prst="rect">
            <a:avLst/>
          </a:prstGeom>
        </p:spPr>
      </p:pic>
      <p:pic>
        <p:nvPicPr>
          <p:cNvPr id="13" name="continuous graphic 8">
            <a:extLst>
              <a:ext uri="{FF2B5EF4-FFF2-40B4-BE49-F238E27FC236}">
                <a16:creationId xmlns:a16="http://schemas.microsoft.com/office/drawing/2014/main" id="{BD334FDE-D1B3-9EB1-E6EC-3FB099F24EB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58215" y="3824018"/>
            <a:ext cx="731520" cy="731520"/>
          </a:xfrm>
          <a:prstGeom prst="rect">
            <a:avLst/>
          </a:prstGeom>
        </p:spPr>
      </p:pic>
      <p:pic>
        <p:nvPicPr>
          <p:cNvPr id="14" name="DEM Graphic 30">
            <a:extLst>
              <a:ext uri="{FF2B5EF4-FFF2-40B4-BE49-F238E27FC236}">
                <a16:creationId xmlns:a16="http://schemas.microsoft.com/office/drawing/2014/main" id="{E0C9AFED-8882-1710-496E-A23CF81C01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8215" y="4722930"/>
            <a:ext cx="731520" cy="731520"/>
          </a:xfrm>
          <a:prstGeom prst="rect">
            <a:avLst/>
          </a:prstGeom>
        </p:spPr>
      </p:pic>
      <p:pic>
        <p:nvPicPr>
          <p:cNvPr id="15" name="cross team Graphic 28">
            <a:extLst>
              <a:ext uri="{FF2B5EF4-FFF2-40B4-BE49-F238E27FC236}">
                <a16:creationId xmlns:a16="http://schemas.microsoft.com/office/drawing/2014/main" id="{B99459DF-DBC0-CEFA-89BA-CE8915179F7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23195" y="5906282"/>
            <a:ext cx="801559" cy="365760"/>
          </a:xfrm>
          <a:prstGeom prst="rect">
            <a:avLst/>
          </a:prstGeom>
        </p:spPr>
      </p:pic>
      <p:sp>
        <p:nvSpPr>
          <p:cNvPr id="16" name="intelligent TextBox 23">
            <a:extLst>
              <a:ext uri="{FF2B5EF4-FFF2-40B4-BE49-F238E27FC236}">
                <a16:creationId xmlns:a16="http://schemas.microsoft.com/office/drawing/2014/main" id="{FF8AECF1-F013-AF55-30DC-12C9C138A4B4}"/>
              </a:ext>
            </a:extLst>
          </p:cNvPr>
          <p:cNvSpPr txBox="1"/>
          <p:nvPr/>
        </p:nvSpPr>
        <p:spPr>
          <a:xfrm>
            <a:off x="1848230" y="1986819"/>
            <a:ext cx="161848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Bernina Sans Offc Narrow Smbold" pitchFamily="2" charset="0"/>
                <a:ea typeface="+mn-ea"/>
                <a:cs typeface="+mn-cs"/>
              </a:rPr>
              <a:t>Observability</a:t>
            </a:r>
          </a:p>
        </p:txBody>
      </p:sp>
      <p:sp>
        <p:nvSpPr>
          <p:cNvPr id="17" name="AI TextBox 33">
            <a:extLst>
              <a:ext uri="{FF2B5EF4-FFF2-40B4-BE49-F238E27FC236}">
                <a16:creationId xmlns:a16="http://schemas.microsoft.com/office/drawing/2014/main" id="{CDF0D9F7-210B-3D55-F5B8-74D04DCE2240}"/>
              </a:ext>
            </a:extLst>
          </p:cNvPr>
          <p:cNvSpPr txBox="1"/>
          <p:nvPr/>
        </p:nvSpPr>
        <p:spPr>
          <a:xfrm>
            <a:off x="1951087" y="2821598"/>
            <a:ext cx="1412775"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Bernina Sans Offc Narrow Smbold" pitchFamily="2" charset="0"/>
                <a:ea typeface="+mn-ea"/>
                <a:cs typeface="+mn-cs"/>
              </a:rPr>
              <a:t>Incident Management and Resolution</a:t>
            </a:r>
          </a:p>
        </p:txBody>
      </p:sp>
      <p:sp>
        <p:nvSpPr>
          <p:cNvPr id="18" name="AI TextBox 33">
            <a:extLst>
              <a:ext uri="{FF2B5EF4-FFF2-40B4-BE49-F238E27FC236}">
                <a16:creationId xmlns:a16="http://schemas.microsoft.com/office/drawing/2014/main" id="{367FF20A-9EDF-46F1-FAD3-7CBAE083A12A}"/>
              </a:ext>
            </a:extLst>
          </p:cNvPr>
          <p:cNvSpPr txBox="1"/>
          <p:nvPr/>
        </p:nvSpPr>
        <p:spPr>
          <a:xfrm>
            <a:off x="1950736" y="3943557"/>
            <a:ext cx="14134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Bernina Sans Offc Narrow Smbold" pitchFamily="2" charset="0"/>
                <a:ea typeface="+mn-ea"/>
                <a:cs typeface="+mn-cs"/>
              </a:rPr>
              <a:t>Software Delivery</a:t>
            </a:r>
          </a:p>
        </p:txBody>
      </p:sp>
      <p:sp>
        <p:nvSpPr>
          <p:cNvPr id="19" name="AI TextBox 33">
            <a:extLst>
              <a:ext uri="{FF2B5EF4-FFF2-40B4-BE49-F238E27FC236}">
                <a16:creationId xmlns:a16="http://schemas.microsoft.com/office/drawing/2014/main" id="{7E0C6F8A-2196-6A10-7283-C367BA3DF3DA}"/>
              </a:ext>
            </a:extLst>
          </p:cNvPr>
          <p:cNvSpPr txBox="1"/>
          <p:nvPr/>
        </p:nvSpPr>
        <p:spPr>
          <a:xfrm>
            <a:off x="1950736" y="4838567"/>
            <a:ext cx="14134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Bernina Sans Offc Narrow Smbold" pitchFamily="2" charset="0"/>
                <a:ea typeface="+mn-ea"/>
                <a:cs typeface="+mn-cs"/>
              </a:rPr>
              <a:t>Business Analytics</a:t>
            </a:r>
          </a:p>
        </p:txBody>
      </p:sp>
      <p:sp>
        <p:nvSpPr>
          <p:cNvPr id="20" name="AI TextBox 33">
            <a:extLst>
              <a:ext uri="{FF2B5EF4-FFF2-40B4-BE49-F238E27FC236}">
                <a16:creationId xmlns:a16="http://schemas.microsoft.com/office/drawing/2014/main" id="{21A0BBB8-2986-A507-4A1D-0DD187658A7A}"/>
              </a:ext>
            </a:extLst>
          </p:cNvPr>
          <p:cNvSpPr txBox="1"/>
          <p:nvPr/>
        </p:nvSpPr>
        <p:spPr>
          <a:xfrm>
            <a:off x="1809749" y="5842940"/>
            <a:ext cx="16954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Bernina Sans Offc Narrow Smbold" pitchFamily="2" charset="0"/>
                <a:ea typeface="+mn-ea"/>
                <a:cs typeface="+mn-cs"/>
              </a:rPr>
              <a:t>Culture and Organization</a:t>
            </a:r>
          </a:p>
        </p:txBody>
      </p:sp>
      <p:grpSp>
        <p:nvGrpSpPr>
          <p:cNvPr id="21" name="Server Group 65">
            <a:extLst>
              <a:ext uri="{FF2B5EF4-FFF2-40B4-BE49-F238E27FC236}">
                <a16:creationId xmlns:a16="http://schemas.microsoft.com/office/drawing/2014/main" id="{58E735F3-F941-BE0F-F7A2-46BC51426795}"/>
              </a:ext>
            </a:extLst>
          </p:cNvPr>
          <p:cNvGrpSpPr/>
          <p:nvPr/>
        </p:nvGrpSpPr>
        <p:grpSpPr>
          <a:xfrm>
            <a:off x="4934986" y="1829209"/>
            <a:ext cx="1294364" cy="580190"/>
            <a:chOff x="1167750" y="4555651"/>
            <a:chExt cx="1096612" cy="448972"/>
          </a:xfrm>
          <a:solidFill>
            <a:srgbClr val="8A36D0"/>
          </a:solidFill>
        </p:grpSpPr>
        <p:sp>
          <p:nvSpPr>
            <p:cNvPr id="22" name="Rectangle: Rounded Corners 21">
              <a:extLst>
                <a:ext uri="{FF2B5EF4-FFF2-40B4-BE49-F238E27FC236}">
                  <a16:creationId xmlns:a16="http://schemas.microsoft.com/office/drawing/2014/main" id="{19E1E06C-8534-2912-00C6-2B762A68FFC5}"/>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23" name="server TextBox 17">
              <a:extLst>
                <a:ext uri="{FF2B5EF4-FFF2-40B4-BE49-F238E27FC236}">
                  <a16:creationId xmlns:a16="http://schemas.microsoft.com/office/drawing/2014/main" id="{851C66CD-28BF-9FB5-61DC-81C3BCE7FF04}"/>
                </a:ext>
              </a:extLst>
            </p:cNvPr>
            <p:cNvSpPr txBox="1"/>
            <p:nvPr/>
          </p:nvSpPr>
          <p:spPr>
            <a:xfrm>
              <a:off x="1224598" y="4637237"/>
              <a:ext cx="972954" cy="285802"/>
            </a:xfrm>
            <a:prstGeom prst="rect">
              <a:avLst/>
            </a:prstGeom>
            <a:grpFill/>
            <a:ln>
              <a:solidFill>
                <a:srgbClr val="8A36D0"/>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DT Flow Text V1.011"/>
                </a:rPr>
                <a:t>Logs and Infrastructure</a:t>
              </a:r>
            </a:p>
          </p:txBody>
        </p:sp>
      </p:grpSp>
      <p:grpSp>
        <p:nvGrpSpPr>
          <p:cNvPr id="24" name="Server Group 65">
            <a:extLst>
              <a:ext uri="{FF2B5EF4-FFF2-40B4-BE49-F238E27FC236}">
                <a16:creationId xmlns:a16="http://schemas.microsoft.com/office/drawing/2014/main" id="{D96B22A6-3559-B832-4865-E31B6BB0D949}"/>
              </a:ext>
            </a:extLst>
          </p:cNvPr>
          <p:cNvGrpSpPr/>
          <p:nvPr/>
        </p:nvGrpSpPr>
        <p:grpSpPr>
          <a:xfrm>
            <a:off x="3537374" y="1828973"/>
            <a:ext cx="1294364" cy="580190"/>
            <a:chOff x="1167750" y="4555651"/>
            <a:chExt cx="1096612" cy="448972"/>
          </a:xfrm>
          <a:solidFill>
            <a:srgbClr val="8A36D0"/>
          </a:solidFill>
        </p:grpSpPr>
        <p:sp>
          <p:nvSpPr>
            <p:cNvPr id="25" name="Rectangle: Rounded Corners 24">
              <a:extLst>
                <a:ext uri="{FF2B5EF4-FFF2-40B4-BE49-F238E27FC236}">
                  <a16:creationId xmlns:a16="http://schemas.microsoft.com/office/drawing/2014/main" id="{40836DC2-01BE-306E-5B7E-3048C0609B61}"/>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26" name="server TextBox 17">
              <a:extLst>
                <a:ext uri="{FF2B5EF4-FFF2-40B4-BE49-F238E27FC236}">
                  <a16:creationId xmlns:a16="http://schemas.microsoft.com/office/drawing/2014/main" id="{CFE273C0-D2F6-EA5A-D340-F9DAD2A4ACFB}"/>
                </a:ext>
              </a:extLst>
            </p:cNvPr>
            <p:cNvSpPr txBox="1"/>
            <p:nvPr/>
          </p:nvSpPr>
          <p:spPr>
            <a:xfrm>
              <a:off x="1224598" y="4637235"/>
              <a:ext cx="972954" cy="285802"/>
            </a:xfrm>
            <a:prstGeom prst="rect">
              <a:avLst/>
            </a:prstGeom>
            <a:grpFill/>
            <a:ln>
              <a:solidFill>
                <a:srgbClr val="8A36D0"/>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DT Flow Text V1.011"/>
                </a:rPr>
                <a:t>Applications and Microservices</a:t>
              </a:r>
            </a:p>
          </p:txBody>
        </p:sp>
      </p:grpSp>
      <p:grpSp>
        <p:nvGrpSpPr>
          <p:cNvPr id="27" name="Server Group 65">
            <a:extLst>
              <a:ext uri="{FF2B5EF4-FFF2-40B4-BE49-F238E27FC236}">
                <a16:creationId xmlns:a16="http://schemas.microsoft.com/office/drawing/2014/main" id="{E1166C74-879C-EE19-2CE7-E39897BC7403}"/>
              </a:ext>
            </a:extLst>
          </p:cNvPr>
          <p:cNvGrpSpPr/>
          <p:nvPr/>
        </p:nvGrpSpPr>
        <p:grpSpPr>
          <a:xfrm>
            <a:off x="6350067" y="1816782"/>
            <a:ext cx="1294364" cy="580190"/>
            <a:chOff x="1167750" y="4555651"/>
            <a:chExt cx="1096612" cy="448972"/>
          </a:xfrm>
          <a:solidFill>
            <a:srgbClr val="8A36D0"/>
          </a:solidFill>
        </p:grpSpPr>
        <p:sp>
          <p:nvSpPr>
            <p:cNvPr id="28" name="Rectangle: Rounded Corners 27">
              <a:extLst>
                <a:ext uri="{FF2B5EF4-FFF2-40B4-BE49-F238E27FC236}">
                  <a16:creationId xmlns:a16="http://schemas.microsoft.com/office/drawing/2014/main" id="{1D3EB0D5-819F-6ED9-480C-2E526897968F}"/>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29" name="server TextBox 17">
              <a:extLst>
                <a:ext uri="{FF2B5EF4-FFF2-40B4-BE49-F238E27FC236}">
                  <a16:creationId xmlns:a16="http://schemas.microsoft.com/office/drawing/2014/main" id="{57FA8731-7684-FCD6-2167-0AD60CAA15A0}"/>
                </a:ext>
              </a:extLst>
            </p:cNvPr>
            <p:cNvSpPr txBox="1"/>
            <p:nvPr/>
          </p:nvSpPr>
          <p:spPr>
            <a:xfrm>
              <a:off x="1224598" y="4637235"/>
              <a:ext cx="972954" cy="285802"/>
            </a:xfrm>
            <a:prstGeom prst="rect">
              <a:avLst/>
            </a:prstGeom>
            <a:grpFill/>
            <a:ln>
              <a:solidFill>
                <a:srgbClr val="8A36D0"/>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Digital Experience Management</a:t>
              </a:r>
            </a:p>
          </p:txBody>
        </p:sp>
      </p:grpSp>
      <p:grpSp>
        <p:nvGrpSpPr>
          <p:cNvPr id="30" name="Server Group 65">
            <a:extLst>
              <a:ext uri="{FF2B5EF4-FFF2-40B4-BE49-F238E27FC236}">
                <a16:creationId xmlns:a16="http://schemas.microsoft.com/office/drawing/2014/main" id="{5F2B9E37-B556-28C9-9A09-E9E53470655A}"/>
              </a:ext>
            </a:extLst>
          </p:cNvPr>
          <p:cNvGrpSpPr/>
          <p:nvPr/>
        </p:nvGrpSpPr>
        <p:grpSpPr>
          <a:xfrm>
            <a:off x="7753389" y="1816782"/>
            <a:ext cx="1294364" cy="580190"/>
            <a:chOff x="1167750" y="4555651"/>
            <a:chExt cx="1096612" cy="448972"/>
          </a:xfrm>
          <a:solidFill>
            <a:srgbClr val="8A36D0"/>
          </a:solidFill>
        </p:grpSpPr>
        <p:sp>
          <p:nvSpPr>
            <p:cNvPr id="31" name="Rectangle: Rounded Corners 30">
              <a:extLst>
                <a:ext uri="{FF2B5EF4-FFF2-40B4-BE49-F238E27FC236}">
                  <a16:creationId xmlns:a16="http://schemas.microsoft.com/office/drawing/2014/main" id="{F3206ABF-D04B-F1AF-C0EA-035F5FB2F2B3}"/>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32" name="server TextBox 17">
              <a:extLst>
                <a:ext uri="{FF2B5EF4-FFF2-40B4-BE49-F238E27FC236}">
                  <a16:creationId xmlns:a16="http://schemas.microsoft.com/office/drawing/2014/main" id="{F1C222C1-E027-4A8B-C333-F8938500FB75}"/>
                </a:ext>
              </a:extLst>
            </p:cNvPr>
            <p:cNvSpPr txBox="1"/>
            <p:nvPr/>
          </p:nvSpPr>
          <p:spPr>
            <a:xfrm>
              <a:off x="1224598" y="4708686"/>
              <a:ext cx="972954" cy="142901"/>
            </a:xfrm>
            <a:prstGeom prst="rect">
              <a:avLst/>
            </a:prstGeom>
            <a:grpFill/>
            <a:ln>
              <a:solidFill>
                <a:srgbClr val="8A36D0"/>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Cloud Monitoring</a:t>
              </a:r>
            </a:p>
          </p:txBody>
        </p:sp>
      </p:grpSp>
      <p:grpSp>
        <p:nvGrpSpPr>
          <p:cNvPr id="33" name="Server Group 65">
            <a:extLst>
              <a:ext uri="{FF2B5EF4-FFF2-40B4-BE49-F238E27FC236}">
                <a16:creationId xmlns:a16="http://schemas.microsoft.com/office/drawing/2014/main" id="{5868D8F0-E18A-280E-155B-FF9830AEBB43}"/>
              </a:ext>
            </a:extLst>
          </p:cNvPr>
          <p:cNvGrpSpPr/>
          <p:nvPr/>
        </p:nvGrpSpPr>
        <p:grpSpPr>
          <a:xfrm>
            <a:off x="9156711" y="1816782"/>
            <a:ext cx="1294364" cy="580190"/>
            <a:chOff x="1167750" y="4555651"/>
            <a:chExt cx="1096612" cy="448972"/>
          </a:xfrm>
          <a:solidFill>
            <a:srgbClr val="8A36D0"/>
          </a:solidFill>
        </p:grpSpPr>
        <p:sp>
          <p:nvSpPr>
            <p:cNvPr id="34" name="Rectangle: Rounded Corners 33">
              <a:extLst>
                <a:ext uri="{FF2B5EF4-FFF2-40B4-BE49-F238E27FC236}">
                  <a16:creationId xmlns:a16="http://schemas.microsoft.com/office/drawing/2014/main" id="{954609F2-3CC1-6710-A68E-48DEEDD274A0}"/>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35" name="server TextBox 17">
              <a:extLst>
                <a:ext uri="{FF2B5EF4-FFF2-40B4-BE49-F238E27FC236}">
                  <a16:creationId xmlns:a16="http://schemas.microsoft.com/office/drawing/2014/main" id="{0ABEE8E1-1E75-5DE5-8C13-504E611CA2FA}"/>
                </a:ext>
              </a:extLst>
            </p:cNvPr>
            <p:cNvSpPr txBox="1"/>
            <p:nvPr/>
          </p:nvSpPr>
          <p:spPr>
            <a:xfrm>
              <a:off x="1224598" y="4637236"/>
              <a:ext cx="972954" cy="285802"/>
            </a:xfrm>
            <a:prstGeom prst="rect">
              <a:avLst/>
            </a:prstGeom>
            <a:grpFill/>
            <a:ln>
              <a:solidFill>
                <a:srgbClr val="8A36D0"/>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Application Security</a:t>
              </a:r>
            </a:p>
          </p:txBody>
        </p:sp>
      </p:grpSp>
      <p:grpSp>
        <p:nvGrpSpPr>
          <p:cNvPr id="36" name="Server Group 65">
            <a:extLst>
              <a:ext uri="{FF2B5EF4-FFF2-40B4-BE49-F238E27FC236}">
                <a16:creationId xmlns:a16="http://schemas.microsoft.com/office/drawing/2014/main" id="{B24EBC0B-4B34-9147-F5B2-80DB313A89D4}"/>
              </a:ext>
            </a:extLst>
          </p:cNvPr>
          <p:cNvGrpSpPr/>
          <p:nvPr/>
        </p:nvGrpSpPr>
        <p:grpSpPr>
          <a:xfrm>
            <a:off x="3514025" y="2850953"/>
            <a:ext cx="1294364" cy="580190"/>
            <a:chOff x="1167750" y="4555651"/>
            <a:chExt cx="1096612" cy="448972"/>
          </a:xfrm>
          <a:solidFill>
            <a:srgbClr val="5350B6"/>
          </a:solidFill>
        </p:grpSpPr>
        <p:sp>
          <p:nvSpPr>
            <p:cNvPr id="37" name="Rectangle: Rounded Corners 36">
              <a:extLst>
                <a:ext uri="{FF2B5EF4-FFF2-40B4-BE49-F238E27FC236}">
                  <a16:creationId xmlns:a16="http://schemas.microsoft.com/office/drawing/2014/main" id="{DEECF8DB-8C63-9475-8C02-C289274A6386}"/>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38" name="server TextBox 17">
              <a:extLst>
                <a:ext uri="{FF2B5EF4-FFF2-40B4-BE49-F238E27FC236}">
                  <a16:creationId xmlns:a16="http://schemas.microsoft.com/office/drawing/2014/main" id="{F21AE9BA-E877-568A-C12F-235CA9D11AA9}"/>
                </a:ext>
              </a:extLst>
            </p:cNvPr>
            <p:cNvSpPr txBox="1"/>
            <p:nvPr/>
          </p:nvSpPr>
          <p:spPr>
            <a:xfrm>
              <a:off x="1224598" y="4637237"/>
              <a:ext cx="972954" cy="285802"/>
            </a:xfrm>
            <a:prstGeom prst="rect">
              <a:avLst/>
            </a:prstGeom>
            <a:grpFill/>
            <a:ln>
              <a:solidFill>
                <a:srgbClr val="5350B6"/>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Production SLIs and SLOs</a:t>
              </a:r>
            </a:p>
          </p:txBody>
        </p:sp>
      </p:grpSp>
      <p:grpSp>
        <p:nvGrpSpPr>
          <p:cNvPr id="39" name="Server Group 65">
            <a:extLst>
              <a:ext uri="{FF2B5EF4-FFF2-40B4-BE49-F238E27FC236}">
                <a16:creationId xmlns:a16="http://schemas.microsoft.com/office/drawing/2014/main" id="{15A6D99C-0095-9153-E7B1-CEBF25A52431}"/>
              </a:ext>
            </a:extLst>
          </p:cNvPr>
          <p:cNvGrpSpPr/>
          <p:nvPr/>
        </p:nvGrpSpPr>
        <p:grpSpPr>
          <a:xfrm>
            <a:off x="4934986" y="2849196"/>
            <a:ext cx="1294364" cy="580190"/>
            <a:chOff x="1167750" y="4555651"/>
            <a:chExt cx="1096612" cy="448972"/>
          </a:xfrm>
          <a:solidFill>
            <a:srgbClr val="5350B6"/>
          </a:solidFill>
        </p:grpSpPr>
        <p:sp>
          <p:nvSpPr>
            <p:cNvPr id="40" name="Rectangle: Rounded Corners 39">
              <a:extLst>
                <a:ext uri="{FF2B5EF4-FFF2-40B4-BE49-F238E27FC236}">
                  <a16:creationId xmlns:a16="http://schemas.microsoft.com/office/drawing/2014/main" id="{BD39E872-4B4B-C440-9BD3-24AA5679B94C}"/>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41" name="server TextBox 17">
              <a:extLst>
                <a:ext uri="{FF2B5EF4-FFF2-40B4-BE49-F238E27FC236}">
                  <a16:creationId xmlns:a16="http://schemas.microsoft.com/office/drawing/2014/main" id="{BABBBCCF-8DC7-D8C6-A5DE-4D84B45D4790}"/>
                </a:ext>
              </a:extLst>
            </p:cNvPr>
            <p:cNvSpPr txBox="1"/>
            <p:nvPr/>
          </p:nvSpPr>
          <p:spPr>
            <a:xfrm>
              <a:off x="1224598" y="4708686"/>
              <a:ext cx="972954" cy="142901"/>
            </a:xfrm>
            <a:prstGeom prst="rect">
              <a:avLst/>
            </a:prstGeom>
            <a:grpFill/>
            <a:ln>
              <a:solidFill>
                <a:srgbClr val="5350B6"/>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CMDB Integration</a:t>
              </a:r>
            </a:p>
          </p:txBody>
        </p:sp>
      </p:grpSp>
      <p:grpSp>
        <p:nvGrpSpPr>
          <p:cNvPr id="42" name="Server Group 65">
            <a:extLst>
              <a:ext uri="{FF2B5EF4-FFF2-40B4-BE49-F238E27FC236}">
                <a16:creationId xmlns:a16="http://schemas.microsoft.com/office/drawing/2014/main" id="{7DE908F1-AD1E-BDE7-55D3-B5E135EA7EAD}"/>
              </a:ext>
            </a:extLst>
          </p:cNvPr>
          <p:cNvGrpSpPr/>
          <p:nvPr/>
        </p:nvGrpSpPr>
        <p:grpSpPr>
          <a:xfrm>
            <a:off x="6344188" y="2856212"/>
            <a:ext cx="1294364" cy="580190"/>
            <a:chOff x="1167750" y="4555651"/>
            <a:chExt cx="1096612" cy="448972"/>
          </a:xfrm>
          <a:solidFill>
            <a:srgbClr val="5350B6"/>
          </a:solidFill>
        </p:grpSpPr>
        <p:sp>
          <p:nvSpPr>
            <p:cNvPr id="43" name="Rectangle: Rounded Corners 42">
              <a:extLst>
                <a:ext uri="{FF2B5EF4-FFF2-40B4-BE49-F238E27FC236}">
                  <a16:creationId xmlns:a16="http://schemas.microsoft.com/office/drawing/2014/main" id="{7D717AC0-4965-8E55-120D-941633608BA1}"/>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44" name="server TextBox 17">
              <a:extLst>
                <a:ext uri="{FF2B5EF4-FFF2-40B4-BE49-F238E27FC236}">
                  <a16:creationId xmlns:a16="http://schemas.microsoft.com/office/drawing/2014/main" id="{3796E84C-A19B-15EC-61C6-207E06D1DB2D}"/>
                </a:ext>
              </a:extLst>
            </p:cNvPr>
            <p:cNvSpPr txBox="1"/>
            <p:nvPr/>
          </p:nvSpPr>
          <p:spPr>
            <a:xfrm>
              <a:off x="1224598" y="4637236"/>
              <a:ext cx="972954" cy="285802"/>
            </a:xfrm>
            <a:prstGeom prst="rect">
              <a:avLst/>
            </a:prstGeom>
            <a:grpFill/>
            <a:ln>
              <a:solidFill>
                <a:srgbClr val="5350B6"/>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Incident Management</a:t>
              </a:r>
            </a:p>
          </p:txBody>
        </p:sp>
      </p:grpSp>
      <p:grpSp>
        <p:nvGrpSpPr>
          <p:cNvPr id="45" name="Server Group 65">
            <a:extLst>
              <a:ext uri="{FF2B5EF4-FFF2-40B4-BE49-F238E27FC236}">
                <a16:creationId xmlns:a16="http://schemas.microsoft.com/office/drawing/2014/main" id="{0CF603B2-F21E-2E7F-9B68-F910C8B3F8E8}"/>
              </a:ext>
            </a:extLst>
          </p:cNvPr>
          <p:cNvGrpSpPr/>
          <p:nvPr/>
        </p:nvGrpSpPr>
        <p:grpSpPr>
          <a:xfrm>
            <a:off x="7735749" y="2856212"/>
            <a:ext cx="1294364" cy="580190"/>
            <a:chOff x="1167750" y="4555651"/>
            <a:chExt cx="1096612" cy="448972"/>
          </a:xfrm>
          <a:solidFill>
            <a:srgbClr val="5350B6"/>
          </a:solidFill>
        </p:grpSpPr>
        <p:sp>
          <p:nvSpPr>
            <p:cNvPr id="46" name="Rectangle: Rounded Corners 45">
              <a:extLst>
                <a:ext uri="{FF2B5EF4-FFF2-40B4-BE49-F238E27FC236}">
                  <a16:creationId xmlns:a16="http://schemas.microsoft.com/office/drawing/2014/main" id="{71AB371B-BBE1-630C-BA2A-88BF4FDCD4C3}"/>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47" name="server TextBox 17">
              <a:extLst>
                <a:ext uri="{FF2B5EF4-FFF2-40B4-BE49-F238E27FC236}">
                  <a16:creationId xmlns:a16="http://schemas.microsoft.com/office/drawing/2014/main" id="{FB64D107-7CF6-9B03-4FD6-F2CDC985A694}"/>
                </a:ext>
              </a:extLst>
            </p:cNvPr>
            <p:cNvSpPr txBox="1"/>
            <p:nvPr/>
          </p:nvSpPr>
          <p:spPr>
            <a:xfrm>
              <a:off x="1224598" y="4637236"/>
              <a:ext cx="972954" cy="285802"/>
            </a:xfrm>
            <a:prstGeom prst="rect">
              <a:avLst/>
            </a:prstGeom>
            <a:grpFill/>
            <a:ln>
              <a:solidFill>
                <a:srgbClr val="5350B6"/>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Problem Remediation</a:t>
              </a:r>
            </a:p>
          </p:txBody>
        </p:sp>
      </p:grpSp>
      <p:grpSp>
        <p:nvGrpSpPr>
          <p:cNvPr id="48" name="Server Group 65">
            <a:extLst>
              <a:ext uri="{FF2B5EF4-FFF2-40B4-BE49-F238E27FC236}">
                <a16:creationId xmlns:a16="http://schemas.microsoft.com/office/drawing/2014/main" id="{5822413F-5707-E560-F85C-BA9CD94D287D}"/>
              </a:ext>
            </a:extLst>
          </p:cNvPr>
          <p:cNvGrpSpPr/>
          <p:nvPr/>
        </p:nvGrpSpPr>
        <p:grpSpPr>
          <a:xfrm>
            <a:off x="9151438" y="2846532"/>
            <a:ext cx="1294364" cy="589761"/>
            <a:chOff x="1167750" y="4555651"/>
            <a:chExt cx="1096612" cy="448972"/>
          </a:xfrm>
          <a:solidFill>
            <a:srgbClr val="5350B6"/>
          </a:solidFill>
        </p:grpSpPr>
        <p:sp>
          <p:nvSpPr>
            <p:cNvPr id="49" name="Rectangle: Rounded Corners 48">
              <a:extLst>
                <a:ext uri="{FF2B5EF4-FFF2-40B4-BE49-F238E27FC236}">
                  <a16:creationId xmlns:a16="http://schemas.microsoft.com/office/drawing/2014/main" id="{95EB815F-83CB-BF2C-F787-7F0E6088D4CF}"/>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50" name="server TextBox 17">
              <a:extLst>
                <a:ext uri="{FF2B5EF4-FFF2-40B4-BE49-F238E27FC236}">
                  <a16:creationId xmlns:a16="http://schemas.microsoft.com/office/drawing/2014/main" id="{87029100-F550-FB0B-B9AC-6560702C50EE}"/>
                </a:ext>
              </a:extLst>
            </p:cNvPr>
            <p:cNvSpPr txBox="1"/>
            <p:nvPr/>
          </p:nvSpPr>
          <p:spPr>
            <a:xfrm>
              <a:off x="1224598" y="4639557"/>
              <a:ext cx="972954" cy="281164"/>
            </a:xfrm>
            <a:prstGeom prst="rect">
              <a:avLst/>
            </a:prstGeom>
            <a:grpFill/>
            <a:ln>
              <a:solidFill>
                <a:srgbClr val="5350B6"/>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Change Management</a:t>
              </a:r>
            </a:p>
          </p:txBody>
        </p:sp>
      </p:grpSp>
      <p:grpSp>
        <p:nvGrpSpPr>
          <p:cNvPr id="51" name="Server Group 65">
            <a:extLst>
              <a:ext uri="{FF2B5EF4-FFF2-40B4-BE49-F238E27FC236}">
                <a16:creationId xmlns:a16="http://schemas.microsoft.com/office/drawing/2014/main" id="{8C751BB2-4FE8-A3F9-7008-B2CBCC93B41A}"/>
              </a:ext>
            </a:extLst>
          </p:cNvPr>
          <p:cNvGrpSpPr/>
          <p:nvPr/>
        </p:nvGrpSpPr>
        <p:grpSpPr>
          <a:xfrm>
            <a:off x="3531494" y="3925589"/>
            <a:ext cx="1294364" cy="580190"/>
            <a:chOff x="1167750" y="4555651"/>
            <a:chExt cx="1096612" cy="448972"/>
          </a:xfrm>
          <a:solidFill>
            <a:srgbClr val="6140A3"/>
          </a:solidFill>
        </p:grpSpPr>
        <p:sp>
          <p:nvSpPr>
            <p:cNvPr id="52" name="Rectangle: Rounded Corners 51">
              <a:extLst>
                <a:ext uri="{FF2B5EF4-FFF2-40B4-BE49-F238E27FC236}">
                  <a16:creationId xmlns:a16="http://schemas.microsoft.com/office/drawing/2014/main" id="{17D0C3CD-61B3-22CE-AEA5-045C50D1B74E}"/>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53" name="server TextBox 17">
              <a:extLst>
                <a:ext uri="{FF2B5EF4-FFF2-40B4-BE49-F238E27FC236}">
                  <a16:creationId xmlns:a16="http://schemas.microsoft.com/office/drawing/2014/main" id="{E0E08288-7406-24A5-8BDC-A92DDEA83845}"/>
                </a:ext>
              </a:extLst>
            </p:cNvPr>
            <p:cNvSpPr txBox="1"/>
            <p:nvPr/>
          </p:nvSpPr>
          <p:spPr>
            <a:xfrm>
              <a:off x="1224598" y="4637237"/>
              <a:ext cx="972954" cy="285802"/>
            </a:xfrm>
            <a:prstGeom prst="rect">
              <a:avLst/>
            </a:prstGeom>
            <a:grpFill/>
            <a:ln>
              <a:solidFill>
                <a:srgbClr val="6140A3"/>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Pre-production SLIs and SLOs</a:t>
              </a:r>
            </a:p>
          </p:txBody>
        </p:sp>
      </p:grpSp>
      <p:grpSp>
        <p:nvGrpSpPr>
          <p:cNvPr id="54" name="Server Group 65">
            <a:extLst>
              <a:ext uri="{FF2B5EF4-FFF2-40B4-BE49-F238E27FC236}">
                <a16:creationId xmlns:a16="http://schemas.microsoft.com/office/drawing/2014/main" id="{3CB369B2-922C-4A77-9AAB-CBD953D46386}"/>
              </a:ext>
            </a:extLst>
          </p:cNvPr>
          <p:cNvGrpSpPr/>
          <p:nvPr/>
        </p:nvGrpSpPr>
        <p:grpSpPr>
          <a:xfrm>
            <a:off x="4934986" y="3928597"/>
            <a:ext cx="1294364" cy="580190"/>
            <a:chOff x="1167750" y="4555651"/>
            <a:chExt cx="1096612" cy="448972"/>
          </a:xfrm>
          <a:solidFill>
            <a:srgbClr val="6140A3"/>
          </a:solidFill>
        </p:grpSpPr>
        <p:sp>
          <p:nvSpPr>
            <p:cNvPr id="55" name="Rectangle: Rounded Corners 54">
              <a:extLst>
                <a:ext uri="{FF2B5EF4-FFF2-40B4-BE49-F238E27FC236}">
                  <a16:creationId xmlns:a16="http://schemas.microsoft.com/office/drawing/2014/main" id="{76465BB9-8DA1-C6E1-5E84-17380A612A56}"/>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56" name="server TextBox 17">
              <a:extLst>
                <a:ext uri="{FF2B5EF4-FFF2-40B4-BE49-F238E27FC236}">
                  <a16:creationId xmlns:a16="http://schemas.microsoft.com/office/drawing/2014/main" id="{D4C2AE11-85CE-E422-7C7C-B214E2B36F3E}"/>
                </a:ext>
              </a:extLst>
            </p:cNvPr>
            <p:cNvSpPr txBox="1"/>
            <p:nvPr/>
          </p:nvSpPr>
          <p:spPr>
            <a:xfrm>
              <a:off x="1224598" y="4637235"/>
              <a:ext cx="972954" cy="285802"/>
            </a:xfrm>
            <a:prstGeom prst="rect">
              <a:avLst/>
            </a:prstGeom>
            <a:grpFill/>
            <a:ln>
              <a:solidFill>
                <a:srgbClr val="6140A3"/>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Pre-production Quality Validation</a:t>
              </a:r>
            </a:p>
          </p:txBody>
        </p:sp>
      </p:grpSp>
      <p:grpSp>
        <p:nvGrpSpPr>
          <p:cNvPr id="57" name="Server Group 65">
            <a:extLst>
              <a:ext uri="{FF2B5EF4-FFF2-40B4-BE49-F238E27FC236}">
                <a16:creationId xmlns:a16="http://schemas.microsoft.com/office/drawing/2014/main" id="{DFF7882D-9663-9368-66CE-F5D448E99BA6}"/>
              </a:ext>
            </a:extLst>
          </p:cNvPr>
          <p:cNvGrpSpPr/>
          <p:nvPr/>
        </p:nvGrpSpPr>
        <p:grpSpPr>
          <a:xfrm>
            <a:off x="6344188" y="3926912"/>
            <a:ext cx="1294364" cy="580190"/>
            <a:chOff x="1167750" y="4555651"/>
            <a:chExt cx="1096612" cy="448972"/>
          </a:xfrm>
          <a:solidFill>
            <a:srgbClr val="6140A3"/>
          </a:solidFill>
        </p:grpSpPr>
        <p:sp>
          <p:nvSpPr>
            <p:cNvPr id="58" name="Rectangle: Rounded Corners 57">
              <a:extLst>
                <a:ext uri="{FF2B5EF4-FFF2-40B4-BE49-F238E27FC236}">
                  <a16:creationId xmlns:a16="http://schemas.microsoft.com/office/drawing/2014/main" id="{79B4139B-8F51-8562-97F1-CA17982E6AA8}"/>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59" name="server TextBox 17">
              <a:extLst>
                <a:ext uri="{FF2B5EF4-FFF2-40B4-BE49-F238E27FC236}">
                  <a16:creationId xmlns:a16="http://schemas.microsoft.com/office/drawing/2014/main" id="{9A42F752-8DE4-DE15-1EE5-5AEE83F0D1C4}"/>
                </a:ext>
              </a:extLst>
            </p:cNvPr>
            <p:cNvSpPr txBox="1"/>
            <p:nvPr/>
          </p:nvSpPr>
          <p:spPr>
            <a:xfrm>
              <a:off x="1224598" y="4565784"/>
              <a:ext cx="972954" cy="428703"/>
            </a:xfrm>
            <a:prstGeom prst="rect">
              <a:avLst/>
            </a:prstGeom>
            <a:grpFill/>
            <a:ln>
              <a:solidFill>
                <a:srgbClr val="6140A3"/>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Pipeline and Testing integration</a:t>
              </a:r>
            </a:p>
          </p:txBody>
        </p:sp>
      </p:grpSp>
      <p:grpSp>
        <p:nvGrpSpPr>
          <p:cNvPr id="60" name="Server Group 65">
            <a:extLst>
              <a:ext uri="{FF2B5EF4-FFF2-40B4-BE49-F238E27FC236}">
                <a16:creationId xmlns:a16="http://schemas.microsoft.com/office/drawing/2014/main" id="{EFC1DF08-1ED0-821A-CAEB-EB20AC471A27}"/>
              </a:ext>
            </a:extLst>
          </p:cNvPr>
          <p:cNvGrpSpPr/>
          <p:nvPr/>
        </p:nvGrpSpPr>
        <p:grpSpPr>
          <a:xfrm>
            <a:off x="7735921" y="3926840"/>
            <a:ext cx="1294364" cy="580190"/>
            <a:chOff x="1167750" y="4555651"/>
            <a:chExt cx="1096612" cy="448972"/>
          </a:xfrm>
          <a:solidFill>
            <a:srgbClr val="6140A3"/>
          </a:solidFill>
        </p:grpSpPr>
        <p:sp>
          <p:nvSpPr>
            <p:cNvPr id="61" name="Rectangle: Rounded Corners 60">
              <a:extLst>
                <a:ext uri="{FF2B5EF4-FFF2-40B4-BE49-F238E27FC236}">
                  <a16:creationId xmlns:a16="http://schemas.microsoft.com/office/drawing/2014/main" id="{EBF473BA-5366-D41D-FA5C-85F1AF1193BB}"/>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62" name="server TextBox 17">
              <a:extLst>
                <a:ext uri="{FF2B5EF4-FFF2-40B4-BE49-F238E27FC236}">
                  <a16:creationId xmlns:a16="http://schemas.microsoft.com/office/drawing/2014/main" id="{D62ED60F-AE63-B28C-E596-C44AF94FEB78}"/>
                </a:ext>
              </a:extLst>
            </p:cNvPr>
            <p:cNvSpPr txBox="1"/>
            <p:nvPr/>
          </p:nvSpPr>
          <p:spPr>
            <a:xfrm>
              <a:off x="1224598" y="4708686"/>
              <a:ext cx="972954" cy="142901"/>
            </a:xfrm>
            <a:prstGeom prst="rect">
              <a:avLst/>
            </a:prstGeom>
            <a:grpFill/>
            <a:ln>
              <a:solidFill>
                <a:srgbClr val="6140A3"/>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Quality Analysis</a:t>
              </a:r>
            </a:p>
          </p:txBody>
        </p:sp>
      </p:grpSp>
      <p:grpSp>
        <p:nvGrpSpPr>
          <p:cNvPr id="63" name="Server Group 65">
            <a:extLst>
              <a:ext uri="{FF2B5EF4-FFF2-40B4-BE49-F238E27FC236}">
                <a16:creationId xmlns:a16="http://schemas.microsoft.com/office/drawing/2014/main" id="{62B0F123-B0C0-5AEF-BE06-769383229C0F}"/>
              </a:ext>
            </a:extLst>
          </p:cNvPr>
          <p:cNvGrpSpPr/>
          <p:nvPr/>
        </p:nvGrpSpPr>
        <p:grpSpPr>
          <a:xfrm>
            <a:off x="9151042" y="3925589"/>
            <a:ext cx="1294364" cy="580190"/>
            <a:chOff x="1167750" y="4555651"/>
            <a:chExt cx="1096612" cy="448972"/>
          </a:xfrm>
          <a:solidFill>
            <a:srgbClr val="6140A3"/>
          </a:solidFill>
        </p:grpSpPr>
        <p:sp>
          <p:nvSpPr>
            <p:cNvPr id="64" name="Rectangle: Rounded Corners 63">
              <a:extLst>
                <a:ext uri="{FF2B5EF4-FFF2-40B4-BE49-F238E27FC236}">
                  <a16:creationId xmlns:a16="http://schemas.microsoft.com/office/drawing/2014/main" id="{BBB3FC57-3674-9063-1F50-5B687C511A7D}"/>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65" name="server TextBox 17">
              <a:extLst>
                <a:ext uri="{FF2B5EF4-FFF2-40B4-BE49-F238E27FC236}">
                  <a16:creationId xmlns:a16="http://schemas.microsoft.com/office/drawing/2014/main" id="{D8AC0A50-7E49-BFC2-C7BA-35CB8AF01909}"/>
                </a:ext>
              </a:extLst>
            </p:cNvPr>
            <p:cNvSpPr txBox="1"/>
            <p:nvPr/>
          </p:nvSpPr>
          <p:spPr>
            <a:xfrm>
              <a:off x="1224598" y="4708686"/>
              <a:ext cx="972954" cy="142901"/>
            </a:xfrm>
            <a:prstGeom prst="rect">
              <a:avLst/>
            </a:prstGeom>
            <a:grpFill/>
            <a:ln>
              <a:solidFill>
                <a:srgbClr val="6140A3"/>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Release Strategy</a:t>
              </a:r>
            </a:p>
          </p:txBody>
        </p:sp>
      </p:grpSp>
      <p:grpSp>
        <p:nvGrpSpPr>
          <p:cNvPr id="66" name="Server Group 65">
            <a:extLst>
              <a:ext uri="{FF2B5EF4-FFF2-40B4-BE49-F238E27FC236}">
                <a16:creationId xmlns:a16="http://schemas.microsoft.com/office/drawing/2014/main" id="{EA10381C-A597-1A93-AFAE-25DFBAAC2D56}"/>
              </a:ext>
            </a:extLst>
          </p:cNvPr>
          <p:cNvGrpSpPr/>
          <p:nvPr/>
        </p:nvGrpSpPr>
        <p:grpSpPr>
          <a:xfrm>
            <a:off x="3539397" y="4819192"/>
            <a:ext cx="1294364" cy="580190"/>
            <a:chOff x="1167750" y="4555651"/>
            <a:chExt cx="1096612" cy="448972"/>
          </a:xfrm>
          <a:solidFill>
            <a:srgbClr val="1495FF">
              <a:lumMod val="75000"/>
            </a:srgbClr>
          </a:solidFill>
        </p:grpSpPr>
        <p:sp>
          <p:nvSpPr>
            <p:cNvPr id="67" name="Rectangle: Rounded Corners 66">
              <a:extLst>
                <a:ext uri="{FF2B5EF4-FFF2-40B4-BE49-F238E27FC236}">
                  <a16:creationId xmlns:a16="http://schemas.microsoft.com/office/drawing/2014/main" id="{50CBB06A-B732-B0EC-90C3-08D3D0170A76}"/>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68" name="server TextBox 17">
              <a:extLst>
                <a:ext uri="{FF2B5EF4-FFF2-40B4-BE49-F238E27FC236}">
                  <a16:creationId xmlns:a16="http://schemas.microsoft.com/office/drawing/2014/main" id="{FB4F79E2-26FF-DA38-4A3C-AB096A39C7D6}"/>
                </a:ext>
              </a:extLst>
            </p:cNvPr>
            <p:cNvSpPr txBox="1"/>
            <p:nvPr/>
          </p:nvSpPr>
          <p:spPr>
            <a:xfrm>
              <a:off x="1224598" y="4637239"/>
              <a:ext cx="972954" cy="285802"/>
            </a:xfrm>
            <a:prstGeom prst="rect">
              <a:avLst/>
            </a:prstGeom>
            <a:grpFill/>
            <a:ln>
              <a:solidFill>
                <a:srgbClr val="1495FF">
                  <a:lumMod val="75000"/>
                </a:srgbClr>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Business Impact Instrumentation</a:t>
              </a:r>
            </a:p>
          </p:txBody>
        </p:sp>
      </p:grpSp>
      <p:grpSp>
        <p:nvGrpSpPr>
          <p:cNvPr id="69" name="Server Group 65">
            <a:extLst>
              <a:ext uri="{FF2B5EF4-FFF2-40B4-BE49-F238E27FC236}">
                <a16:creationId xmlns:a16="http://schemas.microsoft.com/office/drawing/2014/main" id="{E3A3CB77-8A90-2582-B19A-33BA4EF33A15}"/>
              </a:ext>
            </a:extLst>
          </p:cNvPr>
          <p:cNvGrpSpPr/>
          <p:nvPr/>
        </p:nvGrpSpPr>
        <p:grpSpPr>
          <a:xfrm>
            <a:off x="4934986" y="4822681"/>
            <a:ext cx="1294364" cy="580190"/>
            <a:chOff x="1167750" y="4555651"/>
            <a:chExt cx="1096612" cy="448972"/>
          </a:xfrm>
          <a:solidFill>
            <a:srgbClr val="1495FF">
              <a:lumMod val="75000"/>
            </a:srgbClr>
          </a:solidFill>
        </p:grpSpPr>
        <p:sp>
          <p:nvSpPr>
            <p:cNvPr id="70" name="Rectangle: Rounded Corners 69">
              <a:extLst>
                <a:ext uri="{FF2B5EF4-FFF2-40B4-BE49-F238E27FC236}">
                  <a16:creationId xmlns:a16="http://schemas.microsoft.com/office/drawing/2014/main" id="{2CF89D3C-83F8-9E6B-E077-CBA01600FAAC}"/>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71" name="server TextBox 17">
              <a:extLst>
                <a:ext uri="{FF2B5EF4-FFF2-40B4-BE49-F238E27FC236}">
                  <a16:creationId xmlns:a16="http://schemas.microsoft.com/office/drawing/2014/main" id="{7961EC65-88B0-0917-BD3C-75850BB5C9B9}"/>
                </a:ext>
              </a:extLst>
            </p:cNvPr>
            <p:cNvSpPr txBox="1"/>
            <p:nvPr/>
          </p:nvSpPr>
          <p:spPr>
            <a:xfrm>
              <a:off x="1224598" y="4637237"/>
              <a:ext cx="972954" cy="285802"/>
            </a:xfrm>
            <a:prstGeom prst="rect">
              <a:avLst/>
            </a:prstGeom>
            <a:grpFill/>
            <a:ln>
              <a:solidFill>
                <a:srgbClr val="1495FF">
                  <a:lumMod val="75000"/>
                </a:srgbClr>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User Journey Analytics</a:t>
              </a:r>
            </a:p>
          </p:txBody>
        </p:sp>
      </p:grpSp>
      <p:grpSp>
        <p:nvGrpSpPr>
          <p:cNvPr id="72" name="Server Group 65">
            <a:extLst>
              <a:ext uri="{FF2B5EF4-FFF2-40B4-BE49-F238E27FC236}">
                <a16:creationId xmlns:a16="http://schemas.microsoft.com/office/drawing/2014/main" id="{B9D45783-7881-3BA4-66FC-788BA887D4AB}"/>
              </a:ext>
            </a:extLst>
          </p:cNvPr>
          <p:cNvGrpSpPr/>
          <p:nvPr/>
        </p:nvGrpSpPr>
        <p:grpSpPr>
          <a:xfrm>
            <a:off x="6350067" y="4821133"/>
            <a:ext cx="1294364" cy="580190"/>
            <a:chOff x="1167750" y="4555651"/>
            <a:chExt cx="1096612" cy="448972"/>
          </a:xfrm>
          <a:solidFill>
            <a:srgbClr val="1495FF">
              <a:lumMod val="75000"/>
            </a:srgbClr>
          </a:solidFill>
        </p:grpSpPr>
        <p:sp>
          <p:nvSpPr>
            <p:cNvPr id="73" name="Rectangle: Rounded Corners 72">
              <a:extLst>
                <a:ext uri="{FF2B5EF4-FFF2-40B4-BE49-F238E27FC236}">
                  <a16:creationId xmlns:a16="http://schemas.microsoft.com/office/drawing/2014/main" id="{D4308744-04E8-1F5A-24EF-6A7346CF3B49}"/>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74" name="server TextBox 17">
              <a:extLst>
                <a:ext uri="{FF2B5EF4-FFF2-40B4-BE49-F238E27FC236}">
                  <a16:creationId xmlns:a16="http://schemas.microsoft.com/office/drawing/2014/main" id="{EDF23AFD-DFBD-BB87-093F-2F2BA606490F}"/>
                </a:ext>
              </a:extLst>
            </p:cNvPr>
            <p:cNvSpPr txBox="1"/>
            <p:nvPr/>
          </p:nvSpPr>
          <p:spPr>
            <a:xfrm>
              <a:off x="1224598" y="4637235"/>
              <a:ext cx="972954" cy="285802"/>
            </a:xfrm>
            <a:prstGeom prst="rect">
              <a:avLst/>
            </a:prstGeom>
            <a:grpFill/>
            <a:ln>
              <a:solidFill>
                <a:srgbClr val="1495FF">
                  <a:lumMod val="75000"/>
                </a:srgbClr>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Business Release Validation</a:t>
              </a:r>
            </a:p>
          </p:txBody>
        </p:sp>
      </p:grpSp>
      <p:grpSp>
        <p:nvGrpSpPr>
          <p:cNvPr id="75" name="Server Group 65">
            <a:extLst>
              <a:ext uri="{FF2B5EF4-FFF2-40B4-BE49-F238E27FC236}">
                <a16:creationId xmlns:a16="http://schemas.microsoft.com/office/drawing/2014/main" id="{E67D2223-6C42-C58F-97B9-533C498213C4}"/>
              </a:ext>
            </a:extLst>
          </p:cNvPr>
          <p:cNvGrpSpPr/>
          <p:nvPr/>
        </p:nvGrpSpPr>
        <p:grpSpPr>
          <a:xfrm>
            <a:off x="7741629" y="4828052"/>
            <a:ext cx="1294364" cy="580190"/>
            <a:chOff x="1167750" y="4555651"/>
            <a:chExt cx="1096612" cy="448972"/>
          </a:xfrm>
          <a:solidFill>
            <a:srgbClr val="1495FF">
              <a:lumMod val="75000"/>
            </a:srgbClr>
          </a:solidFill>
        </p:grpSpPr>
        <p:sp>
          <p:nvSpPr>
            <p:cNvPr id="76" name="Rectangle: Rounded Corners 75">
              <a:extLst>
                <a:ext uri="{FF2B5EF4-FFF2-40B4-BE49-F238E27FC236}">
                  <a16:creationId xmlns:a16="http://schemas.microsoft.com/office/drawing/2014/main" id="{B7AC550A-C325-5BF0-9EBB-4C8DC3BB997D}"/>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77" name="server TextBox 17">
              <a:extLst>
                <a:ext uri="{FF2B5EF4-FFF2-40B4-BE49-F238E27FC236}">
                  <a16:creationId xmlns:a16="http://schemas.microsoft.com/office/drawing/2014/main" id="{EE3C268D-8386-4072-216B-07922738B97E}"/>
                </a:ext>
              </a:extLst>
            </p:cNvPr>
            <p:cNvSpPr txBox="1"/>
            <p:nvPr/>
          </p:nvSpPr>
          <p:spPr>
            <a:xfrm>
              <a:off x="1224598" y="4637236"/>
              <a:ext cx="972954" cy="285802"/>
            </a:xfrm>
            <a:prstGeom prst="rect">
              <a:avLst/>
            </a:prstGeom>
            <a:grpFill/>
            <a:ln>
              <a:solidFill>
                <a:srgbClr val="1495FF">
                  <a:lumMod val="75000"/>
                </a:srgbClr>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BI Tool Integration</a:t>
              </a:r>
            </a:p>
          </p:txBody>
        </p:sp>
      </p:grpSp>
      <p:grpSp>
        <p:nvGrpSpPr>
          <p:cNvPr id="78" name="Server Group 65">
            <a:extLst>
              <a:ext uri="{FF2B5EF4-FFF2-40B4-BE49-F238E27FC236}">
                <a16:creationId xmlns:a16="http://schemas.microsoft.com/office/drawing/2014/main" id="{4A39CB9A-CFC3-8A81-71F7-F1093FD0E635}"/>
              </a:ext>
            </a:extLst>
          </p:cNvPr>
          <p:cNvGrpSpPr/>
          <p:nvPr/>
        </p:nvGrpSpPr>
        <p:grpSpPr>
          <a:xfrm>
            <a:off x="9144950" y="4815660"/>
            <a:ext cx="1294364" cy="580190"/>
            <a:chOff x="1167750" y="4555651"/>
            <a:chExt cx="1096612" cy="448972"/>
          </a:xfrm>
          <a:solidFill>
            <a:srgbClr val="1495FF">
              <a:lumMod val="75000"/>
            </a:srgbClr>
          </a:solidFill>
        </p:grpSpPr>
        <p:sp>
          <p:nvSpPr>
            <p:cNvPr id="79" name="Rectangle: Rounded Corners 78">
              <a:extLst>
                <a:ext uri="{FF2B5EF4-FFF2-40B4-BE49-F238E27FC236}">
                  <a16:creationId xmlns:a16="http://schemas.microsoft.com/office/drawing/2014/main" id="{7CE9927E-5355-FD63-84FC-F9B398B28D49}"/>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80" name="server TextBox 17">
              <a:extLst>
                <a:ext uri="{FF2B5EF4-FFF2-40B4-BE49-F238E27FC236}">
                  <a16:creationId xmlns:a16="http://schemas.microsoft.com/office/drawing/2014/main" id="{D8FC46BA-CB52-4062-192A-BEF22F97B4C5}"/>
                </a:ext>
              </a:extLst>
            </p:cNvPr>
            <p:cNvSpPr txBox="1"/>
            <p:nvPr/>
          </p:nvSpPr>
          <p:spPr>
            <a:xfrm>
              <a:off x="1224598" y="4708686"/>
              <a:ext cx="972954" cy="142901"/>
            </a:xfrm>
            <a:prstGeom prst="rect">
              <a:avLst/>
            </a:prstGeom>
            <a:grpFill/>
            <a:ln>
              <a:solidFill>
                <a:srgbClr val="1495FF">
                  <a:lumMod val="75000"/>
                </a:srgbClr>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Customer Care</a:t>
              </a:r>
            </a:p>
          </p:txBody>
        </p:sp>
      </p:grpSp>
      <p:grpSp>
        <p:nvGrpSpPr>
          <p:cNvPr id="81" name="Server Group 65">
            <a:extLst>
              <a:ext uri="{FF2B5EF4-FFF2-40B4-BE49-F238E27FC236}">
                <a16:creationId xmlns:a16="http://schemas.microsoft.com/office/drawing/2014/main" id="{68DA95C9-5E62-BE0A-AFBC-8524B15227BC}"/>
              </a:ext>
            </a:extLst>
          </p:cNvPr>
          <p:cNvGrpSpPr/>
          <p:nvPr/>
        </p:nvGrpSpPr>
        <p:grpSpPr>
          <a:xfrm>
            <a:off x="3533517" y="5791584"/>
            <a:ext cx="1294364" cy="580190"/>
            <a:chOff x="1167750" y="4555651"/>
            <a:chExt cx="1096612" cy="448972"/>
          </a:xfrm>
          <a:solidFill>
            <a:srgbClr val="1495FF">
              <a:lumMod val="50000"/>
            </a:srgbClr>
          </a:solidFill>
        </p:grpSpPr>
        <p:sp>
          <p:nvSpPr>
            <p:cNvPr id="82" name="Rectangle: Rounded Corners 81">
              <a:extLst>
                <a:ext uri="{FF2B5EF4-FFF2-40B4-BE49-F238E27FC236}">
                  <a16:creationId xmlns:a16="http://schemas.microsoft.com/office/drawing/2014/main" id="{7E0B76ED-EA2C-5CD0-4E62-4832BAB1A9E9}"/>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83" name="server TextBox 17">
              <a:extLst>
                <a:ext uri="{FF2B5EF4-FFF2-40B4-BE49-F238E27FC236}">
                  <a16:creationId xmlns:a16="http://schemas.microsoft.com/office/drawing/2014/main" id="{0592C246-8A85-0974-4966-AF3990FABF4D}"/>
                </a:ext>
              </a:extLst>
            </p:cNvPr>
            <p:cNvSpPr txBox="1"/>
            <p:nvPr/>
          </p:nvSpPr>
          <p:spPr>
            <a:xfrm>
              <a:off x="1224598" y="4637237"/>
              <a:ext cx="972954" cy="285802"/>
            </a:xfrm>
            <a:prstGeom prst="rect">
              <a:avLst/>
            </a:prstGeom>
            <a:grpFill/>
            <a:ln>
              <a:solidFill>
                <a:srgbClr val="1495FF">
                  <a:lumMod val="50000"/>
                </a:srgbClr>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Designated APM Specialist</a:t>
              </a:r>
            </a:p>
          </p:txBody>
        </p:sp>
      </p:grpSp>
      <p:grpSp>
        <p:nvGrpSpPr>
          <p:cNvPr id="84" name="Server Group 65">
            <a:extLst>
              <a:ext uri="{FF2B5EF4-FFF2-40B4-BE49-F238E27FC236}">
                <a16:creationId xmlns:a16="http://schemas.microsoft.com/office/drawing/2014/main" id="{35404B11-D16C-6DB2-5B71-6B8CCC6B642F}"/>
              </a:ext>
            </a:extLst>
          </p:cNvPr>
          <p:cNvGrpSpPr/>
          <p:nvPr/>
        </p:nvGrpSpPr>
        <p:grpSpPr>
          <a:xfrm>
            <a:off x="4929106" y="5794849"/>
            <a:ext cx="1294364" cy="580190"/>
            <a:chOff x="1167750" y="4555651"/>
            <a:chExt cx="1096612" cy="448972"/>
          </a:xfrm>
          <a:solidFill>
            <a:srgbClr val="1495FF">
              <a:lumMod val="50000"/>
            </a:srgbClr>
          </a:solidFill>
        </p:grpSpPr>
        <p:sp>
          <p:nvSpPr>
            <p:cNvPr id="85" name="Rectangle: Rounded Corners 84">
              <a:extLst>
                <a:ext uri="{FF2B5EF4-FFF2-40B4-BE49-F238E27FC236}">
                  <a16:creationId xmlns:a16="http://schemas.microsoft.com/office/drawing/2014/main" id="{8985733E-73D8-0089-F40E-AB588F3BC8F9}"/>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86" name="server TextBox 17">
              <a:extLst>
                <a:ext uri="{FF2B5EF4-FFF2-40B4-BE49-F238E27FC236}">
                  <a16:creationId xmlns:a16="http://schemas.microsoft.com/office/drawing/2014/main" id="{0CA9D3AA-18B8-DBD8-91C8-1411656CE5E0}"/>
                </a:ext>
              </a:extLst>
            </p:cNvPr>
            <p:cNvSpPr txBox="1"/>
            <p:nvPr/>
          </p:nvSpPr>
          <p:spPr>
            <a:xfrm>
              <a:off x="1224598" y="4565784"/>
              <a:ext cx="972954" cy="428703"/>
            </a:xfrm>
            <a:prstGeom prst="rect">
              <a:avLst/>
            </a:prstGeom>
            <a:grpFill/>
            <a:ln>
              <a:solidFill>
                <a:srgbClr val="1495FF">
                  <a:lumMod val="50000"/>
                </a:srgbClr>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Centralized Monitoring Practice</a:t>
              </a:r>
            </a:p>
          </p:txBody>
        </p:sp>
      </p:grpSp>
      <p:grpSp>
        <p:nvGrpSpPr>
          <p:cNvPr id="87" name="Server Group 65">
            <a:extLst>
              <a:ext uri="{FF2B5EF4-FFF2-40B4-BE49-F238E27FC236}">
                <a16:creationId xmlns:a16="http://schemas.microsoft.com/office/drawing/2014/main" id="{43129625-5F44-853A-612B-49DA4110C2EE}"/>
              </a:ext>
            </a:extLst>
          </p:cNvPr>
          <p:cNvGrpSpPr/>
          <p:nvPr/>
        </p:nvGrpSpPr>
        <p:grpSpPr>
          <a:xfrm>
            <a:off x="6343976" y="5785818"/>
            <a:ext cx="1294364" cy="580190"/>
            <a:chOff x="1167750" y="4555651"/>
            <a:chExt cx="1096612" cy="448972"/>
          </a:xfrm>
          <a:solidFill>
            <a:srgbClr val="1495FF">
              <a:lumMod val="50000"/>
            </a:srgbClr>
          </a:solidFill>
        </p:grpSpPr>
        <p:sp>
          <p:nvSpPr>
            <p:cNvPr id="88" name="Rectangle: Rounded Corners 87">
              <a:extLst>
                <a:ext uri="{FF2B5EF4-FFF2-40B4-BE49-F238E27FC236}">
                  <a16:creationId xmlns:a16="http://schemas.microsoft.com/office/drawing/2014/main" id="{45B1851C-B245-E588-F806-74092F531D09}"/>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89" name="server TextBox 17">
              <a:extLst>
                <a:ext uri="{FF2B5EF4-FFF2-40B4-BE49-F238E27FC236}">
                  <a16:creationId xmlns:a16="http://schemas.microsoft.com/office/drawing/2014/main" id="{F495DC59-A02A-AF3F-D832-B8535DDBF528}"/>
                </a:ext>
              </a:extLst>
            </p:cNvPr>
            <p:cNvSpPr txBox="1"/>
            <p:nvPr/>
          </p:nvSpPr>
          <p:spPr>
            <a:xfrm>
              <a:off x="1224598" y="4637235"/>
              <a:ext cx="972954" cy="285802"/>
            </a:xfrm>
            <a:prstGeom prst="rect">
              <a:avLst/>
            </a:prstGeom>
            <a:grpFill/>
            <a:ln>
              <a:solidFill>
                <a:srgbClr val="1495FF">
                  <a:lumMod val="50000"/>
                </a:srgbClr>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Onboarding and Configuration</a:t>
              </a:r>
            </a:p>
          </p:txBody>
        </p:sp>
      </p:grpSp>
      <p:grpSp>
        <p:nvGrpSpPr>
          <p:cNvPr id="90" name="Server Group 65">
            <a:extLst>
              <a:ext uri="{FF2B5EF4-FFF2-40B4-BE49-F238E27FC236}">
                <a16:creationId xmlns:a16="http://schemas.microsoft.com/office/drawing/2014/main" id="{092A870F-1FF9-605C-E298-DB07C9E895FE}"/>
              </a:ext>
            </a:extLst>
          </p:cNvPr>
          <p:cNvGrpSpPr/>
          <p:nvPr/>
        </p:nvGrpSpPr>
        <p:grpSpPr>
          <a:xfrm>
            <a:off x="7741629" y="5785149"/>
            <a:ext cx="1294364" cy="580190"/>
            <a:chOff x="1167750" y="4555651"/>
            <a:chExt cx="1096612" cy="448972"/>
          </a:xfrm>
          <a:solidFill>
            <a:srgbClr val="1495FF">
              <a:lumMod val="50000"/>
            </a:srgbClr>
          </a:solidFill>
        </p:grpSpPr>
        <p:sp>
          <p:nvSpPr>
            <p:cNvPr id="91" name="Rectangle: Rounded Corners 90">
              <a:extLst>
                <a:ext uri="{FF2B5EF4-FFF2-40B4-BE49-F238E27FC236}">
                  <a16:creationId xmlns:a16="http://schemas.microsoft.com/office/drawing/2014/main" id="{6025AE0B-D932-2225-A775-18FB11850787}"/>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92" name="server TextBox 17">
              <a:extLst>
                <a:ext uri="{FF2B5EF4-FFF2-40B4-BE49-F238E27FC236}">
                  <a16:creationId xmlns:a16="http://schemas.microsoft.com/office/drawing/2014/main" id="{A69A8F8E-3089-E4C4-27F1-A7590A1368B4}"/>
                </a:ext>
              </a:extLst>
            </p:cNvPr>
            <p:cNvSpPr txBox="1"/>
            <p:nvPr/>
          </p:nvSpPr>
          <p:spPr>
            <a:xfrm>
              <a:off x="1224598" y="4637237"/>
              <a:ext cx="972954" cy="285802"/>
            </a:xfrm>
            <a:prstGeom prst="rect">
              <a:avLst/>
            </a:prstGeom>
            <a:grpFill/>
            <a:ln>
              <a:solidFill>
                <a:srgbClr val="1495FF">
                  <a:lumMod val="50000"/>
                </a:srgbClr>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Shared Services Practice</a:t>
              </a:r>
            </a:p>
          </p:txBody>
        </p:sp>
      </p:grpSp>
      <p:grpSp>
        <p:nvGrpSpPr>
          <p:cNvPr id="93" name="Server Group 65">
            <a:extLst>
              <a:ext uri="{FF2B5EF4-FFF2-40B4-BE49-F238E27FC236}">
                <a16:creationId xmlns:a16="http://schemas.microsoft.com/office/drawing/2014/main" id="{D916E4A2-B05C-081D-956A-400BF7572524}"/>
              </a:ext>
            </a:extLst>
          </p:cNvPr>
          <p:cNvGrpSpPr/>
          <p:nvPr/>
        </p:nvGrpSpPr>
        <p:grpSpPr>
          <a:xfrm>
            <a:off x="9153276" y="5785148"/>
            <a:ext cx="1294364" cy="580190"/>
            <a:chOff x="1167750" y="4555651"/>
            <a:chExt cx="1096612" cy="448972"/>
          </a:xfrm>
          <a:solidFill>
            <a:srgbClr val="1495FF">
              <a:lumMod val="50000"/>
            </a:srgbClr>
          </a:solidFill>
        </p:grpSpPr>
        <p:sp>
          <p:nvSpPr>
            <p:cNvPr id="94" name="Rectangle: Rounded Corners 93">
              <a:extLst>
                <a:ext uri="{FF2B5EF4-FFF2-40B4-BE49-F238E27FC236}">
                  <a16:creationId xmlns:a16="http://schemas.microsoft.com/office/drawing/2014/main" id="{915830D1-AEC8-5FA1-EB58-77067CD89DA1}"/>
                </a:ext>
              </a:extLst>
            </p:cNvPr>
            <p:cNvSpPr/>
            <p:nvPr/>
          </p:nvSpPr>
          <p:spPr>
            <a:xfrm>
              <a:off x="1167750" y="4555651"/>
              <a:ext cx="1096612" cy="448972"/>
            </a:xfrm>
            <a:prstGeom prst="roundRect">
              <a:avLst>
                <a:gd name="adj" fmla="val 9362"/>
              </a:avLst>
            </a:prstGeom>
            <a:grpFill/>
            <a:ln w="6350" cap="flat" cmpd="sng" algn="ctr">
              <a:solidFill>
                <a:schemeClr val="tx1"/>
              </a:solid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bg1"/>
                </a:solidFill>
                <a:effectLst/>
                <a:uLnTx/>
                <a:uFillTx/>
                <a:latin typeface="DT Flow Text V1.011"/>
              </a:endParaRPr>
            </a:p>
          </p:txBody>
        </p:sp>
        <p:sp>
          <p:nvSpPr>
            <p:cNvPr id="95" name="server TextBox 17">
              <a:extLst>
                <a:ext uri="{FF2B5EF4-FFF2-40B4-BE49-F238E27FC236}">
                  <a16:creationId xmlns:a16="http://schemas.microsoft.com/office/drawing/2014/main" id="{C1AD8DD2-FFF5-5799-9AC1-1A12CED484EF}"/>
                </a:ext>
              </a:extLst>
            </p:cNvPr>
            <p:cNvSpPr txBox="1"/>
            <p:nvPr/>
          </p:nvSpPr>
          <p:spPr>
            <a:xfrm>
              <a:off x="1224598" y="4637237"/>
              <a:ext cx="972954" cy="285802"/>
            </a:xfrm>
            <a:prstGeom prst="rect">
              <a:avLst/>
            </a:prstGeom>
            <a:grpFill/>
            <a:ln>
              <a:solidFill>
                <a:srgbClr val="1495FF">
                  <a:lumMod val="50000"/>
                </a:srgbClr>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DT Flow Text V1.011"/>
                </a:rPr>
                <a:t>Self-Service Observability</a:t>
              </a:r>
            </a:p>
          </p:txBody>
        </p:sp>
      </p:grpSp>
      <p:grpSp>
        <p:nvGrpSpPr>
          <p:cNvPr id="96" name="Server Group 65">
            <a:extLst>
              <a:ext uri="{FF2B5EF4-FFF2-40B4-BE49-F238E27FC236}">
                <a16:creationId xmlns:a16="http://schemas.microsoft.com/office/drawing/2014/main" id="{F77CDCC4-85D9-DE75-1CFC-C25B8D5C1299}"/>
              </a:ext>
            </a:extLst>
          </p:cNvPr>
          <p:cNvGrpSpPr/>
          <p:nvPr/>
        </p:nvGrpSpPr>
        <p:grpSpPr>
          <a:xfrm>
            <a:off x="3540399" y="1317571"/>
            <a:ext cx="6913699" cy="370126"/>
            <a:chOff x="1167750" y="4555651"/>
            <a:chExt cx="1096612" cy="448972"/>
          </a:xfrm>
          <a:noFill/>
        </p:grpSpPr>
        <p:sp>
          <p:nvSpPr>
            <p:cNvPr id="97" name="Rectangle: Rounded Corners 96">
              <a:extLst>
                <a:ext uri="{FF2B5EF4-FFF2-40B4-BE49-F238E27FC236}">
                  <a16:creationId xmlns:a16="http://schemas.microsoft.com/office/drawing/2014/main" id="{79F90404-55BF-48BE-14C2-E5E9B5D3DF61}"/>
                </a:ext>
              </a:extLst>
            </p:cNvPr>
            <p:cNvSpPr/>
            <p:nvPr/>
          </p:nvSpPr>
          <p:spPr>
            <a:xfrm>
              <a:off x="1167750" y="4555651"/>
              <a:ext cx="1096612" cy="448972"/>
            </a:xfrm>
            <a:prstGeom prst="roundRect">
              <a:avLst>
                <a:gd name="adj" fmla="val 9362"/>
              </a:avLst>
            </a:prstGeom>
            <a:grpFill/>
            <a:ln w="6350" cap="flat" cmpd="sng" algn="ctr">
              <a:no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a:ln>
                  <a:noFill/>
                </a:ln>
                <a:solidFill>
                  <a:schemeClr val="bg1"/>
                </a:solidFill>
                <a:effectLst/>
                <a:uLnTx/>
                <a:uFillTx/>
                <a:latin typeface="Bernina Sans Offc Narrow Smbold" pitchFamily="2" charset="0"/>
                <a:ea typeface="+mn-ea"/>
                <a:cs typeface="+mn-cs"/>
              </a:endParaRPr>
            </a:p>
          </p:txBody>
        </p:sp>
        <p:sp>
          <p:nvSpPr>
            <p:cNvPr id="98" name="server TextBox 17">
              <a:extLst>
                <a:ext uri="{FF2B5EF4-FFF2-40B4-BE49-F238E27FC236}">
                  <a16:creationId xmlns:a16="http://schemas.microsoft.com/office/drawing/2014/main" id="{51475615-5CA2-1D99-4B8C-E32AE86F27C7}"/>
                </a:ext>
              </a:extLst>
            </p:cNvPr>
            <p:cNvSpPr txBox="1"/>
            <p:nvPr/>
          </p:nvSpPr>
          <p:spPr>
            <a:xfrm>
              <a:off x="1224598" y="4556137"/>
              <a:ext cx="972954" cy="448009"/>
            </a:xfrm>
            <a:prstGeom prst="rect">
              <a:avLst/>
            </a:prstGeom>
            <a:grpFill/>
            <a:ln>
              <a:no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Bernina Sans Light"/>
                  <a:ea typeface="+mn-ea"/>
                  <a:cs typeface="+mn-cs"/>
                </a:rPr>
                <a:t>Capabilities</a:t>
              </a:r>
            </a:p>
          </p:txBody>
        </p:sp>
      </p:grpSp>
      <p:grpSp>
        <p:nvGrpSpPr>
          <p:cNvPr id="99" name="Server Group 65">
            <a:extLst>
              <a:ext uri="{FF2B5EF4-FFF2-40B4-BE49-F238E27FC236}">
                <a16:creationId xmlns:a16="http://schemas.microsoft.com/office/drawing/2014/main" id="{B7EDA6A1-ECBC-055B-805E-D6F211B4767A}"/>
              </a:ext>
            </a:extLst>
          </p:cNvPr>
          <p:cNvGrpSpPr/>
          <p:nvPr/>
        </p:nvGrpSpPr>
        <p:grpSpPr>
          <a:xfrm>
            <a:off x="1891688" y="1317572"/>
            <a:ext cx="1531573" cy="381027"/>
            <a:chOff x="1167750" y="4555651"/>
            <a:chExt cx="1096612" cy="462195"/>
          </a:xfrm>
          <a:noFill/>
        </p:grpSpPr>
        <p:sp>
          <p:nvSpPr>
            <p:cNvPr id="100" name="Rectangle: Rounded Corners 99">
              <a:extLst>
                <a:ext uri="{FF2B5EF4-FFF2-40B4-BE49-F238E27FC236}">
                  <a16:creationId xmlns:a16="http://schemas.microsoft.com/office/drawing/2014/main" id="{53AFA141-7805-F108-F9BD-F3E13E162747}"/>
                </a:ext>
              </a:extLst>
            </p:cNvPr>
            <p:cNvSpPr/>
            <p:nvPr/>
          </p:nvSpPr>
          <p:spPr>
            <a:xfrm>
              <a:off x="1167750" y="4555651"/>
              <a:ext cx="1096612" cy="448972"/>
            </a:xfrm>
            <a:prstGeom prst="roundRect">
              <a:avLst>
                <a:gd name="adj" fmla="val 9362"/>
              </a:avLst>
            </a:prstGeom>
            <a:grpFill/>
            <a:ln w="6350" cap="flat" cmpd="sng" algn="ctr">
              <a:noFill/>
              <a:prstDash val="solid"/>
              <a:miter lim="800000"/>
            </a:ln>
            <a:effectLst/>
          </p:spPr>
          <p:txBody>
            <a:bodyPr lIns="0" tIns="91440" rIns="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a:ln>
                  <a:noFill/>
                </a:ln>
                <a:solidFill>
                  <a:schemeClr val="bg1"/>
                </a:solidFill>
                <a:effectLst/>
                <a:uLnTx/>
                <a:uFillTx/>
                <a:latin typeface="Bernina Sans Offc Narrow Smbold" pitchFamily="2" charset="0"/>
                <a:ea typeface="+mn-ea"/>
                <a:cs typeface="+mn-cs"/>
              </a:endParaRPr>
            </a:p>
          </p:txBody>
        </p:sp>
        <p:sp>
          <p:nvSpPr>
            <p:cNvPr id="101" name="server TextBox 17">
              <a:extLst>
                <a:ext uri="{FF2B5EF4-FFF2-40B4-BE49-F238E27FC236}">
                  <a16:creationId xmlns:a16="http://schemas.microsoft.com/office/drawing/2014/main" id="{943C7763-7570-CBD2-77B7-6189456315F8}"/>
                </a:ext>
              </a:extLst>
            </p:cNvPr>
            <p:cNvSpPr txBox="1"/>
            <p:nvPr/>
          </p:nvSpPr>
          <p:spPr>
            <a:xfrm>
              <a:off x="1291408" y="4569837"/>
              <a:ext cx="972954" cy="448009"/>
            </a:xfrm>
            <a:prstGeom prst="rect">
              <a:avLst/>
            </a:prstGeom>
            <a:grpFill/>
            <a:ln>
              <a:no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Bernina Sans Light"/>
                  <a:ea typeface="+mn-ea"/>
                  <a:cs typeface="+mn-cs"/>
                </a:rPr>
                <a:t>Aspect</a:t>
              </a:r>
            </a:p>
          </p:txBody>
        </p:sp>
      </p:grpSp>
    </p:spTree>
    <p:extLst>
      <p:ext uri="{BB962C8B-B14F-4D97-AF65-F5344CB8AC3E}">
        <p14:creationId xmlns:p14="http://schemas.microsoft.com/office/powerpoint/2010/main" val="279167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68CD89-8273-0AC7-B10D-D19152F72DAC}"/>
              </a:ext>
            </a:extLst>
          </p:cNvPr>
          <p:cNvSpPr>
            <a:spLocks noGrp="1"/>
          </p:cNvSpPr>
          <p:nvPr>
            <p:ph sz="quarter" idx="23"/>
          </p:nvPr>
        </p:nvSpPr>
        <p:spPr>
          <a:xfrm>
            <a:off x="442913" y="1734315"/>
            <a:ext cx="11306175" cy="4502974"/>
          </a:xfrm>
        </p:spPr>
        <p:txBody>
          <a:bodyPr>
            <a:normAutofit/>
          </a:bodyPr>
          <a:lstStyle/>
          <a:p>
            <a:pPr>
              <a:lnSpc>
                <a:spcPct val="110000"/>
              </a:lnSpc>
              <a:spcBef>
                <a:spcPts val="600"/>
              </a:spcBef>
              <a:spcAft>
                <a:spcPts val="600"/>
              </a:spcAft>
            </a:pPr>
            <a:r>
              <a:rPr lang="en-GB" sz="1800" dirty="0"/>
              <a:t>2-day face-to-face event for practitioners </a:t>
            </a:r>
          </a:p>
          <a:p>
            <a:pPr>
              <a:lnSpc>
                <a:spcPct val="110000"/>
              </a:lnSpc>
              <a:spcBef>
                <a:spcPts val="600"/>
              </a:spcBef>
              <a:spcAft>
                <a:spcPts val="600"/>
              </a:spcAft>
            </a:pPr>
            <a:r>
              <a:rPr lang="en-US" sz="1800" dirty="0"/>
              <a:t>Led by Dynatrace Services Experts</a:t>
            </a:r>
          </a:p>
        </p:txBody>
      </p:sp>
      <p:sp>
        <p:nvSpPr>
          <p:cNvPr id="7" name="Slide Number Placeholder 3">
            <a:extLst>
              <a:ext uri="{FF2B5EF4-FFF2-40B4-BE49-F238E27FC236}">
                <a16:creationId xmlns:a16="http://schemas.microsoft.com/office/drawing/2014/main" id="{3C12AED1-959E-5735-C0E4-95A76487224E}"/>
              </a:ext>
            </a:extLst>
          </p:cNvPr>
          <p:cNvSpPr>
            <a:spLocks noGrp="1"/>
          </p:cNvSpPr>
          <p:nvPr>
            <p:ph type="sldNum" sz="quarter" idx="26"/>
          </p:nvPr>
        </p:nvSpPr>
        <p:spPr/>
        <p:txBody>
          <a:bodyPr/>
          <a:lstStyle/>
          <a:p>
            <a:fld id="{0A1A0966-58B5-D140-B861-27719A32589F}" type="slidenum">
              <a:rPr lang="en-US" smtClean="0"/>
              <a:pPr/>
              <a:t>16</a:t>
            </a:fld>
            <a:endParaRPr lang="en-US" dirty="0"/>
          </a:p>
        </p:txBody>
      </p:sp>
      <p:sp>
        <p:nvSpPr>
          <p:cNvPr id="5" name="Title 4">
            <a:extLst>
              <a:ext uri="{FF2B5EF4-FFF2-40B4-BE49-F238E27FC236}">
                <a16:creationId xmlns:a16="http://schemas.microsoft.com/office/drawing/2014/main" id="{BCD968A1-6BED-D6A6-5D57-F658D658874F}"/>
              </a:ext>
            </a:extLst>
          </p:cNvPr>
          <p:cNvSpPr>
            <a:spLocks noGrp="1"/>
          </p:cNvSpPr>
          <p:nvPr>
            <p:ph type="title"/>
          </p:nvPr>
        </p:nvSpPr>
        <p:spPr/>
        <p:txBody>
          <a:bodyPr/>
          <a:lstStyle/>
          <a:p>
            <a:r>
              <a:rPr lang="en-GB" sz="2400" dirty="0">
                <a:latin typeface="DT Flow Semibold"/>
              </a:rPr>
              <a:t>Hands-On Training Lab: </a:t>
            </a:r>
            <a:r>
              <a:rPr lang="en-SE" sz="2400" dirty="0">
                <a:latin typeface="DT Flow Semibold"/>
              </a:rPr>
              <a:t>Stockholm May 29-30</a:t>
            </a:r>
            <a:br>
              <a:rPr lang="en-SE" sz="2400" dirty="0">
                <a:latin typeface="DT Flow Semibold"/>
              </a:rPr>
            </a:br>
            <a:r>
              <a:rPr lang="en-US" sz="1600" dirty="0">
                <a:latin typeface="DT Flow Semibold"/>
              </a:rPr>
              <a:t>Waterfront Building </a:t>
            </a:r>
            <a:r>
              <a:rPr lang="en-US" sz="1600" dirty="0">
                <a:solidFill>
                  <a:srgbClr val="00092F"/>
                </a:solidFill>
                <a:latin typeface="DT Flow Semibold"/>
                <a:cs typeface="Arial"/>
                <a:hlinkClick r:id="rId3"/>
              </a:rPr>
              <a:t>Klarabergsviadukten 63, 111 64 Stockholm</a:t>
            </a:r>
            <a:endParaRPr lang="en-US" sz="1200" dirty="0">
              <a:solidFill>
                <a:srgbClr val="00092F"/>
              </a:solidFill>
              <a:latin typeface="DT Flow Semibold" pitchFamily="50" charset="0"/>
              <a:hlinkClick r:id="rId3"/>
            </a:endParaRPr>
          </a:p>
        </p:txBody>
      </p:sp>
      <p:sp>
        <p:nvSpPr>
          <p:cNvPr id="6" name="Content Placeholder 1">
            <a:extLst>
              <a:ext uri="{FF2B5EF4-FFF2-40B4-BE49-F238E27FC236}">
                <a16:creationId xmlns:a16="http://schemas.microsoft.com/office/drawing/2014/main" id="{39072A35-C6A3-6B56-664C-025D73614C82}"/>
              </a:ext>
            </a:extLst>
          </p:cNvPr>
          <p:cNvSpPr txBox="1">
            <a:spLocks/>
          </p:cNvSpPr>
          <p:nvPr/>
        </p:nvSpPr>
        <p:spPr>
          <a:xfrm>
            <a:off x="6297907" y="1604211"/>
            <a:ext cx="5653087" cy="4502974"/>
          </a:xfrm>
          <a:prstGeom prst="rect">
            <a:avLst/>
          </a:prstGeom>
        </p:spPr>
        <p:txBody>
          <a:bodyPr vert="horz" lIns="91440" tIns="45720" rIns="91440" bIns="45720" rtlCol="0">
            <a:normAutofit/>
          </a:bodyPr>
          <a:lstStyle>
            <a:lvl1pPr marL="184150" indent="-184150" algn="l" defTabSz="914400" rtl="0" eaLnBrk="1" latinLnBrk="0" hangingPunct="1">
              <a:lnSpc>
                <a:spcPct val="90000"/>
              </a:lnSpc>
              <a:spcBef>
                <a:spcPts val="1000"/>
              </a:spcBef>
              <a:buSzPct val="80000"/>
              <a:buFont typeface="Wingdings" pitchFamily="2" charset="2"/>
              <a:buChar char="§"/>
              <a:tabLst/>
              <a:defRPr sz="2400" b="0" i="0" kern="1200">
                <a:solidFill>
                  <a:schemeClr val="tx1"/>
                </a:solidFill>
                <a:latin typeface="Bernina Sans Offc" panose="02000000000000000000" pitchFamily="2" charset="77"/>
                <a:ea typeface="+mn-ea"/>
                <a:cs typeface="+mn-cs"/>
              </a:defRPr>
            </a:lvl1pPr>
            <a:lvl2pPr marL="400050" indent="-184150" algn="l" defTabSz="914400" rtl="0" eaLnBrk="1" latinLnBrk="0" hangingPunct="1">
              <a:lnSpc>
                <a:spcPct val="90000"/>
              </a:lnSpc>
              <a:spcBef>
                <a:spcPts val="500"/>
              </a:spcBef>
              <a:buSzPct val="80000"/>
              <a:buFont typeface="Wingdings" pitchFamily="2" charset="2"/>
              <a:buChar char="§"/>
              <a:tabLst/>
              <a:defRPr sz="1800" b="0" i="0" kern="1200">
                <a:solidFill>
                  <a:schemeClr val="tx1"/>
                </a:solidFill>
                <a:latin typeface="Bernina Sans Offc" panose="02000000000000000000" pitchFamily="2" charset="77"/>
                <a:ea typeface="+mn-ea"/>
                <a:cs typeface="+mn-cs"/>
              </a:defRPr>
            </a:lvl2pPr>
            <a:lvl3pPr marL="571500" indent="-127000" algn="l" defTabSz="914400" rtl="0" eaLnBrk="1" latinLnBrk="0" hangingPunct="1">
              <a:lnSpc>
                <a:spcPct val="90000"/>
              </a:lnSpc>
              <a:spcBef>
                <a:spcPts val="500"/>
              </a:spcBef>
              <a:buSzPct val="80000"/>
              <a:buFont typeface="Wingdings" pitchFamily="2" charset="2"/>
              <a:buChar char="§"/>
              <a:tabLst/>
              <a:defRPr sz="1600" b="0" i="0" kern="1200">
                <a:solidFill>
                  <a:schemeClr val="tx1"/>
                </a:solidFill>
                <a:latin typeface="Bernina Sans Offc" panose="02000000000000000000" pitchFamily="2" charset="77"/>
                <a:ea typeface="+mn-ea"/>
                <a:cs typeface="+mn-cs"/>
              </a:defRPr>
            </a:lvl3pPr>
            <a:lvl4pPr marL="811212" indent="-171450" algn="l" defTabSz="914400" rtl="0" eaLnBrk="1" latinLnBrk="0" hangingPunct="1">
              <a:lnSpc>
                <a:spcPct val="90000"/>
              </a:lnSpc>
              <a:spcBef>
                <a:spcPts val="500"/>
              </a:spcBef>
              <a:buSzPct val="80000"/>
              <a:buFont typeface="Wingdings" pitchFamily="2" charset="2"/>
              <a:buChar char="§"/>
              <a:tabLst/>
              <a:defRPr sz="1400" b="0" i="0" kern="1200">
                <a:solidFill>
                  <a:schemeClr val="tx1"/>
                </a:solidFill>
                <a:latin typeface="Bernina Sans Offc" panose="02000000000000000000" pitchFamily="2" charset="77"/>
                <a:ea typeface="+mn-ea"/>
                <a:cs typeface="+mn-cs"/>
              </a:defRPr>
            </a:lvl4pPr>
            <a:lvl5pPr marL="982662" indent="-171450" algn="l" defTabSz="914400" rtl="0" eaLnBrk="1" latinLnBrk="0" hangingPunct="1">
              <a:lnSpc>
                <a:spcPct val="90000"/>
              </a:lnSpc>
              <a:spcBef>
                <a:spcPts val="500"/>
              </a:spcBef>
              <a:buSzPct val="80000"/>
              <a:buFont typeface="Wingdings" pitchFamily="2" charset="2"/>
              <a:buChar char="§"/>
              <a:tabLst/>
              <a:defRPr sz="1200" b="0" i="0" kern="1200">
                <a:solidFill>
                  <a:schemeClr val="tx1"/>
                </a:solidFill>
                <a:latin typeface="Bernina Sans Offc"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13" name="Picture 12" descr="A city with many buildings and a body of water">
            <a:extLst>
              <a:ext uri="{FF2B5EF4-FFF2-40B4-BE49-F238E27FC236}">
                <a16:creationId xmlns:a16="http://schemas.microsoft.com/office/drawing/2014/main" id="{C57A1C15-1B71-2A13-FFA1-203891608B8A}"/>
              </a:ext>
            </a:extLst>
          </p:cNvPr>
          <p:cNvPicPr>
            <a:picLocks noChangeAspect="1"/>
          </p:cNvPicPr>
          <p:nvPr/>
        </p:nvPicPr>
        <p:blipFill rotWithShape="1">
          <a:blip r:embed="rId4">
            <a:extLst>
              <a:ext uri="{28A0092B-C50C-407E-A947-70E740481C1C}">
                <a14:useLocalDpi xmlns:a14="http://schemas.microsoft.com/office/drawing/2010/main" val="0"/>
              </a:ext>
            </a:extLst>
          </a:blip>
          <a:srcRect t="15054" b="8341"/>
          <a:stretch/>
        </p:blipFill>
        <p:spPr>
          <a:xfrm>
            <a:off x="658576" y="3672372"/>
            <a:ext cx="4938062" cy="2521263"/>
          </a:xfrm>
          <a:prstGeom prst="rect">
            <a:avLst/>
          </a:prstGeom>
        </p:spPr>
      </p:pic>
      <p:sp>
        <p:nvSpPr>
          <p:cNvPr id="3" name="TextBox 2">
            <a:extLst>
              <a:ext uri="{FF2B5EF4-FFF2-40B4-BE49-F238E27FC236}">
                <a16:creationId xmlns:a16="http://schemas.microsoft.com/office/drawing/2014/main" id="{F3F7A3EA-5BF7-BE21-1F56-E19BEDA8D0B7}"/>
              </a:ext>
            </a:extLst>
          </p:cNvPr>
          <p:cNvSpPr txBox="1"/>
          <p:nvPr/>
        </p:nvSpPr>
        <p:spPr>
          <a:xfrm>
            <a:off x="6134780" y="1685033"/>
            <a:ext cx="5546396" cy="4416594"/>
          </a:xfrm>
          <a:prstGeom prst="rect">
            <a:avLst/>
          </a:prstGeom>
          <a:noFill/>
        </p:spPr>
        <p:txBody>
          <a:bodyPr wrap="square" lIns="91440" tIns="45720" rIns="91440" bIns="45720" anchor="t">
            <a:spAutoFit/>
          </a:bodyPr>
          <a:lstStyle/>
          <a:p>
            <a:pPr>
              <a:spcBef>
                <a:spcPts val="600"/>
              </a:spcBef>
              <a:spcAft>
                <a:spcPts val="600"/>
              </a:spcAft>
            </a:pPr>
            <a:r>
              <a:rPr lang="en-US" b="1" dirty="0">
                <a:solidFill>
                  <a:schemeClr val="bg1"/>
                </a:solidFill>
              </a:rPr>
              <a:t>Topics and use cases </a:t>
            </a:r>
            <a:endParaRPr lang="en-US" dirty="0">
              <a:solidFill>
                <a:schemeClr val="bg1"/>
              </a:solidFill>
            </a:endParaRPr>
          </a:p>
          <a:p>
            <a:pPr marL="285750" indent="-285750" fontAlgn="base">
              <a:lnSpc>
                <a:spcPct val="100000"/>
              </a:lnSpc>
              <a:spcBef>
                <a:spcPts val="600"/>
              </a:spcBef>
              <a:spcAft>
                <a:spcPts val="600"/>
              </a:spcAft>
              <a:buFont typeface="Wingdings" panose="020B0604020202020204" pitchFamily="34" charset="0"/>
              <a:buChar char="ü"/>
            </a:pPr>
            <a:r>
              <a:rPr lang="en-US" sz="1600" dirty="0">
                <a:solidFill>
                  <a:schemeClr val="bg1"/>
                </a:solidFill>
                <a:latin typeface="Bernina Sans Offc"/>
              </a:rPr>
              <a:t>Tenant Best Practices  </a:t>
            </a:r>
          </a:p>
          <a:p>
            <a:pPr marL="285750" indent="-285750" fontAlgn="base">
              <a:spcBef>
                <a:spcPts val="600"/>
              </a:spcBef>
              <a:spcAft>
                <a:spcPts val="600"/>
              </a:spcAft>
              <a:buFont typeface="Wingdings" panose="020B0604020202020204" pitchFamily="34" charset="0"/>
              <a:buChar char="ü"/>
            </a:pPr>
            <a:r>
              <a:rPr lang="en-US" sz="1600" dirty="0">
                <a:solidFill>
                  <a:schemeClr val="bg1"/>
                </a:solidFill>
                <a:latin typeface="Bernina Sans Offc"/>
              </a:rPr>
              <a:t>Logs Management and Analytics​ </a:t>
            </a:r>
          </a:p>
          <a:p>
            <a:pPr marL="285750" indent="-285750" fontAlgn="base">
              <a:spcBef>
                <a:spcPts val="600"/>
              </a:spcBef>
              <a:spcAft>
                <a:spcPts val="600"/>
              </a:spcAft>
              <a:buFont typeface="Wingdings" panose="020B0604020202020204" pitchFamily="34" charset="0"/>
              <a:buChar char="ü"/>
            </a:pPr>
            <a:r>
              <a:rPr lang="en-US" sz="1600" dirty="0">
                <a:solidFill>
                  <a:schemeClr val="bg1"/>
                </a:solidFill>
                <a:latin typeface="Bernina Sans Offc"/>
              </a:rPr>
              <a:t>Automated Incident Management </a:t>
            </a:r>
          </a:p>
          <a:p>
            <a:pPr marL="285750" indent="-285750" fontAlgn="base">
              <a:spcBef>
                <a:spcPts val="600"/>
              </a:spcBef>
              <a:spcAft>
                <a:spcPts val="600"/>
              </a:spcAft>
              <a:buFont typeface="Wingdings" panose="020B0604020202020204" pitchFamily="34" charset="0"/>
              <a:buChar char="ü"/>
            </a:pPr>
            <a:r>
              <a:rPr lang="en-US" sz="1600" dirty="0">
                <a:solidFill>
                  <a:schemeClr val="bg1"/>
                </a:solidFill>
                <a:latin typeface="Bernina Sans Offc"/>
              </a:rPr>
              <a:t>Business Events and Analytics</a:t>
            </a:r>
            <a:endParaRPr lang="en-SE" sz="1600" dirty="0">
              <a:solidFill>
                <a:schemeClr val="bg1"/>
              </a:solidFill>
              <a:latin typeface="Bernina Sans Offc"/>
            </a:endParaRPr>
          </a:p>
          <a:p>
            <a:pPr marL="285750" indent="-285750" fontAlgn="base">
              <a:spcBef>
                <a:spcPts val="600"/>
              </a:spcBef>
              <a:spcAft>
                <a:spcPts val="600"/>
              </a:spcAft>
              <a:buFont typeface="Wingdings" panose="020B0604020202020204" pitchFamily="34" charset="0"/>
              <a:buChar char="ü"/>
            </a:pPr>
            <a:r>
              <a:rPr lang="en-US" sz="1600" dirty="0">
                <a:solidFill>
                  <a:schemeClr val="bg1"/>
                </a:solidFill>
                <a:latin typeface="Bernina Sans Offc"/>
              </a:rPr>
              <a:t>Application Security </a:t>
            </a:r>
          </a:p>
          <a:p>
            <a:pPr marL="285750" indent="-285750" fontAlgn="base">
              <a:spcBef>
                <a:spcPts val="600"/>
              </a:spcBef>
              <a:spcAft>
                <a:spcPts val="600"/>
              </a:spcAft>
              <a:buFont typeface="Wingdings" panose="020B0604020202020204" pitchFamily="34" charset="0"/>
              <a:buChar char="ü"/>
            </a:pPr>
            <a:r>
              <a:rPr lang="en-US" sz="1600" dirty="0">
                <a:solidFill>
                  <a:schemeClr val="bg1"/>
                </a:solidFill>
                <a:latin typeface="Bernina Sans Offc"/>
              </a:rPr>
              <a:t>FinOps and CarbonOps </a:t>
            </a:r>
          </a:p>
          <a:p>
            <a:pPr marL="285750" indent="-285750" fontAlgn="base">
              <a:spcBef>
                <a:spcPts val="600"/>
              </a:spcBef>
              <a:spcAft>
                <a:spcPts val="600"/>
              </a:spcAft>
              <a:buFont typeface="Wingdings" panose="020B0604020202020204" pitchFamily="34" charset="0"/>
              <a:buChar char="ü"/>
            </a:pPr>
            <a:r>
              <a:rPr lang="en-US" sz="1600" dirty="0">
                <a:solidFill>
                  <a:schemeClr val="bg1"/>
                </a:solidFill>
                <a:latin typeface="Bernina Sans Offc"/>
              </a:rPr>
              <a:t>Observability for Kubernetes </a:t>
            </a:r>
          </a:p>
          <a:p>
            <a:pPr marL="285750" indent="-285750" fontAlgn="base">
              <a:spcBef>
                <a:spcPts val="600"/>
              </a:spcBef>
              <a:spcAft>
                <a:spcPts val="600"/>
              </a:spcAft>
              <a:buFont typeface="Wingdings" panose="020B0604020202020204" pitchFamily="34" charset="0"/>
              <a:buChar char="ü"/>
            </a:pPr>
            <a:r>
              <a:rPr lang="en-US" sz="1600" dirty="0">
                <a:solidFill>
                  <a:schemeClr val="bg1"/>
                </a:solidFill>
                <a:latin typeface="Bernina Sans Offc"/>
              </a:rPr>
              <a:t>Release Validation </a:t>
            </a:r>
            <a:endParaRPr lang="en-SE" sz="1600" dirty="0">
              <a:solidFill>
                <a:schemeClr val="bg1"/>
              </a:solidFill>
              <a:latin typeface="Bernina Sans Offc"/>
            </a:endParaRPr>
          </a:p>
          <a:p>
            <a:pPr fontAlgn="base">
              <a:spcBef>
                <a:spcPts val="600"/>
              </a:spcBef>
              <a:spcAft>
                <a:spcPts val="600"/>
              </a:spcAft>
            </a:pPr>
            <a:endParaRPr lang="en-US" sz="1600" dirty="0">
              <a:solidFill>
                <a:schemeClr val="bg1"/>
              </a:solidFill>
              <a:latin typeface="Bernina Sans Offc"/>
            </a:endParaRPr>
          </a:p>
          <a:p>
            <a:pPr algn="ctr" rtl="0" fontAlgn="base">
              <a:spcAft>
                <a:spcPts val="600"/>
              </a:spcAft>
            </a:pPr>
            <a:r>
              <a:rPr lang="en-US" sz="2400" dirty="0">
                <a:solidFill>
                  <a:schemeClr val="bg1"/>
                </a:solidFill>
                <a:latin typeface="DT Flow Semibold"/>
                <a:ea typeface="+mj-ea"/>
                <a:cs typeface="+mj-cs"/>
              </a:rPr>
              <a:t>4 Flexpoints per attendee</a:t>
            </a:r>
          </a:p>
        </p:txBody>
      </p:sp>
      <p:pic>
        <p:nvPicPr>
          <p:cNvPr id="8" name="Picture 7">
            <a:extLst>
              <a:ext uri="{FF2B5EF4-FFF2-40B4-BE49-F238E27FC236}">
                <a16:creationId xmlns:a16="http://schemas.microsoft.com/office/drawing/2014/main" id="{6FEC04F2-13AE-6F0E-CBC1-F89BF4B6B95C}"/>
              </a:ext>
            </a:extLst>
          </p:cNvPr>
          <p:cNvPicPr>
            <a:picLocks noChangeAspect="1"/>
          </p:cNvPicPr>
          <p:nvPr/>
        </p:nvPicPr>
        <p:blipFill>
          <a:blip r:embed="rId5"/>
          <a:stretch>
            <a:fillRect/>
          </a:stretch>
        </p:blipFill>
        <p:spPr>
          <a:xfrm>
            <a:off x="9618389" y="426302"/>
            <a:ext cx="2156642" cy="2112884"/>
          </a:xfrm>
          <a:prstGeom prst="rect">
            <a:avLst/>
          </a:prstGeom>
        </p:spPr>
      </p:pic>
      <p:sp>
        <p:nvSpPr>
          <p:cNvPr id="11" name="TextBox 10">
            <a:extLst>
              <a:ext uri="{FF2B5EF4-FFF2-40B4-BE49-F238E27FC236}">
                <a16:creationId xmlns:a16="http://schemas.microsoft.com/office/drawing/2014/main" id="{FD56D49C-3E42-B0CD-98DB-C8F840B39923}"/>
              </a:ext>
            </a:extLst>
          </p:cNvPr>
          <p:cNvSpPr txBox="1"/>
          <p:nvPr/>
        </p:nvSpPr>
        <p:spPr>
          <a:xfrm>
            <a:off x="9554661" y="2552937"/>
            <a:ext cx="2284098" cy="307777"/>
          </a:xfrm>
          <a:prstGeom prst="rect">
            <a:avLst/>
          </a:prstGeom>
        </p:spPr>
        <p:txBody>
          <a:bodyPr vert="horz" wrap="square" lIns="0" tIns="0" rIns="0" bIns="0" rtlCol="0" anchor="t">
            <a:spAutoFit/>
          </a:bodyPr>
          <a:lstStyle/>
          <a:p>
            <a:pPr algn="ctr"/>
            <a:r>
              <a:rPr lang="en-SE" sz="2000" dirty="0">
                <a:solidFill>
                  <a:schemeClr val="bg1"/>
                </a:solidFill>
                <a:effectLst>
                  <a:outerShdw blurRad="50800" dist="38100" dir="2700000" algn="tl" rotWithShape="0">
                    <a:prstClr val="black">
                      <a:alpha val="84000"/>
                    </a:prstClr>
                  </a:outerShdw>
                </a:effectLst>
                <a:hlinkClick r:id="rId6"/>
              </a:rPr>
              <a:t>Sign up here!</a:t>
            </a:r>
            <a:endParaRPr lang="en-GB" sz="1100" dirty="0">
              <a:solidFill>
                <a:schemeClr val="bg1"/>
              </a:solidFill>
              <a:effectLst>
                <a:outerShdw blurRad="50800" dist="38100" dir="2700000" algn="tl" rotWithShape="0">
                  <a:prstClr val="black">
                    <a:alpha val="84000"/>
                  </a:prstClr>
                </a:outerShdw>
              </a:effectLst>
            </a:endParaRPr>
          </a:p>
        </p:txBody>
      </p:sp>
    </p:spTree>
    <p:extLst>
      <p:ext uri="{BB962C8B-B14F-4D97-AF65-F5344CB8AC3E}">
        <p14:creationId xmlns:p14="http://schemas.microsoft.com/office/powerpoint/2010/main" val="4212074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8FCDD8C-C182-9CC3-56BC-332F623CB979}"/>
              </a:ext>
            </a:extLst>
          </p:cNvPr>
          <p:cNvGrpSpPr/>
          <p:nvPr/>
        </p:nvGrpSpPr>
        <p:grpSpPr>
          <a:xfrm>
            <a:off x="7639241" y="2434389"/>
            <a:ext cx="4073604" cy="1989222"/>
            <a:chOff x="7639241" y="2674934"/>
            <a:chExt cx="4073604" cy="1989222"/>
          </a:xfrm>
        </p:grpSpPr>
        <p:sp>
          <p:nvSpPr>
            <p:cNvPr id="9" name="Text Placeholder 5">
              <a:extLst>
                <a:ext uri="{FF2B5EF4-FFF2-40B4-BE49-F238E27FC236}">
                  <a16:creationId xmlns:a16="http://schemas.microsoft.com/office/drawing/2014/main" id="{8AAAC05B-AD9C-ABCB-D2C6-35FE7278E76D}"/>
                </a:ext>
              </a:extLst>
            </p:cNvPr>
            <p:cNvSpPr txBox="1">
              <a:spLocks/>
            </p:cNvSpPr>
            <p:nvPr/>
          </p:nvSpPr>
          <p:spPr>
            <a:xfrm>
              <a:off x="7639241" y="2674934"/>
              <a:ext cx="4073604" cy="1027041"/>
            </a:xfrm>
            <a:prstGeom prst="rect">
              <a:avLst/>
            </a:prstGeom>
          </p:spPr>
          <p:txBody>
            <a:bodyPr anchor="ctr" anchorCtr="0"/>
            <a:lstStyle>
              <a:lvl1pPr marL="736600" indent="-736600" algn="l" defTabSz="3657600" rtl="0" eaLnBrk="1" latinLnBrk="0" hangingPunct="1">
                <a:lnSpc>
                  <a:spcPct val="90000"/>
                </a:lnSpc>
                <a:spcBef>
                  <a:spcPts val="4000"/>
                </a:spcBef>
                <a:buSzPct val="80000"/>
                <a:buFont typeface="Wingdings" pitchFamily="2" charset="2"/>
                <a:buChar char="§"/>
                <a:tabLst/>
                <a:defRPr sz="9600" b="0" i="0" kern="1200">
                  <a:solidFill>
                    <a:schemeClr val="tx1"/>
                  </a:solidFill>
                  <a:latin typeface="Bernina Sans Offc" panose="02000000000000000000" pitchFamily="2" charset="77"/>
                  <a:ea typeface="+mn-ea"/>
                  <a:cs typeface="+mn-cs"/>
                </a:defRPr>
              </a:lvl1pPr>
              <a:lvl2pPr marL="1600200" indent="-736600" algn="l" defTabSz="3657600" rtl="0" eaLnBrk="1" latinLnBrk="0" hangingPunct="1">
                <a:lnSpc>
                  <a:spcPct val="90000"/>
                </a:lnSpc>
                <a:spcBef>
                  <a:spcPts val="2000"/>
                </a:spcBef>
                <a:buSzPct val="80000"/>
                <a:buFont typeface="Wingdings" pitchFamily="2" charset="2"/>
                <a:buChar char="§"/>
                <a:tabLst/>
                <a:defRPr sz="8000" b="0" i="0" kern="1200">
                  <a:solidFill>
                    <a:schemeClr val="tx1"/>
                  </a:solidFill>
                  <a:latin typeface="Bernina Sans Offc" panose="02000000000000000000" pitchFamily="2" charset="77"/>
                  <a:ea typeface="+mn-ea"/>
                  <a:cs typeface="+mn-cs"/>
                </a:defRPr>
              </a:lvl2pPr>
              <a:lvl3pPr marL="2286000" indent="-508000" algn="l" defTabSz="3657600" rtl="0" eaLnBrk="1" latinLnBrk="0" hangingPunct="1">
                <a:lnSpc>
                  <a:spcPct val="90000"/>
                </a:lnSpc>
                <a:spcBef>
                  <a:spcPts val="2000"/>
                </a:spcBef>
                <a:buSzPct val="80000"/>
                <a:buFont typeface="Wingdings" pitchFamily="2" charset="2"/>
                <a:buChar char="§"/>
                <a:tabLst/>
                <a:defRPr sz="7200" b="0" i="0" kern="1200">
                  <a:solidFill>
                    <a:schemeClr val="tx1"/>
                  </a:solidFill>
                  <a:latin typeface="Bernina Sans Offc" panose="02000000000000000000" pitchFamily="2" charset="77"/>
                  <a:ea typeface="+mn-ea"/>
                  <a:cs typeface="+mn-cs"/>
                </a:defRPr>
              </a:lvl3pPr>
              <a:lvl4pPr marL="3244848" indent="-685800" algn="l" defTabSz="3657600" rtl="0" eaLnBrk="1" latinLnBrk="0" hangingPunct="1">
                <a:lnSpc>
                  <a:spcPct val="90000"/>
                </a:lnSpc>
                <a:spcBef>
                  <a:spcPts val="2000"/>
                </a:spcBef>
                <a:buSzPct val="80000"/>
                <a:buFont typeface="Wingdings" pitchFamily="2" charset="2"/>
                <a:buChar char="§"/>
                <a:tabLst/>
                <a:defRPr sz="6400" b="0" i="0" kern="1200">
                  <a:solidFill>
                    <a:schemeClr val="tx1"/>
                  </a:solidFill>
                  <a:latin typeface="Bernina Sans Offc" panose="02000000000000000000" pitchFamily="2" charset="77"/>
                  <a:ea typeface="+mn-ea"/>
                  <a:cs typeface="+mn-cs"/>
                </a:defRPr>
              </a:lvl4pPr>
              <a:lvl5pPr marL="3930648" indent="-685800" algn="l" defTabSz="3657600" rtl="0" eaLnBrk="1" latinLnBrk="0" hangingPunct="1">
                <a:lnSpc>
                  <a:spcPct val="90000"/>
                </a:lnSpc>
                <a:spcBef>
                  <a:spcPts val="2000"/>
                </a:spcBef>
                <a:buSzPct val="80000"/>
                <a:buFont typeface="Wingdings" pitchFamily="2" charset="2"/>
                <a:buChar char="§"/>
                <a:tabLst/>
                <a:defRPr sz="5600" b="0" i="0" kern="1200">
                  <a:solidFill>
                    <a:schemeClr val="tx1"/>
                  </a:solidFill>
                  <a:latin typeface="Bernina Sans Offc" panose="02000000000000000000" pitchFamily="2" charset="77"/>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80000"/>
                <a:buFont typeface="Wingdings" pitchFamily="2" charset="2"/>
                <a:buNone/>
                <a:tabLst/>
                <a:defRPr/>
              </a:pPr>
              <a:r>
                <a:rPr kumimoji="0" lang="en-SE" sz="5400" b="0" i="0" u="none" strike="noStrike" kern="1200" cap="small" spc="150" normalizeH="0" baseline="0" noProof="0" dirty="0">
                  <a:ln>
                    <a:noFill/>
                  </a:ln>
                  <a:gradFill>
                    <a:gsLst>
                      <a:gs pos="100000">
                        <a:srgbClr val="1866FE"/>
                      </a:gs>
                      <a:gs pos="0">
                        <a:srgbClr val="7F1AFE"/>
                      </a:gs>
                    </a:gsLst>
                    <a:lin ang="0" scaled="1"/>
                  </a:gradFill>
                  <a:effectLst/>
                  <a:uLnTx/>
                  <a:uFillTx/>
                  <a:latin typeface="Bernina Sans Offc Extrabold"/>
                  <a:ea typeface="+mn-ea"/>
                  <a:cs typeface="+mn-cs"/>
                </a:rPr>
                <a:t>Thank</a:t>
              </a:r>
              <a:r>
                <a:rPr kumimoji="0" lang="en-SE" sz="5400" b="0" i="0" u="none" strike="noStrike" kern="1200" cap="small" spc="150" normalizeH="0" noProof="0" dirty="0">
                  <a:ln>
                    <a:noFill/>
                  </a:ln>
                  <a:gradFill>
                    <a:gsLst>
                      <a:gs pos="100000">
                        <a:srgbClr val="1866FE"/>
                      </a:gs>
                      <a:gs pos="0">
                        <a:srgbClr val="7F1AFE"/>
                      </a:gs>
                    </a:gsLst>
                    <a:lin ang="0" scaled="1"/>
                  </a:gradFill>
                  <a:effectLst/>
                  <a:uLnTx/>
                  <a:uFillTx/>
                  <a:latin typeface="Bernina Sans Offc Extrabold"/>
                  <a:ea typeface="+mn-ea"/>
                  <a:cs typeface="+mn-cs"/>
                </a:rPr>
                <a:t> you!</a:t>
              </a:r>
              <a:endParaRPr kumimoji="0" lang="en-US" sz="5400" b="0" i="0" u="none" strike="noStrike" kern="1200" cap="small" spc="150" normalizeH="0" baseline="0" noProof="0" dirty="0">
                <a:ln>
                  <a:noFill/>
                </a:ln>
                <a:gradFill>
                  <a:gsLst>
                    <a:gs pos="100000">
                      <a:srgbClr val="1866FE"/>
                    </a:gs>
                    <a:gs pos="0">
                      <a:srgbClr val="7F1AFE"/>
                    </a:gs>
                  </a:gsLst>
                  <a:lin ang="0" scaled="1"/>
                </a:gradFill>
                <a:effectLst/>
                <a:uLnTx/>
                <a:uFillTx/>
                <a:latin typeface="Bernina Sans Offc Extrabold"/>
                <a:ea typeface="+mn-ea"/>
                <a:cs typeface="+mn-cs"/>
              </a:endParaRPr>
            </a:p>
          </p:txBody>
        </p:sp>
        <p:sp>
          <p:nvSpPr>
            <p:cNvPr id="4" name="Text Placeholder 5">
              <a:extLst>
                <a:ext uri="{FF2B5EF4-FFF2-40B4-BE49-F238E27FC236}">
                  <a16:creationId xmlns:a16="http://schemas.microsoft.com/office/drawing/2014/main" id="{387658AE-0C56-14A4-ACC4-68579203248B}"/>
                </a:ext>
              </a:extLst>
            </p:cNvPr>
            <p:cNvSpPr txBox="1">
              <a:spLocks/>
            </p:cNvSpPr>
            <p:nvPr/>
          </p:nvSpPr>
          <p:spPr>
            <a:xfrm>
              <a:off x="7639242" y="3701975"/>
              <a:ext cx="4073603" cy="962181"/>
            </a:xfrm>
            <a:prstGeom prst="rect">
              <a:avLst/>
            </a:prstGeom>
          </p:spPr>
          <p:txBody>
            <a:bodyPr anchor="ctr" anchorCtr="0"/>
            <a:lstStyle>
              <a:lvl1pPr marL="184150" indent="-184150" algn="l" defTabSz="914400" rtl="0" eaLnBrk="1" latinLnBrk="0" hangingPunct="1">
                <a:lnSpc>
                  <a:spcPct val="90000"/>
                </a:lnSpc>
                <a:spcBef>
                  <a:spcPts val="1000"/>
                </a:spcBef>
                <a:buSzPct val="80000"/>
                <a:buFont typeface="Wingdings" pitchFamily="2" charset="2"/>
                <a:buChar char="§"/>
                <a:tabLst/>
                <a:defRPr sz="2400" b="0" i="0" kern="1200">
                  <a:solidFill>
                    <a:schemeClr val="tx1"/>
                  </a:solidFill>
                  <a:latin typeface="Bernina Sans Offc" panose="02000000000000000000" pitchFamily="2" charset="77"/>
                  <a:ea typeface="+mn-ea"/>
                  <a:cs typeface="+mn-cs"/>
                </a:defRPr>
              </a:lvl1pPr>
              <a:lvl2pPr marL="400050" indent="-184150" algn="l" defTabSz="914400" rtl="0" eaLnBrk="1" latinLnBrk="0" hangingPunct="1">
                <a:lnSpc>
                  <a:spcPct val="90000"/>
                </a:lnSpc>
                <a:spcBef>
                  <a:spcPts val="500"/>
                </a:spcBef>
                <a:buSzPct val="80000"/>
                <a:buFont typeface="Wingdings" pitchFamily="2" charset="2"/>
                <a:buChar char="§"/>
                <a:tabLst/>
                <a:defRPr sz="2000" b="0" i="0" kern="1200">
                  <a:solidFill>
                    <a:schemeClr val="tx1"/>
                  </a:solidFill>
                  <a:latin typeface="Bernina Sans Offc" panose="02000000000000000000" pitchFamily="2" charset="77"/>
                  <a:ea typeface="+mn-ea"/>
                  <a:cs typeface="+mn-cs"/>
                </a:defRPr>
              </a:lvl2pPr>
              <a:lvl3pPr marL="571500" indent="-127000" algn="l" defTabSz="914400" rtl="0" eaLnBrk="1" latinLnBrk="0" hangingPunct="1">
                <a:lnSpc>
                  <a:spcPct val="90000"/>
                </a:lnSpc>
                <a:spcBef>
                  <a:spcPts val="500"/>
                </a:spcBef>
                <a:buSzPct val="80000"/>
                <a:buFont typeface="Wingdings" pitchFamily="2" charset="2"/>
                <a:buChar char="§"/>
                <a:tabLst/>
                <a:defRPr sz="1800" b="0" i="0" kern="1200">
                  <a:solidFill>
                    <a:schemeClr val="tx1"/>
                  </a:solidFill>
                  <a:latin typeface="Bernina Sans Offc" panose="02000000000000000000" pitchFamily="2" charset="77"/>
                  <a:ea typeface="+mn-ea"/>
                  <a:cs typeface="+mn-cs"/>
                </a:defRPr>
              </a:lvl3pPr>
              <a:lvl4pPr marL="811212" indent="-171450" algn="l" defTabSz="914400" rtl="0" eaLnBrk="1" latinLnBrk="0" hangingPunct="1">
                <a:lnSpc>
                  <a:spcPct val="90000"/>
                </a:lnSpc>
                <a:spcBef>
                  <a:spcPts val="500"/>
                </a:spcBef>
                <a:buSzPct val="80000"/>
                <a:buFont typeface="Wingdings" pitchFamily="2" charset="2"/>
                <a:buChar char="§"/>
                <a:tabLst/>
                <a:defRPr sz="1600" b="0" i="0" kern="1200">
                  <a:solidFill>
                    <a:schemeClr val="tx1"/>
                  </a:solidFill>
                  <a:latin typeface="Bernina Sans Offc" panose="02000000000000000000" pitchFamily="2" charset="77"/>
                  <a:ea typeface="+mn-ea"/>
                  <a:cs typeface="+mn-cs"/>
                </a:defRPr>
              </a:lvl4pPr>
              <a:lvl5pPr marL="982662" indent="-171450" algn="l" defTabSz="914400" rtl="0" eaLnBrk="1" latinLnBrk="0" hangingPunct="1">
                <a:lnSpc>
                  <a:spcPct val="90000"/>
                </a:lnSpc>
                <a:spcBef>
                  <a:spcPts val="500"/>
                </a:spcBef>
                <a:buSzPct val="80000"/>
                <a:buFont typeface="Wingdings" pitchFamily="2" charset="2"/>
                <a:buChar char="§"/>
                <a:tabLst/>
                <a:defRPr sz="1400" b="0" i="0" kern="1200">
                  <a:solidFill>
                    <a:schemeClr val="tx1"/>
                  </a:solidFill>
                  <a:latin typeface="Bernina Sans Offc"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Pct val="80000"/>
                <a:buFont typeface="Wingdings" pitchFamily="2" charset="2"/>
                <a:buNone/>
                <a:tabLst/>
                <a:defRPr/>
              </a:pPr>
              <a:r>
                <a:rPr kumimoji="0" lang="en-SE" sz="1600" b="1" i="0" u="none" strike="noStrike" kern="1200" cap="all" spc="622" normalizeH="0" baseline="0" noProof="0" dirty="0">
                  <a:ln>
                    <a:noFill/>
                  </a:ln>
                  <a:solidFill>
                    <a:srgbClr val="FFFFFF"/>
                  </a:solidFill>
                  <a:effectLst/>
                  <a:uLnTx/>
                  <a:uFillTx/>
                  <a:latin typeface="DT Flow Semibold"/>
                  <a:ea typeface="+mn-ea"/>
                  <a:cs typeface="+mn-cs"/>
                </a:rPr>
                <a:t>jari@dynatrace.com</a:t>
              </a:r>
              <a:endParaRPr kumimoji="0" lang="en-GB" sz="1600" b="1" i="0" u="none" strike="noStrike" kern="1200" cap="all" spc="622" normalizeH="0" baseline="0" noProof="0" dirty="0">
                <a:ln>
                  <a:noFill/>
                </a:ln>
                <a:solidFill>
                  <a:srgbClr val="FFFFFF"/>
                </a:solidFill>
                <a:effectLst/>
                <a:uLnTx/>
                <a:uFillTx/>
                <a:latin typeface="DT Flow Semibold"/>
                <a:ea typeface="+mn-ea"/>
                <a:cs typeface="+mn-cs"/>
              </a:endParaRPr>
            </a:p>
          </p:txBody>
        </p:sp>
      </p:grpSp>
    </p:spTree>
    <p:extLst>
      <p:ext uri="{BB962C8B-B14F-4D97-AF65-F5344CB8AC3E}">
        <p14:creationId xmlns:p14="http://schemas.microsoft.com/office/powerpoint/2010/main" val="546052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0A4704E-A8EB-E1EF-399D-53208B39041B}"/>
              </a:ext>
            </a:extLst>
          </p:cNvPr>
          <p:cNvSpPr>
            <a:spLocks noGrp="1"/>
          </p:cNvSpPr>
          <p:nvPr>
            <p:ph sz="quarter" idx="23"/>
          </p:nvPr>
        </p:nvSpPr>
        <p:spPr/>
        <p:txBody>
          <a:bodyPr/>
          <a:lstStyle/>
          <a:p>
            <a:pPr marL="0" indent="0">
              <a:buNone/>
            </a:pPr>
            <a:r>
              <a:rPr lang="en-SE" sz="3200" cap="small" spc="150" dirty="0">
                <a:solidFill>
                  <a:srgbClr val="7124FE"/>
                </a:solidFill>
                <a:effectLst>
                  <a:outerShdw blurRad="50800" dist="38100" dir="2700000" algn="tl" rotWithShape="0">
                    <a:prstClr val="black">
                      <a:alpha val="40000"/>
                    </a:prstClr>
                  </a:outerShdw>
                </a:effectLst>
                <a:latin typeface="Bernina Sans Narrow Sbold" pitchFamily="50" charset="0"/>
              </a:rPr>
              <a:t>Vision and mission statement </a:t>
            </a:r>
            <a:r>
              <a:rPr lang="en-SE" dirty="0"/>
              <a:t>– little focus when the project starts</a:t>
            </a:r>
          </a:p>
          <a:p>
            <a:pPr marL="0" indent="0">
              <a:buNone/>
            </a:pPr>
            <a:r>
              <a:rPr lang="en-SE" sz="3200" cap="small" spc="150" dirty="0">
                <a:solidFill>
                  <a:srgbClr val="513CFE"/>
                </a:solidFill>
                <a:effectLst>
                  <a:outerShdw blurRad="50800" dist="38100" dir="2700000" algn="tl" rotWithShape="0">
                    <a:prstClr val="black">
                      <a:alpha val="40000"/>
                    </a:prstClr>
                  </a:outerShdw>
                </a:effectLst>
                <a:latin typeface="Bernina Sans Narrow Sbold" pitchFamily="50" charset="0"/>
              </a:rPr>
              <a:t>People, processes &amp; tools </a:t>
            </a:r>
            <a:r>
              <a:rPr lang="en-SE" dirty="0"/>
              <a:t>– seldom focus on processes and people</a:t>
            </a:r>
          </a:p>
          <a:p>
            <a:pPr marL="0" indent="0">
              <a:buNone/>
            </a:pPr>
            <a:r>
              <a:rPr lang="en-SE" sz="3200" cap="small" spc="150" dirty="0">
                <a:solidFill>
                  <a:srgbClr val="1866FE"/>
                </a:solidFill>
                <a:effectLst>
                  <a:outerShdw blurRad="50800" dist="38100" dir="2700000" algn="tl" rotWithShape="0">
                    <a:prstClr val="black">
                      <a:alpha val="40000"/>
                    </a:prstClr>
                  </a:outerShdw>
                </a:effectLst>
                <a:latin typeface="Bernina Sans Narrow Sbold" pitchFamily="50" charset="0"/>
              </a:rPr>
              <a:t>Tool focus inhibits innovation </a:t>
            </a:r>
            <a:r>
              <a:rPr lang="en-SE" dirty="0"/>
              <a:t>– no embedding = no adoption</a:t>
            </a:r>
          </a:p>
          <a:p>
            <a:pPr marL="0" indent="0">
              <a:buNone/>
            </a:pPr>
            <a:r>
              <a:rPr lang="en-SE" sz="3200" cap="small" spc="150" dirty="0">
                <a:solidFill>
                  <a:srgbClr val="0BA0BD"/>
                </a:solidFill>
                <a:effectLst>
                  <a:outerShdw blurRad="50800" dist="38100" dir="2700000" algn="tl" rotWithShape="0">
                    <a:prstClr val="black">
                      <a:alpha val="40000"/>
                    </a:prstClr>
                  </a:outerShdw>
                </a:effectLst>
                <a:latin typeface="Bernina Sans Narrow Sbold" pitchFamily="50" charset="0"/>
              </a:rPr>
              <a:t>Monitoring ≠ Observability </a:t>
            </a:r>
            <a:r>
              <a:rPr lang="en-SE" dirty="0"/>
              <a:t>– we’re not implementing business cases</a:t>
            </a:r>
          </a:p>
          <a:p>
            <a:pPr marL="0" indent="0">
              <a:buNone/>
            </a:pPr>
            <a:endParaRPr lang="en-SE" sz="3200" cap="small" spc="150" dirty="0">
              <a:solidFill>
                <a:srgbClr val="01D393"/>
              </a:solidFill>
              <a:effectLst>
                <a:outerShdw blurRad="50800" dist="38100" dir="2700000" algn="tl" rotWithShape="0">
                  <a:prstClr val="black">
                    <a:alpha val="40000"/>
                  </a:prstClr>
                </a:outerShdw>
              </a:effectLst>
              <a:latin typeface="Bernina Sans Narrow Sbold" pitchFamily="50" charset="0"/>
            </a:endParaRPr>
          </a:p>
          <a:p>
            <a:pPr marL="0" indent="0" algn="ctr">
              <a:buNone/>
            </a:pPr>
            <a:r>
              <a:rPr lang="en-SE" sz="3200" cap="small" spc="150" dirty="0">
                <a:solidFill>
                  <a:srgbClr val="01D393"/>
                </a:solidFill>
                <a:effectLst>
                  <a:outerShdw blurRad="50800" dist="38100" dir="2700000" algn="tl" rotWithShape="0">
                    <a:prstClr val="black">
                      <a:alpha val="40000"/>
                    </a:prstClr>
                  </a:outerShdw>
                </a:effectLst>
                <a:latin typeface="Bernina Sans Narrow Sbold" pitchFamily="50" charset="0"/>
              </a:rPr>
              <a:t>Observability - Vision and mission = Monitoring</a:t>
            </a:r>
          </a:p>
          <a:p>
            <a:pPr marL="0" indent="0" algn="ctr">
              <a:buNone/>
            </a:pPr>
            <a:endParaRPr lang="en-SE" sz="3200" cap="small" spc="150" dirty="0">
              <a:solidFill>
                <a:srgbClr val="01D393"/>
              </a:solidFill>
              <a:effectLst>
                <a:outerShdw blurRad="50800" dist="38100" dir="2700000" algn="tl" rotWithShape="0">
                  <a:prstClr val="black">
                    <a:alpha val="40000"/>
                  </a:prstClr>
                </a:outerShdw>
              </a:effectLst>
              <a:latin typeface="Bernina Sans Narrow Sbold" pitchFamily="50" charset="0"/>
            </a:endParaRPr>
          </a:p>
          <a:p>
            <a:pPr marL="0" indent="0" algn="ctr">
              <a:buNone/>
            </a:pPr>
            <a:endParaRPr lang="en-SE" dirty="0"/>
          </a:p>
          <a:p>
            <a:pPr marL="0" indent="0">
              <a:buNone/>
            </a:pPr>
            <a:endParaRPr lang="en-GB" dirty="0"/>
          </a:p>
        </p:txBody>
      </p:sp>
      <p:sp>
        <p:nvSpPr>
          <p:cNvPr id="9" name="Title 8">
            <a:extLst>
              <a:ext uri="{FF2B5EF4-FFF2-40B4-BE49-F238E27FC236}">
                <a16:creationId xmlns:a16="http://schemas.microsoft.com/office/drawing/2014/main" id="{C7ADEBBC-3FD0-65D8-620C-4161937221DB}"/>
              </a:ext>
            </a:extLst>
          </p:cNvPr>
          <p:cNvSpPr>
            <a:spLocks noGrp="1"/>
          </p:cNvSpPr>
          <p:nvPr>
            <p:ph type="title"/>
          </p:nvPr>
        </p:nvSpPr>
        <p:spPr/>
        <p:txBody>
          <a:bodyPr/>
          <a:lstStyle/>
          <a:p>
            <a:r>
              <a:rPr lang="en-SE" dirty="0"/>
              <a:t>State of Observability</a:t>
            </a:r>
            <a:endParaRPr lang="en-GB" dirty="0"/>
          </a:p>
        </p:txBody>
      </p:sp>
      <p:sp>
        <p:nvSpPr>
          <p:cNvPr id="2" name="Content Placeholder 9">
            <a:extLst>
              <a:ext uri="{FF2B5EF4-FFF2-40B4-BE49-F238E27FC236}">
                <a16:creationId xmlns:a16="http://schemas.microsoft.com/office/drawing/2014/main" id="{F19EFB7D-EA9C-504D-C662-60F0994B939F}"/>
              </a:ext>
            </a:extLst>
          </p:cNvPr>
          <p:cNvSpPr txBox="1">
            <a:spLocks/>
          </p:cNvSpPr>
          <p:nvPr/>
        </p:nvSpPr>
        <p:spPr>
          <a:xfrm>
            <a:off x="6452682" y="1376313"/>
            <a:ext cx="5296406" cy="4860976"/>
          </a:xfrm>
          <a:prstGeom prst="rect">
            <a:avLst/>
          </a:prstGeom>
        </p:spPr>
        <p:txBody>
          <a:bodyPr vert="horz" lIns="91440" tIns="45720" rIns="91440" bIns="45720" rtlCol="0">
            <a:normAutofit/>
          </a:bodyPr>
          <a:lstStyle>
            <a:lvl1pPr marL="184150" indent="-184150" algn="l" defTabSz="914400" rtl="0" eaLnBrk="1" latinLnBrk="0" hangingPunct="1">
              <a:lnSpc>
                <a:spcPct val="90000"/>
              </a:lnSpc>
              <a:spcBef>
                <a:spcPts val="1000"/>
              </a:spcBef>
              <a:buSzPct val="80000"/>
              <a:buFont typeface="Wingdings" pitchFamily="2" charset="2"/>
              <a:buChar char="§"/>
              <a:tabLst/>
              <a:defRPr sz="2400" b="0" i="0" kern="1200">
                <a:solidFill>
                  <a:schemeClr val="bg1"/>
                </a:solidFill>
                <a:latin typeface="Bernina Sans Offc" panose="02000000000000000000" pitchFamily="2" charset="77"/>
                <a:ea typeface="+mn-ea"/>
                <a:cs typeface="+mn-cs"/>
              </a:defRPr>
            </a:lvl1pPr>
            <a:lvl2pPr marL="400050" indent="-184150" algn="l" defTabSz="914400" rtl="0" eaLnBrk="1" latinLnBrk="0" hangingPunct="1">
              <a:lnSpc>
                <a:spcPct val="90000"/>
              </a:lnSpc>
              <a:spcBef>
                <a:spcPts val="500"/>
              </a:spcBef>
              <a:buSzPct val="80000"/>
              <a:buFont typeface="Wingdings" pitchFamily="2" charset="2"/>
              <a:buChar char="§"/>
              <a:tabLst/>
              <a:defRPr sz="2000" b="0" i="0" kern="1200">
                <a:solidFill>
                  <a:schemeClr val="bg1"/>
                </a:solidFill>
                <a:latin typeface="Bernina Sans Offc" panose="02000000000000000000" pitchFamily="2" charset="77"/>
                <a:ea typeface="+mn-ea"/>
                <a:cs typeface="+mn-cs"/>
              </a:defRPr>
            </a:lvl2pPr>
            <a:lvl3pPr marL="571500" indent="-127000" algn="l" defTabSz="914400" rtl="0" eaLnBrk="1" latinLnBrk="0" hangingPunct="1">
              <a:lnSpc>
                <a:spcPct val="90000"/>
              </a:lnSpc>
              <a:spcBef>
                <a:spcPts val="500"/>
              </a:spcBef>
              <a:buSzPct val="80000"/>
              <a:buFont typeface="Wingdings" pitchFamily="2" charset="2"/>
              <a:buChar char="§"/>
              <a:tabLst/>
              <a:defRPr sz="1800" b="0" i="0" kern="1200">
                <a:solidFill>
                  <a:schemeClr val="bg1"/>
                </a:solidFill>
                <a:latin typeface="Bernina Sans Offc" panose="02000000000000000000" pitchFamily="2" charset="77"/>
                <a:ea typeface="+mn-ea"/>
                <a:cs typeface="+mn-cs"/>
              </a:defRPr>
            </a:lvl3pPr>
            <a:lvl4pPr marL="811212" indent="-171450" algn="l" defTabSz="914400" rtl="0" eaLnBrk="1" latinLnBrk="0" hangingPunct="1">
              <a:lnSpc>
                <a:spcPct val="90000"/>
              </a:lnSpc>
              <a:spcBef>
                <a:spcPts val="500"/>
              </a:spcBef>
              <a:buSzPct val="80000"/>
              <a:buFont typeface="Wingdings" pitchFamily="2" charset="2"/>
              <a:buChar char="§"/>
              <a:tabLst/>
              <a:defRPr sz="1600" b="0" i="0" kern="1200">
                <a:solidFill>
                  <a:schemeClr val="bg1"/>
                </a:solidFill>
                <a:latin typeface="Bernina Sans Offc" panose="02000000000000000000" pitchFamily="2" charset="77"/>
                <a:ea typeface="+mn-ea"/>
                <a:cs typeface="+mn-cs"/>
              </a:defRPr>
            </a:lvl4pPr>
            <a:lvl5pPr marL="982662" indent="-171450" algn="l" defTabSz="914400" rtl="0" eaLnBrk="1" latinLnBrk="0" hangingPunct="1">
              <a:lnSpc>
                <a:spcPct val="90000"/>
              </a:lnSpc>
              <a:spcBef>
                <a:spcPts val="500"/>
              </a:spcBef>
              <a:buSzPct val="80000"/>
              <a:buFont typeface="Wingdings" pitchFamily="2" charset="2"/>
              <a:buChar char="§"/>
              <a:tabLst/>
              <a:defRPr sz="1400" b="0" i="0" kern="1200">
                <a:solidFill>
                  <a:schemeClr val="bg1"/>
                </a:solidFill>
                <a:latin typeface="Bernina Sans Offc"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SE" dirty="0"/>
          </a:p>
        </p:txBody>
      </p:sp>
      <p:sp>
        <p:nvSpPr>
          <p:cNvPr id="8" name="Pentagon 3">
            <a:extLst>
              <a:ext uri="{FF2B5EF4-FFF2-40B4-BE49-F238E27FC236}">
                <a16:creationId xmlns:a16="http://schemas.microsoft.com/office/drawing/2014/main" id="{869AB4EF-704F-26AA-3C80-343901CF9780}"/>
              </a:ext>
            </a:extLst>
          </p:cNvPr>
          <p:cNvSpPr/>
          <p:nvPr/>
        </p:nvSpPr>
        <p:spPr>
          <a:xfrm>
            <a:off x="13364" y="5464599"/>
            <a:ext cx="12178636" cy="260645"/>
          </a:xfrm>
          <a:prstGeom prst="homePlate">
            <a:avLst>
              <a:gd name="adj" fmla="val 68431"/>
            </a:avLst>
          </a:prstGeom>
          <a:gradFill>
            <a:gsLst>
              <a:gs pos="0">
                <a:schemeClr val="accent2"/>
              </a:gs>
              <a:gs pos="49000">
                <a:schemeClr val="accent1"/>
              </a:gs>
              <a:gs pos="99000">
                <a:schemeClr val="accent3"/>
              </a:gs>
            </a:gsLst>
            <a:lin ang="0" scaled="0"/>
          </a:gradFill>
          <a:ln w="12700" cap="flat" cmpd="sng" algn="ctr">
            <a:noFill/>
            <a:prstDash val="solid"/>
            <a:miter lim="800000"/>
          </a:ln>
          <a:effectLst/>
        </p:spPr>
        <p:txBody>
          <a:bodyPr rtlCol="0" anchor="ctr"/>
          <a:lstStyle/>
          <a:p>
            <a:pPr algn="ctr" defTabSz="2742238">
              <a:defRPr/>
            </a:pPr>
            <a:endParaRPr lang="en-US" sz="1600" kern="0">
              <a:solidFill>
                <a:srgbClr val="EB148D"/>
              </a:solidFill>
              <a:latin typeface="DT Flow" pitchFamily="2" charset="77"/>
            </a:endParaRPr>
          </a:p>
        </p:txBody>
      </p:sp>
      <p:sp>
        <p:nvSpPr>
          <p:cNvPr id="11" name="Rounded Rectangle 4">
            <a:extLst>
              <a:ext uri="{FF2B5EF4-FFF2-40B4-BE49-F238E27FC236}">
                <a16:creationId xmlns:a16="http://schemas.microsoft.com/office/drawing/2014/main" id="{C8804051-D6EA-0B88-66DA-416A29AA19F6}"/>
              </a:ext>
            </a:extLst>
          </p:cNvPr>
          <p:cNvSpPr/>
          <p:nvPr/>
        </p:nvSpPr>
        <p:spPr>
          <a:xfrm>
            <a:off x="125006" y="5384290"/>
            <a:ext cx="942017" cy="421262"/>
          </a:xfrm>
          <a:prstGeom prst="roundRect">
            <a:avLst/>
          </a:prstGeom>
          <a:solidFill>
            <a:schemeClr val="accent2"/>
          </a:solidFill>
          <a:ln>
            <a:solidFill>
              <a:schemeClr val="accent1">
                <a:lumMod val="60000"/>
                <a:lumOff val="40000"/>
              </a:schemeClr>
            </a:solid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27000" bIns="27000" rtlCol="0" anchor="ctr">
            <a:noAutofit/>
          </a:bodyPr>
          <a:lstStyle/>
          <a:p>
            <a:pPr algn="ctr" defTabSz="2743200">
              <a:defRPr/>
            </a:pPr>
            <a:r>
              <a:rPr lang="en-AT" sz="800" b="1" spc="225">
                <a:solidFill>
                  <a:srgbClr val="FFFFFF"/>
                </a:solidFill>
                <a:latin typeface="Bernina Sans Offc"/>
              </a:rPr>
              <a:t>DEVELOP</a:t>
            </a:r>
          </a:p>
        </p:txBody>
      </p:sp>
      <p:sp>
        <p:nvSpPr>
          <p:cNvPr id="12" name="Rounded Rectangle 5">
            <a:extLst>
              <a:ext uri="{FF2B5EF4-FFF2-40B4-BE49-F238E27FC236}">
                <a16:creationId xmlns:a16="http://schemas.microsoft.com/office/drawing/2014/main" id="{CD174268-BEC1-2A35-9910-1D7582EE2864}"/>
              </a:ext>
            </a:extLst>
          </p:cNvPr>
          <p:cNvSpPr/>
          <p:nvPr/>
        </p:nvSpPr>
        <p:spPr>
          <a:xfrm>
            <a:off x="1686134" y="5383121"/>
            <a:ext cx="942017" cy="423600"/>
          </a:xfrm>
          <a:prstGeom prst="roundRect">
            <a:avLst/>
          </a:prstGeom>
          <a:solidFill>
            <a:srgbClr val="513CFE"/>
          </a:solidFill>
          <a:ln>
            <a:solidFill>
              <a:schemeClr val="accent1">
                <a:lumMod val="60000"/>
                <a:lumOff val="40000"/>
              </a:schemeClr>
            </a:solid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27000" bIns="27000" rtlCol="0" anchor="ctr">
            <a:noAutofit/>
          </a:bodyPr>
          <a:lstStyle/>
          <a:p>
            <a:pPr algn="ctr" defTabSz="2742238">
              <a:defRPr/>
            </a:pPr>
            <a:r>
              <a:rPr lang="en-AT" sz="800" b="1" spc="225">
                <a:solidFill>
                  <a:srgbClr val="FFFFFF"/>
                </a:solidFill>
                <a:latin typeface="Bernina Sans Offc"/>
              </a:rPr>
              <a:t>RELEASE</a:t>
            </a:r>
          </a:p>
        </p:txBody>
      </p:sp>
      <p:sp>
        <p:nvSpPr>
          <p:cNvPr id="13" name="Rounded Rectangle 6">
            <a:extLst>
              <a:ext uri="{FF2B5EF4-FFF2-40B4-BE49-F238E27FC236}">
                <a16:creationId xmlns:a16="http://schemas.microsoft.com/office/drawing/2014/main" id="{94617518-DF0D-0AF9-38E0-69AA9D101F4C}"/>
              </a:ext>
            </a:extLst>
          </p:cNvPr>
          <p:cNvSpPr/>
          <p:nvPr/>
        </p:nvSpPr>
        <p:spPr>
          <a:xfrm>
            <a:off x="3247262" y="5386148"/>
            <a:ext cx="942017" cy="417547"/>
          </a:xfrm>
          <a:prstGeom prst="roundRect">
            <a:avLst/>
          </a:prstGeom>
          <a:solidFill>
            <a:srgbClr val="3A4CFE"/>
          </a:solidFill>
          <a:ln>
            <a:solidFill>
              <a:schemeClr val="accent1">
                <a:lumMod val="60000"/>
                <a:lumOff val="40000"/>
              </a:schemeClr>
            </a:solid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27000" bIns="27000" rtlCol="0" anchor="ctr">
            <a:noAutofit/>
          </a:bodyPr>
          <a:lstStyle/>
          <a:p>
            <a:pPr algn="ctr" defTabSz="2742238">
              <a:defRPr/>
            </a:pPr>
            <a:r>
              <a:rPr lang="de-AT" sz="800" b="1" spc="225" dirty="0">
                <a:solidFill>
                  <a:srgbClr val="FFFFFF"/>
                </a:solidFill>
                <a:latin typeface="Bernina Sans Offc"/>
              </a:rPr>
              <a:t>OPERATE</a:t>
            </a:r>
            <a:endParaRPr lang="en-AT" sz="800" b="1" spc="225" dirty="0">
              <a:solidFill>
                <a:srgbClr val="FFFFFF"/>
              </a:solidFill>
              <a:latin typeface="Bernina Sans Offc"/>
            </a:endParaRPr>
          </a:p>
        </p:txBody>
      </p:sp>
      <p:sp>
        <p:nvSpPr>
          <p:cNvPr id="14" name="Rounded Rectangle 7">
            <a:extLst>
              <a:ext uri="{FF2B5EF4-FFF2-40B4-BE49-F238E27FC236}">
                <a16:creationId xmlns:a16="http://schemas.microsoft.com/office/drawing/2014/main" id="{44968055-99F5-C994-E2F3-BF00C6094BEC}"/>
              </a:ext>
            </a:extLst>
          </p:cNvPr>
          <p:cNvSpPr/>
          <p:nvPr/>
        </p:nvSpPr>
        <p:spPr>
          <a:xfrm>
            <a:off x="7930646" y="5386148"/>
            <a:ext cx="942017" cy="417547"/>
          </a:xfrm>
          <a:prstGeom prst="roundRect">
            <a:avLst/>
          </a:prstGeom>
          <a:solidFill>
            <a:srgbClr val="156FF6"/>
          </a:solidFill>
          <a:ln>
            <a:solidFill>
              <a:schemeClr val="accent1">
                <a:lumMod val="60000"/>
                <a:lumOff val="40000"/>
              </a:schemeClr>
            </a:solid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27000" bIns="27000" rtlCol="0" anchor="ctr">
            <a:noAutofit/>
          </a:bodyPr>
          <a:lstStyle/>
          <a:p>
            <a:pPr algn="ctr" defTabSz="2742238">
              <a:defRPr/>
            </a:pPr>
            <a:r>
              <a:rPr lang="de-AT" sz="800" b="1" spc="225">
                <a:solidFill>
                  <a:srgbClr val="FFFFFF"/>
                </a:solidFill>
                <a:latin typeface="Bernina Sans Offc"/>
              </a:rPr>
              <a:t>RESOLVE</a:t>
            </a:r>
            <a:endParaRPr lang="en-AT" sz="800" b="1" spc="225">
              <a:solidFill>
                <a:srgbClr val="FFFFFF"/>
              </a:solidFill>
              <a:latin typeface="Bernina Sans Offc"/>
            </a:endParaRPr>
          </a:p>
        </p:txBody>
      </p:sp>
      <p:sp>
        <p:nvSpPr>
          <p:cNvPr id="15" name="Rounded Rectangle 8">
            <a:extLst>
              <a:ext uri="{FF2B5EF4-FFF2-40B4-BE49-F238E27FC236}">
                <a16:creationId xmlns:a16="http://schemas.microsoft.com/office/drawing/2014/main" id="{1B0AA4A4-CC14-31DF-A3A2-1CDF1E2B4407}"/>
              </a:ext>
            </a:extLst>
          </p:cNvPr>
          <p:cNvSpPr/>
          <p:nvPr/>
        </p:nvSpPr>
        <p:spPr>
          <a:xfrm>
            <a:off x="9491774" y="5386148"/>
            <a:ext cx="942017" cy="417547"/>
          </a:xfrm>
          <a:prstGeom prst="roundRect">
            <a:avLst/>
          </a:prstGeom>
          <a:solidFill>
            <a:srgbClr val="0BA0BD"/>
          </a:solidFill>
          <a:ln>
            <a:solidFill>
              <a:schemeClr val="accent1">
                <a:lumMod val="60000"/>
                <a:lumOff val="40000"/>
              </a:schemeClr>
            </a:solid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27000" bIns="27000" rtlCol="0" anchor="ctr">
            <a:noAutofit/>
          </a:bodyPr>
          <a:lstStyle/>
          <a:p>
            <a:pPr algn="ctr" defTabSz="2742238">
              <a:defRPr/>
            </a:pPr>
            <a:r>
              <a:rPr lang="en-AT" sz="800" b="1" spc="225">
                <a:solidFill>
                  <a:srgbClr val="FFFFFF"/>
                </a:solidFill>
                <a:latin typeface="Bernina Sans Offc"/>
              </a:rPr>
              <a:t>PROTECT</a:t>
            </a:r>
          </a:p>
        </p:txBody>
      </p:sp>
      <p:sp>
        <p:nvSpPr>
          <p:cNvPr id="16" name="Rounded Rectangle 9">
            <a:extLst>
              <a:ext uri="{FF2B5EF4-FFF2-40B4-BE49-F238E27FC236}">
                <a16:creationId xmlns:a16="http://schemas.microsoft.com/office/drawing/2014/main" id="{F2360833-22B4-1D22-DA9C-4923DDF8B090}"/>
              </a:ext>
            </a:extLst>
          </p:cNvPr>
          <p:cNvSpPr/>
          <p:nvPr/>
        </p:nvSpPr>
        <p:spPr>
          <a:xfrm>
            <a:off x="11052905" y="5386148"/>
            <a:ext cx="942017" cy="417547"/>
          </a:xfrm>
          <a:prstGeom prst="roundRect">
            <a:avLst/>
          </a:prstGeom>
          <a:solidFill>
            <a:schemeClr val="accent3"/>
          </a:solidFill>
          <a:ln>
            <a:solidFill>
              <a:schemeClr val="accent1">
                <a:lumMod val="60000"/>
                <a:lumOff val="40000"/>
              </a:schemeClr>
            </a:solid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27000" bIns="27000" rtlCol="0" anchor="ctr">
            <a:noAutofit/>
          </a:bodyPr>
          <a:lstStyle/>
          <a:p>
            <a:pPr algn="ctr" defTabSz="2742238">
              <a:defRPr/>
            </a:pPr>
            <a:r>
              <a:rPr lang="en-AT" sz="800" b="1" spc="225">
                <a:solidFill>
                  <a:srgbClr val="FFFFFF"/>
                </a:solidFill>
                <a:latin typeface="Bernina Sans Offc"/>
              </a:rPr>
              <a:t>IMPROVE</a:t>
            </a:r>
          </a:p>
        </p:txBody>
      </p:sp>
      <p:sp>
        <p:nvSpPr>
          <p:cNvPr id="17" name="Rounded Rectangle 10">
            <a:extLst>
              <a:ext uri="{FF2B5EF4-FFF2-40B4-BE49-F238E27FC236}">
                <a16:creationId xmlns:a16="http://schemas.microsoft.com/office/drawing/2014/main" id="{573BDEBE-8DB4-BE3C-F6ED-4F8B5917F1CE}"/>
              </a:ext>
            </a:extLst>
          </p:cNvPr>
          <p:cNvSpPr/>
          <p:nvPr/>
        </p:nvSpPr>
        <p:spPr>
          <a:xfrm>
            <a:off x="4808390" y="5386148"/>
            <a:ext cx="942017" cy="417547"/>
          </a:xfrm>
          <a:prstGeom prst="roundRect">
            <a:avLst/>
          </a:prstGeom>
          <a:solidFill>
            <a:srgbClr val="1866FE"/>
          </a:solidFill>
          <a:ln>
            <a:solidFill>
              <a:schemeClr val="accent1">
                <a:lumMod val="60000"/>
                <a:lumOff val="40000"/>
              </a:schemeClr>
            </a:solid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27000" bIns="27000" rtlCol="0" anchor="ctr">
            <a:noAutofit/>
          </a:bodyPr>
          <a:lstStyle/>
          <a:p>
            <a:pPr algn="ctr" defTabSz="2742238">
              <a:defRPr/>
            </a:pPr>
            <a:r>
              <a:rPr lang="de-AT" sz="800" b="1" spc="225">
                <a:solidFill>
                  <a:srgbClr val="FFFFFF"/>
                </a:solidFill>
                <a:latin typeface="Bernina Sans Offc"/>
              </a:rPr>
              <a:t>PREDICT </a:t>
            </a:r>
            <a:endParaRPr lang="en-AT" sz="800" b="1" spc="225">
              <a:solidFill>
                <a:srgbClr val="FFFFFF"/>
              </a:solidFill>
              <a:latin typeface="Bernina Sans Offc"/>
            </a:endParaRPr>
          </a:p>
        </p:txBody>
      </p:sp>
      <p:sp>
        <p:nvSpPr>
          <p:cNvPr id="18" name="Rounded Rectangle 11">
            <a:extLst>
              <a:ext uri="{FF2B5EF4-FFF2-40B4-BE49-F238E27FC236}">
                <a16:creationId xmlns:a16="http://schemas.microsoft.com/office/drawing/2014/main" id="{768E5D7C-1B81-24BD-99AF-0A4561013C42}"/>
              </a:ext>
            </a:extLst>
          </p:cNvPr>
          <p:cNvSpPr/>
          <p:nvPr/>
        </p:nvSpPr>
        <p:spPr>
          <a:xfrm>
            <a:off x="6369518" y="5386148"/>
            <a:ext cx="942017" cy="417547"/>
          </a:xfrm>
          <a:prstGeom prst="roundRect">
            <a:avLst/>
          </a:prstGeom>
          <a:solidFill>
            <a:srgbClr val="1866FE"/>
          </a:solidFill>
          <a:ln>
            <a:solidFill>
              <a:schemeClr val="accent1">
                <a:lumMod val="60000"/>
                <a:lumOff val="40000"/>
              </a:schemeClr>
            </a:solidFill>
          </a:ln>
          <a:effectLst>
            <a:outerShdw blurRad="235545" sx="104000" sy="104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27000" bIns="27000" rtlCol="0" anchor="ctr">
            <a:noAutofit/>
          </a:bodyPr>
          <a:lstStyle/>
          <a:p>
            <a:pPr algn="ctr" defTabSz="2742238">
              <a:defRPr/>
            </a:pPr>
            <a:r>
              <a:rPr lang="de-AT" sz="800" b="1" spc="225">
                <a:solidFill>
                  <a:srgbClr val="FFFFFF"/>
                </a:solidFill>
                <a:latin typeface="Bernina Sans Offc"/>
              </a:rPr>
              <a:t>PREVENT </a:t>
            </a:r>
            <a:endParaRPr lang="en-AT" sz="800" b="1" spc="225">
              <a:solidFill>
                <a:srgbClr val="FFFFFF"/>
              </a:solidFill>
              <a:latin typeface="Bernina Sans Offc"/>
            </a:endParaRPr>
          </a:p>
        </p:txBody>
      </p:sp>
      <p:sp>
        <p:nvSpPr>
          <p:cNvPr id="19" name="Slide Number Placeholder 3">
            <a:extLst>
              <a:ext uri="{FF2B5EF4-FFF2-40B4-BE49-F238E27FC236}">
                <a16:creationId xmlns:a16="http://schemas.microsoft.com/office/drawing/2014/main" id="{C0CD016C-8C38-DDF0-8B3B-115194CEF4AD}"/>
              </a:ext>
            </a:extLst>
          </p:cNvPr>
          <p:cNvSpPr>
            <a:spLocks noGrp="1"/>
          </p:cNvSpPr>
          <p:nvPr>
            <p:ph type="sldNum" sz="quarter" idx="26"/>
          </p:nvPr>
        </p:nvSpPr>
        <p:spPr>
          <a:xfrm>
            <a:off x="11417212" y="6487290"/>
            <a:ext cx="410527" cy="246221"/>
          </a:xfrm>
        </p:spPr>
        <p:txBody>
          <a:bodyPr/>
          <a:lstStyle/>
          <a:p>
            <a:fld id="{0A1A0966-58B5-D140-B861-27719A32589F}" type="slidenum">
              <a:rPr lang="en-US" smtClean="0">
                <a:solidFill>
                  <a:schemeClr val="bg1"/>
                </a:solidFill>
              </a:rPr>
              <a:pPr/>
              <a:t>2</a:t>
            </a:fld>
            <a:endParaRPr lang="en-US" dirty="0">
              <a:solidFill>
                <a:schemeClr val="bg1"/>
              </a:solidFill>
            </a:endParaRPr>
          </a:p>
        </p:txBody>
      </p:sp>
    </p:spTree>
    <p:extLst>
      <p:ext uri="{BB962C8B-B14F-4D97-AF65-F5344CB8AC3E}">
        <p14:creationId xmlns:p14="http://schemas.microsoft.com/office/powerpoint/2010/main" val="186686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1AB88E3-A432-BFDB-9EAC-FB8FC59CFB6C}"/>
              </a:ext>
            </a:extLst>
          </p:cNvPr>
          <p:cNvSpPr>
            <a:spLocks noGrp="1"/>
          </p:cNvSpPr>
          <p:nvPr>
            <p:ph sz="quarter" idx="23"/>
          </p:nvPr>
        </p:nvSpPr>
        <p:spPr>
          <a:xfrm>
            <a:off x="6096000" y="1383803"/>
            <a:ext cx="5832693" cy="2395350"/>
          </a:xfrm>
        </p:spPr>
        <p:txBody>
          <a:bodyPr>
            <a:normAutofit/>
          </a:bodyPr>
          <a:lstStyle/>
          <a:p>
            <a:r>
              <a:rPr lang="en-SE" sz="2000" dirty="0">
                <a:solidFill>
                  <a:schemeClr val="bg1"/>
                </a:solidFill>
                <a:latin typeface="Bernina Sans Narrow Exbold" pitchFamily="50" charset="0"/>
              </a:rPr>
              <a:t>Accountable providers perform better</a:t>
            </a:r>
          </a:p>
          <a:p>
            <a:pPr lvl="1"/>
            <a:r>
              <a:rPr lang="en-SE" dirty="0">
                <a:solidFill>
                  <a:schemeClr val="bg1"/>
                </a:solidFill>
                <a:latin typeface="Bernina Sans Offc"/>
              </a:rPr>
              <a:t>Payment chains for different </a:t>
            </a:r>
            <a:r>
              <a:rPr lang="en-SE" dirty="0" err="1">
                <a:solidFill>
                  <a:schemeClr val="bg1"/>
                </a:solidFill>
                <a:latin typeface="Bernina Sans Offc"/>
              </a:rPr>
              <a:t>LOB’s</a:t>
            </a:r>
            <a:r>
              <a:rPr lang="en-SE" dirty="0">
                <a:solidFill>
                  <a:schemeClr val="bg1"/>
                </a:solidFill>
                <a:latin typeface="Bernina Sans Offc"/>
              </a:rPr>
              <a:t>, including external payment providers</a:t>
            </a:r>
          </a:p>
          <a:p>
            <a:pPr lvl="1"/>
            <a:r>
              <a:rPr lang="en-SE" dirty="0">
                <a:solidFill>
                  <a:schemeClr val="bg1"/>
                </a:solidFill>
                <a:latin typeface="Bernina Sans Offc"/>
              </a:rPr>
              <a:t>Visibility &amp; Remediation process in place</a:t>
            </a:r>
          </a:p>
          <a:p>
            <a:pPr lvl="1"/>
            <a:r>
              <a:rPr lang="en-SE" dirty="0">
                <a:solidFill>
                  <a:schemeClr val="bg1"/>
                </a:solidFill>
                <a:latin typeface="Bernina Sans Offc"/>
              </a:rPr>
              <a:t>Not just performance, but SLA’s with penalties</a:t>
            </a:r>
          </a:p>
        </p:txBody>
      </p:sp>
      <p:sp>
        <p:nvSpPr>
          <p:cNvPr id="3" name="Footer Placeholder 2">
            <a:extLst>
              <a:ext uri="{FF2B5EF4-FFF2-40B4-BE49-F238E27FC236}">
                <a16:creationId xmlns:a16="http://schemas.microsoft.com/office/drawing/2014/main" id="{3D7652F0-22BD-5A41-BD64-913E2A43745F}"/>
              </a:ext>
            </a:extLst>
          </p:cNvPr>
          <p:cNvSpPr>
            <a:spLocks noGrp="1"/>
          </p:cNvSpPr>
          <p:nvPr>
            <p:ph type="ftr" sz="quarter" idx="25"/>
          </p:nvPr>
        </p:nvSpPr>
        <p:spPr/>
        <p:txBody>
          <a:bodyPr/>
          <a:lstStyle/>
          <a:p>
            <a:r>
              <a:rPr lang="en-US"/>
              <a:t>CONFIDENTIAL</a:t>
            </a:r>
          </a:p>
        </p:txBody>
      </p:sp>
      <p:sp>
        <p:nvSpPr>
          <p:cNvPr id="4" name="Slide Number Placeholder 3">
            <a:extLst>
              <a:ext uri="{FF2B5EF4-FFF2-40B4-BE49-F238E27FC236}">
                <a16:creationId xmlns:a16="http://schemas.microsoft.com/office/drawing/2014/main" id="{2173A486-3595-854E-8020-51A3AF58DC50}"/>
              </a:ext>
            </a:extLst>
          </p:cNvPr>
          <p:cNvSpPr>
            <a:spLocks noGrp="1"/>
          </p:cNvSpPr>
          <p:nvPr>
            <p:ph type="sldNum" sz="quarter" idx="26"/>
          </p:nvPr>
        </p:nvSpPr>
        <p:spPr/>
        <p:txBody>
          <a:bodyPr/>
          <a:lstStyle/>
          <a:p>
            <a:fld id="{0A1A0966-58B5-D140-B861-27719A32589F}" type="slidenum">
              <a:rPr lang="en-US" smtClean="0">
                <a:solidFill>
                  <a:schemeClr val="bg1"/>
                </a:solidFill>
              </a:rPr>
              <a:pPr/>
              <a:t>3</a:t>
            </a:fld>
            <a:endParaRPr lang="en-US" dirty="0">
              <a:solidFill>
                <a:schemeClr val="bg1"/>
              </a:solidFill>
            </a:endParaRPr>
          </a:p>
        </p:txBody>
      </p:sp>
      <p:sp>
        <p:nvSpPr>
          <p:cNvPr id="13" name="Title 12">
            <a:extLst>
              <a:ext uri="{FF2B5EF4-FFF2-40B4-BE49-F238E27FC236}">
                <a16:creationId xmlns:a16="http://schemas.microsoft.com/office/drawing/2014/main" id="{FAE19B68-8600-7200-3C7D-91A5C2AE83DF}"/>
              </a:ext>
            </a:extLst>
          </p:cNvPr>
          <p:cNvSpPr>
            <a:spLocks noGrp="1"/>
          </p:cNvSpPr>
          <p:nvPr>
            <p:ph type="title"/>
          </p:nvPr>
        </p:nvSpPr>
        <p:spPr/>
        <p:txBody>
          <a:bodyPr/>
          <a:lstStyle/>
          <a:p>
            <a:r>
              <a:rPr lang="en-US" dirty="0">
                <a:solidFill>
                  <a:schemeClr val="bg1"/>
                </a:solidFill>
              </a:rPr>
              <a:t>From strategy to </a:t>
            </a:r>
            <a:r>
              <a:rPr lang="en-SE" dirty="0">
                <a:solidFill>
                  <a:schemeClr val="bg1"/>
                </a:solidFill>
              </a:rPr>
              <a:t>results</a:t>
            </a:r>
            <a:r>
              <a:rPr lang="en-US" dirty="0">
                <a:solidFill>
                  <a:schemeClr val="bg1"/>
                </a:solidFill>
              </a:rPr>
              <a:t> – real world </a:t>
            </a:r>
            <a:r>
              <a:rPr lang="en-SE" dirty="0">
                <a:solidFill>
                  <a:schemeClr val="bg1"/>
                </a:solidFill>
              </a:rPr>
              <a:t>business cases</a:t>
            </a:r>
            <a:endParaRPr lang="en-GB" dirty="0">
              <a:solidFill>
                <a:schemeClr val="bg1"/>
              </a:solidFill>
            </a:endParaRPr>
          </a:p>
        </p:txBody>
      </p:sp>
      <p:sp>
        <p:nvSpPr>
          <p:cNvPr id="14" name="Text Placeholder 6">
            <a:extLst>
              <a:ext uri="{FF2B5EF4-FFF2-40B4-BE49-F238E27FC236}">
                <a16:creationId xmlns:a16="http://schemas.microsoft.com/office/drawing/2014/main" id="{068F8E7E-469C-57AF-59B1-6DF83FFA5AEC}"/>
              </a:ext>
            </a:extLst>
          </p:cNvPr>
          <p:cNvSpPr txBox="1">
            <a:spLocks/>
          </p:cNvSpPr>
          <p:nvPr/>
        </p:nvSpPr>
        <p:spPr>
          <a:xfrm>
            <a:off x="6118301" y="4042280"/>
            <a:ext cx="5832693" cy="2395350"/>
          </a:xfrm>
          <a:prstGeom prst="rect">
            <a:avLst/>
          </a:prstGeom>
        </p:spPr>
        <p:txBody>
          <a:bodyPr vert="horz" lIns="91440" tIns="45720" rIns="91440" bIns="45720" rtlCol="0">
            <a:normAutofit/>
          </a:bodyPr>
          <a:lstStyle>
            <a:lvl1pPr marL="184150" indent="-184150" algn="l" defTabSz="914400" rtl="0" eaLnBrk="1" latinLnBrk="0" hangingPunct="1">
              <a:lnSpc>
                <a:spcPct val="90000"/>
              </a:lnSpc>
              <a:spcBef>
                <a:spcPts val="1000"/>
              </a:spcBef>
              <a:buSzPct val="80000"/>
              <a:buFont typeface="Wingdings" pitchFamily="2" charset="2"/>
              <a:buChar char="§"/>
              <a:tabLst/>
              <a:defRPr sz="2400" b="0" i="0" kern="1200">
                <a:solidFill>
                  <a:schemeClr val="tx1"/>
                </a:solidFill>
                <a:latin typeface="Bernina Sans Offc" panose="02000000000000000000" pitchFamily="2" charset="77"/>
                <a:ea typeface="+mn-ea"/>
                <a:cs typeface="+mn-cs"/>
              </a:defRPr>
            </a:lvl1pPr>
            <a:lvl2pPr marL="400050" indent="-184150" algn="l" defTabSz="914400" rtl="0" eaLnBrk="1" latinLnBrk="0" hangingPunct="1">
              <a:lnSpc>
                <a:spcPct val="90000"/>
              </a:lnSpc>
              <a:spcBef>
                <a:spcPts val="500"/>
              </a:spcBef>
              <a:buSzPct val="80000"/>
              <a:buFont typeface="Wingdings" pitchFamily="2" charset="2"/>
              <a:buChar char="§"/>
              <a:tabLst/>
              <a:defRPr sz="1800" b="0" i="0" kern="1200">
                <a:solidFill>
                  <a:schemeClr val="tx1"/>
                </a:solidFill>
                <a:latin typeface="Bernina Sans Offc" panose="02000000000000000000" pitchFamily="2" charset="77"/>
                <a:ea typeface="+mn-ea"/>
                <a:cs typeface="+mn-cs"/>
              </a:defRPr>
            </a:lvl2pPr>
            <a:lvl3pPr marL="571500" indent="-127000" algn="l" defTabSz="914400" rtl="0" eaLnBrk="1" latinLnBrk="0" hangingPunct="1">
              <a:lnSpc>
                <a:spcPct val="90000"/>
              </a:lnSpc>
              <a:spcBef>
                <a:spcPts val="500"/>
              </a:spcBef>
              <a:buSzPct val="80000"/>
              <a:buFont typeface="Wingdings" pitchFamily="2" charset="2"/>
              <a:buChar char="§"/>
              <a:tabLst/>
              <a:defRPr sz="1600" b="0" i="0" kern="1200">
                <a:solidFill>
                  <a:schemeClr val="tx1"/>
                </a:solidFill>
                <a:latin typeface="Bernina Sans Offc" panose="02000000000000000000" pitchFamily="2" charset="77"/>
                <a:ea typeface="+mn-ea"/>
                <a:cs typeface="+mn-cs"/>
              </a:defRPr>
            </a:lvl3pPr>
            <a:lvl4pPr marL="811212" indent="-171450" algn="l" defTabSz="914400" rtl="0" eaLnBrk="1" latinLnBrk="0" hangingPunct="1">
              <a:lnSpc>
                <a:spcPct val="90000"/>
              </a:lnSpc>
              <a:spcBef>
                <a:spcPts val="500"/>
              </a:spcBef>
              <a:buSzPct val="80000"/>
              <a:buFont typeface="Wingdings" pitchFamily="2" charset="2"/>
              <a:buChar char="§"/>
              <a:tabLst/>
              <a:defRPr sz="1400" b="0" i="0" kern="1200">
                <a:solidFill>
                  <a:schemeClr val="tx1"/>
                </a:solidFill>
                <a:latin typeface="Bernina Sans Offc" panose="02000000000000000000" pitchFamily="2" charset="77"/>
                <a:ea typeface="+mn-ea"/>
                <a:cs typeface="+mn-cs"/>
              </a:defRPr>
            </a:lvl4pPr>
            <a:lvl5pPr marL="982662" indent="-171450" algn="l" defTabSz="914400" rtl="0" eaLnBrk="1" latinLnBrk="0" hangingPunct="1">
              <a:lnSpc>
                <a:spcPct val="90000"/>
              </a:lnSpc>
              <a:spcBef>
                <a:spcPts val="500"/>
              </a:spcBef>
              <a:buSzPct val="80000"/>
              <a:buFont typeface="Wingdings" pitchFamily="2" charset="2"/>
              <a:buChar char="§"/>
              <a:tabLst/>
              <a:defRPr sz="1200" b="0" i="0" kern="1200">
                <a:solidFill>
                  <a:schemeClr val="tx1"/>
                </a:solidFill>
                <a:latin typeface="Bernina Sans Offc"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SE" sz="2000" dirty="0">
                <a:solidFill>
                  <a:schemeClr val="bg1"/>
                </a:solidFill>
                <a:latin typeface="Bernina Sans Narrow Exbold" pitchFamily="50" charset="0"/>
              </a:rPr>
              <a:t>Joint challenges have joint solutions</a:t>
            </a:r>
          </a:p>
          <a:p>
            <a:pPr lvl="1"/>
            <a:r>
              <a:rPr lang="en-SE" dirty="0">
                <a:solidFill>
                  <a:schemeClr val="bg1"/>
                </a:solidFill>
                <a:latin typeface="Bernina Sans Offc"/>
              </a:rPr>
              <a:t>Disparate reseller frontends</a:t>
            </a:r>
          </a:p>
          <a:p>
            <a:pPr lvl="1"/>
            <a:r>
              <a:rPr lang="en-SE" dirty="0">
                <a:solidFill>
                  <a:schemeClr val="bg1"/>
                </a:solidFill>
                <a:latin typeface="Bernina Sans Offc"/>
              </a:rPr>
              <a:t>Process in place for joint performance visibility</a:t>
            </a:r>
          </a:p>
          <a:p>
            <a:pPr lvl="1"/>
            <a:r>
              <a:rPr lang="en-SE" dirty="0">
                <a:solidFill>
                  <a:schemeClr val="bg1"/>
                </a:solidFill>
                <a:latin typeface="Bernina Sans Offc"/>
              </a:rPr>
              <a:t>Real time third party performance transparency</a:t>
            </a:r>
          </a:p>
        </p:txBody>
      </p:sp>
      <p:grpSp>
        <p:nvGrpSpPr>
          <p:cNvPr id="6" name="Group 5">
            <a:extLst>
              <a:ext uri="{FF2B5EF4-FFF2-40B4-BE49-F238E27FC236}">
                <a16:creationId xmlns:a16="http://schemas.microsoft.com/office/drawing/2014/main" id="{C17E861C-C2CB-CEED-D1EC-54CCC010E56C}"/>
              </a:ext>
            </a:extLst>
          </p:cNvPr>
          <p:cNvGrpSpPr/>
          <p:nvPr/>
        </p:nvGrpSpPr>
        <p:grpSpPr>
          <a:xfrm>
            <a:off x="541446" y="1352120"/>
            <a:ext cx="5061912" cy="2435645"/>
            <a:chOff x="541446" y="1352120"/>
            <a:chExt cx="5061912" cy="2435645"/>
          </a:xfrm>
        </p:grpSpPr>
        <p:pic>
          <p:nvPicPr>
            <p:cNvPr id="16" name="Picture 15" descr="A person using a phone to pay&#10;&#10;Description automatically generated">
              <a:extLst>
                <a:ext uri="{FF2B5EF4-FFF2-40B4-BE49-F238E27FC236}">
                  <a16:creationId xmlns:a16="http://schemas.microsoft.com/office/drawing/2014/main" id="{FA340AF3-D6B5-0569-0DE5-CA41D8E4C8DD}"/>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rightnessContrast bright="-40000"/>
                      </a14:imgEffect>
                    </a14:imgLayer>
                  </a14:imgProps>
                </a:ext>
              </a:extLst>
            </a:blip>
            <a:srcRect b="14458"/>
            <a:stretch/>
          </p:blipFill>
          <p:spPr>
            <a:xfrm>
              <a:off x="541446" y="1352120"/>
              <a:ext cx="5061912" cy="2435645"/>
            </a:xfrm>
            <a:prstGeom prst="rect">
              <a:avLst/>
            </a:prstGeom>
          </p:spPr>
        </p:pic>
        <p:grpSp>
          <p:nvGrpSpPr>
            <p:cNvPr id="24" name="Group 23">
              <a:extLst>
                <a:ext uri="{FF2B5EF4-FFF2-40B4-BE49-F238E27FC236}">
                  <a16:creationId xmlns:a16="http://schemas.microsoft.com/office/drawing/2014/main" id="{C342899C-EB9A-5949-8403-BD9E42ADA7D4}"/>
                </a:ext>
              </a:extLst>
            </p:cNvPr>
            <p:cNvGrpSpPr/>
            <p:nvPr/>
          </p:nvGrpSpPr>
          <p:grpSpPr>
            <a:xfrm>
              <a:off x="4596745" y="1682746"/>
              <a:ext cx="720000" cy="1749528"/>
              <a:chOff x="4586446" y="1682746"/>
              <a:chExt cx="720000" cy="1749528"/>
            </a:xfrm>
            <a:effectLst>
              <a:outerShdw blurRad="50800" dist="38100" dir="2700000" algn="tl" rotWithShape="0">
                <a:prstClr val="black">
                  <a:alpha val="40000"/>
                </a:prstClr>
              </a:outerShdw>
            </a:effectLst>
          </p:grpSpPr>
          <p:pic>
            <p:nvPicPr>
              <p:cNvPr id="44" name="Graphic 43">
                <a:extLst>
                  <a:ext uri="{FF2B5EF4-FFF2-40B4-BE49-F238E27FC236}">
                    <a16:creationId xmlns:a16="http://schemas.microsoft.com/office/drawing/2014/main" id="{3CC09216-FC48-D94C-D6CC-A79F31DA52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86446" y="1682746"/>
                <a:ext cx="720000" cy="720000"/>
              </a:xfrm>
              <a:prstGeom prst="rect">
                <a:avLst/>
              </a:prstGeom>
              <a:effectLst>
                <a:outerShdw blurRad="50800" dist="38100" dir="2700000" algn="tl" rotWithShape="0">
                  <a:prstClr val="black">
                    <a:alpha val="40000"/>
                  </a:prstClr>
                </a:outerShdw>
              </a:effectLst>
            </p:spPr>
          </p:pic>
          <p:pic>
            <p:nvPicPr>
              <p:cNvPr id="46" name="Graphic 45">
                <a:extLst>
                  <a:ext uri="{FF2B5EF4-FFF2-40B4-BE49-F238E27FC236}">
                    <a16:creationId xmlns:a16="http://schemas.microsoft.com/office/drawing/2014/main" id="{3F1F0CE8-3F99-7F8D-1EC3-1CC44E1CB0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86446" y="2777031"/>
                <a:ext cx="655243" cy="655243"/>
              </a:xfrm>
              <a:prstGeom prst="rect">
                <a:avLst/>
              </a:prstGeom>
              <a:effectLst>
                <a:outerShdw blurRad="50800" dist="38100" dir="2700000" algn="tl" rotWithShape="0">
                  <a:prstClr val="black">
                    <a:alpha val="40000"/>
                  </a:prstClr>
                </a:outerShdw>
              </a:effectLst>
            </p:spPr>
          </p:pic>
        </p:grpSp>
        <p:sp>
          <p:nvSpPr>
            <p:cNvPr id="51" name="TextBox 50">
              <a:extLst>
                <a:ext uri="{FF2B5EF4-FFF2-40B4-BE49-F238E27FC236}">
                  <a16:creationId xmlns:a16="http://schemas.microsoft.com/office/drawing/2014/main" id="{5B311ABA-AD00-2943-5B12-5522809D960D}"/>
                </a:ext>
              </a:extLst>
            </p:cNvPr>
            <p:cNvSpPr txBox="1"/>
            <p:nvPr/>
          </p:nvSpPr>
          <p:spPr>
            <a:xfrm>
              <a:off x="4076866" y="2228907"/>
              <a:ext cx="191964" cy="677108"/>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p>
              <a:pPr algn="ctr">
                <a:lnSpc>
                  <a:spcPct val="100000"/>
                </a:lnSpc>
              </a:pPr>
              <a:r>
                <a:rPr lang="en-SE" sz="4400">
                  <a:solidFill>
                    <a:srgbClr val="7DC540"/>
                  </a:solidFill>
                  <a:latin typeface="+mj-lt"/>
                </a:rPr>
                <a:t>=</a:t>
              </a:r>
              <a:endParaRPr lang="en-GB" sz="4400">
                <a:solidFill>
                  <a:srgbClr val="7DC540"/>
                </a:solidFill>
                <a:latin typeface="+mj-lt"/>
              </a:endParaRPr>
            </a:p>
          </p:txBody>
        </p:sp>
        <p:grpSp>
          <p:nvGrpSpPr>
            <p:cNvPr id="21" name="Group 20">
              <a:extLst>
                <a:ext uri="{FF2B5EF4-FFF2-40B4-BE49-F238E27FC236}">
                  <a16:creationId xmlns:a16="http://schemas.microsoft.com/office/drawing/2014/main" id="{F45D204E-3D09-7086-D613-7E45465AA11A}"/>
                </a:ext>
              </a:extLst>
            </p:cNvPr>
            <p:cNvGrpSpPr/>
            <p:nvPr/>
          </p:nvGrpSpPr>
          <p:grpSpPr>
            <a:xfrm>
              <a:off x="802226" y="1502746"/>
              <a:ext cx="1102073" cy="2141906"/>
              <a:chOff x="749975" y="1502746"/>
              <a:chExt cx="1102073" cy="2141906"/>
            </a:xfrm>
            <a:effectLst>
              <a:outerShdw blurRad="50800" dist="38100" dir="2700000" algn="tl" rotWithShape="0">
                <a:prstClr val="black">
                  <a:alpha val="40000"/>
                </a:prstClr>
              </a:outerShdw>
            </a:effectLst>
          </p:grpSpPr>
          <p:pic>
            <p:nvPicPr>
              <p:cNvPr id="5" name="Picture 4" descr="A green credit card with black lines&#10;&#10;Description automatically generated">
                <a:extLst>
                  <a:ext uri="{FF2B5EF4-FFF2-40B4-BE49-F238E27FC236}">
                    <a16:creationId xmlns:a16="http://schemas.microsoft.com/office/drawing/2014/main" id="{71BDE6CB-876E-32C2-CC00-EC9ECDC52F0F}"/>
                  </a:ext>
                </a:extLst>
              </p:cNvPr>
              <p:cNvPicPr>
                <a:picLocks noChangeAspect="1"/>
              </p:cNvPicPr>
              <p:nvPr/>
            </p:nvPicPr>
            <p:blipFill>
              <a:blip r:embed="rId9"/>
              <a:stretch>
                <a:fillRect/>
              </a:stretch>
            </p:blipFill>
            <p:spPr>
              <a:xfrm>
                <a:off x="772048" y="1502746"/>
                <a:ext cx="1080000" cy="1080000"/>
              </a:xfrm>
              <a:prstGeom prst="rect">
                <a:avLst/>
              </a:prstGeom>
            </p:spPr>
          </p:pic>
          <p:pic>
            <p:nvPicPr>
              <p:cNvPr id="10" name="Picture 9" descr="A green and black logo&#10;&#10;Description automatically generated">
                <a:extLst>
                  <a:ext uri="{FF2B5EF4-FFF2-40B4-BE49-F238E27FC236}">
                    <a16:creationId xmlns:a16="http://schemas.microsoft.com/office/drawing/2014/main" id="{E605095F-5D04-8373-4EFB-8E9D092298D4}"/>
                  </a:ext>
                </a:extLst>
              </p:cNvPr>
              <p:cNvPicPr>
                <a:picLocks noChangeAspect="1"/>
              </p:cNvPicPr>
              <p:nvPr/>
            </p:nvPicPr>
            <p:blipFill>
              <a:blip r:embed="rId10"/>
              <a:stretch>
                <a:fillRect/>
              </a:stretch>
            </p:blipFill>
            <p:spPr>
              <a:xfrm>
                <a:off x="749975" y="2564652"/>
                <a:ext cx="1080000" cy="1080000"/>
              </a:xfrm>
              <a:prstGeom prst="rect">
                <a:avLst/>
              </a:prstGeom>
            </p:spPr>
          </p:pic>
        </p:grpSp>
        <p:sp>
          <p:nvSpPr>
            <p:cNvPr id="15" name="TextBox 14">
              <a:extLst>
                <a:ext uri="{FF2B5EF4-FFF2-40B4-BE49-F238E27FC236}">
                  <a16:creationId xmlns:a16="http://schemas.microsoft.com/office/drawing/2014/main" id="{17ACC6E0-E3D6-C530-99F4-CA2E7E53D366}"/>
                </a:ext>
              </a:extLst>
            </p:cNvPr>
            <p:cNvSpPr txBox="1"/>
            <p:nvPr/>
          </p:nvSpPr>
          <p:spPr>
            <a:xfrm>
              <a:off x="2169666" y="2228907"/>
              <a:ext cx="191964" cy="677108"/>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p>
              <a:pPr algn="ctr">
                <a:lnSpc>
                  <a:spcPct val="100000"/>
                </a:lnSpc>
              </a:pPr>
              <a:r>
                <a:rPr lang="en-SE" sz="4400">
                  <a:solidFill>
                    <a:srgbClr val="7DC540"/>
                  </a:solidFill>
                  <a:latin typeface="+mj-lt"/>
                </a:rPr>
                <a:t>+</a:t>
              </a:r>
              <a:endParaRPr lang="en-GB" sz="4400">
                <a:solidFill>
                  <a:srgbClr val="7DC540"/>
                </a:solidFill>
                <a:latin typeface="+mj-lt"/>
              </a:endParaRPr>
            </a:p>
          </p:txBody>
        </p:sp>
        <p:grpSp>
          <p:nvGrpSpPr>
            <p:cNvPr id="23" name="Group 22">
              <a:extLst>
                <a:ext uri="{FF2B5EF4-FFF2-40B4-BE49-F238E27FC236}">
                  <a16:creationId xmlns:a16="http://schemas.microsoft.com/office/drawing/2014/main" id="{D434CC2D-7035-29DB-A816-02CEE8DB7F52}"/>
                </a:ext>
              </a:extLst>
            </p:cNvPr>
            <p:cNvGrpSpPr/>
            <p:nvPr/>
          </p:nvGrpSpPr>
          <p:grpSpPr>
            <a:xfrm>
              <a:off x="2682240" y="1499862"/>
              <a:ext cx="1117434" cy="2119435"/>
              <a:chOff x="2662520" y="1499862"/>
              <a:chExt cx="1117434" cy="2119435"/>
            </a:xfrm>
            <a:effectLst>
              <a:outerShdw blurRad="50800" dist="38100" dir="2700000" algn="tl" rotWithShape="0">
                <a:prstClr val="black">
                  <a:alpha val="40000"/>
                </a:prstClr>
              </a:outerShdw>
            </a:effectLst>
          </p:grpSpPr>
          <p:pic>
            <p:nvPicPr>
              <p:cNvPr id="12" name="Picture 11" descr="A green hexagon with a point in the center&#10;&#10;Description automatically generated">
                <a:extLst>
                  <a:ext uri="{FF2B5EF4-FFF2-40B4-BE49-F238E27FC236}">
                    <a16:creationId xmlns:a16="http://schemas.microsoft.com/office/drawing/2014/main" id="{2092C0B6-F561-CB4B-95FA-3AA6402C525C}"/>
                  </a:ext>
                </a:extLst>
              </p:cNvPr>
              <p:cNvPicPr>
                <a:picLocks noChangeAspect="1"/>
              </p:cNvPicPr>
              <p:nvPr/>
            </p:nvPicPr>
            <p:blipFill>
              <a:blip r:embed="rId11"/>
              <a:stretch>
                <a:fillRect/>
              </a:stretch>
            </p:blipFill>
            <p:spPr>
              <a:xfrm>
                <a:off x="2699954" y="1499862"/>
                <a:ext cx="1080000" cy="1080000"/>
              </a:xfrm>
              <a:prstGeom prst="rect">
                <a:avLst/>
              </a:prstGeom>
            </p:spPr>
          </p:pic>
          <p:pic>
            <p:nvPicPr>
              <p:cNvPr id="19" name="Picture 18" descr="A green and black wrench&#10;&#10;Description automatically generated">
                <a:extLst>
                  <a:ext uri="{FF2B5EF4-FFF2-40B4-BE49-F238E27FC236}">
                    <a16:creationId xmlns:a16="http://schemas.microsoft.com/office/drawing/2014/main" id="{A94F05C7-F46E-4EF0-AD6B-8F6DEF25E96E}"/>
                  </a:ext>
                </a:extLst>
              </p:cNvPr>
              <p:cNvPicPr>
                <a:picLocks noChangeAspect="1"/>
              </p:cNvPicPr>
              <p:nvPr/>
            </p:nvPicPr>
            <p:blipFill>
              <a:blip r:embed="rId12"/>
              <a:stretch>
                <a:fillRect/>
              </a:stretch>
            </p:blipFill>
            <p:spPr>
              <a:xfrm>
                <a:off x="2662520" y="2539297"/>
                <a:ext cx="1080000" cy="1080000"/>
              </a:xfrm>
              <a:prstGeom prst="rect">
                <a:avLst/>
              </a:prstGeom>
            </p:spPr>
          </p:pic>
        </p:grpSp>
      </p:grpSp>
      <p:grpSp>
        <p:nvGrpSpPr>
          <p:cNvPr id="8" name="Group 7">
            <a:extLst>
              <a:ext uri="{FF2B5EF4-FFF2-40B4-BE49-F238E27FC236}">
                <a16:creationId xmlns:a16="http://schemas.microsoft.com/office/drawing/2014/main" id="{06796D14-84DD-4897-63E7-237E9C2B69E7}"/>
              </a:ext>
            </a:extLst>
          </p:cNvPr>
          <p:cNvGrpSpPr/>
          <p:nvPr/>
        </p:nvGrpSpPr>
        <p:grpSpPr>
          <a:xfrm>
            <a:off x="541446" y="4042280"/>
            <a:ext cx="5061912" cy="2435645"/>
            <a:chOff x="541446" y="4042280"/>
            <a:chExt cx="5061912" cy="2435645"/>
          </a:xfrm>
        </p:grpSpPr>
        <p:pic>
          <p:nvPicPr>
            <p:cNvPr id="18" name="Picture 17" descr="A group of women sitting at a desk&#10;&#10;Description automatically generated">
              <a:extLst>
                <a:ext uri="{FF2B5EF4-FFF2-40B4-BE49-F238E27FC236}">
                  <a16:creationId xmlns:a16="http://schemas.microsoft.com/office/drawing/2014/main" id="{D9EC9D7E-258A-7D8C-5FEA-D0C9026DDB4C}"/>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40000"/>
                      </a14:imgEffect>
                    </a14:imgLayer>
                  </a14:imgProps>
                </a:ext>
              </a:extLst>
            </a:blip>
            <a:srcRect b="14458"/>
            <a:stretch/>
          </p:blipFill>
          <p:spPr>
            <a:xfrm>
              <a:off x="541446" y="4042280"/>
              <a:ext cx="5061912" cy="2435645"/>
            </a:xfrm>
            <a:prstGeom prst="rect">
              <a:avLst/>
            </a:prstGeom>
          </p:spPr>
        </p:pic>
        <p:grpSp>
          <p:nvGrpSpPr>
            <p:cNvPr id="54" name="Group 53">
              <a:extLst>
                <a:ext uri="{FF2B5EF4-FFF2-40B4-BE49-F238E27FC236}">
                  <a16:creationId xmlns:a16="http://schemas.microsoft.com/office/drawing/2014/main" id="{D4EA2723-4F8B-5F0A-A85C-92D64F86A8E2}"/>
                </a:ext>
              </a:extLst>
            </p:cNvPr>
            <p:cNvGrpSpPr/>
            <p:nvPr/>
          </p:nvGrpSpPr>
          <p:grpSpPr>
            <a:xfrm>
              <a:off x="2700957" y="4168527"/>
              <a:ext cx="1080000" cy="2210265"/>
              <a:chOff x="2700957" y="4168527"/>
              <a:chExt cx="1080000" cy="2210265"/>
            </a:xfrm>
            <a:effectLst>
              <a:outerShdw blurRad="50800" dist="38100" dir="2700000" algn="tl" rotWithShape="0">
                <a:prstClr val="black">
                  <a:alpha val="40000"/>
                </a:prstClr>
              </a:outerShdw>
            </a:effectLst>
          </p:grpSpPr>
          <p:pic>
            <p:nvPicPr>
              <p:cNvPr id="47" name="Picture 46" descr="A blue hexagon with a wave in the center&#10;&#10;Description automatically generated">
                <a:extLst>
                  <a:ext uri="{FF2B5EF4-FFF2-40B4-BE49-F238E27FC236}">
                    <a16:creationId xmlns:a16="http://schemas.microsoft.com/office/drawing/2014/main" id="{DB7FA728-2CF4-20F9-14D5-D05F7FC2C87B}"/>
                  </a:ext>
                </a:extLst>
              </p:cNvPr>
              <p:cNvPicPr>
                <a:picLocks noChangeAspect="1"/>
              </p:cNvPicPr>
              <p:nvPr/>
            </p:nvPicPr>
            <p:blipFill>
              <a:blip r:embed="rId15"/>
              <a:stretch>
                <a:fillRect/>
              </a:stretch>
            </p:blipFill>
            <p:spPr>
              <a:xfrm>
                <a:off x="2700957" y="4168527"/>
                <a:ext cx="1080000" cy="1080000"/>
              </a:xfrm>
              <a:prstGeom prst="rect">
                <a:avLst/>
              </a:prstGeom>
            </p:spPr>
          </p:pic>
          <p:pic>
            <p:nvPicPr>
              <p:cNvPr id="26" name="Picture 25" descr="A blue handshake on a black background&#10;&#10;Description automatically generated">
                <a:extLst>
                  <a:ext uri="{FF2B5EF4-FFF2-40B4-BE49-F238E27FC236}">
                    <a16:creationId xmlns:a16="http://schemas.microsoft.com/office/drawing/2014/main" id="{61672C28-1D01-4098-A7B6-409832E38208}"/>
                  </a:ext>
                </a:extLst>
              </p:cNvPr>
              <p:cNvPicPr>
                <a:picLocks noChangeAspect="1"/>
              </p:cNvPicPr>
              <p:nvPr/>
            </p:nvPicPr>
            <p:blipFill>
              <a:blip r:embed="rId16"/>
              <a:stretch>
                <a:fillRect/>
              </a:stretch>
            </p:blipFill>
            <p:spPr>
              <a:xfrm>
                <a:off x="2700957" y="5298792"/>
                <a:ext cx="1080000" cy="1080000"/>
              </a:xfrm>
              <a:prstGeom prst="rect">
                <a:avLst/>
              </a:prstGeom>
            </p:spPr>
          </p:pic>
        </p:grpSp>
        <p:pic>
          <p:nvPicPr>
            <p:cNvPr id="32" name="Graphic 31">
              <a:extLst>
                <a:ext uri="{FF2B5EF4-FFF2-40B4-BE49-F238E27FC236}">
                  <a16:creationId xmlns:a16="http://schemas.microsoft.com/office/drawing/2014/main" id="{CD3CC1D9-6BD9-AEDF-4703-18534D501DB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613845" y="4917202"/>
              <a:ext cx="685800" cy="685800"/>
            </a:xfrm>
            <a:prstGeom prst="rect">
              <a:avLst/>
            </a:prstGeom>
            <a:effectLst>
              <a:outerShdw blurRad="50800" dist="38100" dir="2700000" algn="tl" rotWithShape="0">
                <a:prstClr val="black">
                  <a:alpha val="40000"/>
                </a:prstClr>
              </a:outerShdw>
            </a:effectLst>
          </p:spPr>
        </p:pic>
        <p:sp>
          <p:nvSpPr>
            <p:cNvPr id="40" name="TextBox 39">
              <a:extLst>
                <a:ext uri="{FF2B5EF4-FFF2-40B4-BE49-F238E27FC236}">
                  <a16:creationId xmlns:a16="http://schemas.microsoft.com/office/drawing/2014/main" id="{83978C83-0DF4-6F63-E3C2-CF56FD62C3A2}"/>
                </a:ext>
              </a:extLst>
            </p:cNvPr>
            <p:cNvSpPr txBox="1"/>
            <p:nvPr/>
          </p:nvSpPr>
          <p:spPr>
            <a:xfrm>
              <a:off x="4076866" y="4921548"/>
              <a:ext cx="191964" cy="677108"/>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p>
              <a:pPr algn="ctr">
                <a:lnSpc>
                  <a:spcPct val="100000"/>
                </a:lnSpc>
              </a:pPr>
              <a:r>
                <a:rPr lang="en-SE" sz="4400">
                  <a:solidFill>
                    <a:srgbClr val="14A8F5"/>
                  </a:solidFill>
                  <a:latin typeface="+mj-lt"/>
                </a:rPr>
                <a:t>=</a:t>
              </a:r>
              <a:endParaRPr lang="en-GB" sz="4400">
                <a:solidFill>
                  <a:srgbClr val="14A8F5"/>
                </a:solidFill>
                <a:latin typeface="+mj-lt"/>
              </a:endParaRPr>
            </a:p>
          </p:txBody>
        </p:sp>
        <p:sp>
          <p:nvSpPr>
            <p:cNvPr id="43" name="TextBox 42">
              <a:extLst>
                <a:ext uri="{FF2B5EF4-FFF2-40B4-BE49-F238E27FC236}">
                  <a16:creationId xmlns:a16="http://schemas.microsoft.com/office/drawing/2014/main" id="{A8D7634A-AA98-F8F2-3DCA-AB6922797686}"/>
                </a:ext>
              </a:extLst>
            </p:cNvPr>
            <p:cNvSpPr txBox="1"/>
            <p:nvPr/>
          </p:nvSpPr>
          <p:spPr>
            <a:xfrm>
              <a:off x="2169666" y="4921548"/>
              <a:ext cx="191964" cy="677108"/>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p>
              <a:pPr algn="ctr">
                <a:lnSpc>
                  <a:spcPct val="100000"/>
                </a:lnSpc>
              </a:pPr>
              <a:r>
                <a:rPr lang="en-SE" sz="4400">
                  <a:solidFill>
                    <a:srgbClr val="14A8F5"/>
                  </a:solidFill>
                  <a:latin typeface="+mj-lt"/>
                </a:rPr>
                <a:t>+</a:t>
              </a:r>
              <a:endParaRPr lang="en-GB" sz="4400">
                <a:solidFill>
                  <a:srgbClr val="14A8F5"/>
                </a:solidFill>
                <a:latin typeface="+mj-lt"/>
              </a:endParaRPr>
            </a:p>
          </p:txBody>
        </p:sp>
        <p:grpSp>
          <p:nvGrpSpPr>
            <p:cNvPr id="53" name="Group 52">
              <a:extLst>
                <a:ext uri="{FF2B5EF4-FFF2-40B4-BE49-F238E27FC236}">
                  <a16:creationId xmlns:a16="http://schemas.microsoft.com/office/drawing/2014/main" id="{5F150A69-D271-45AD-2414-4B0E82755716}"/>
                </a:ext>
              </a:extLst>
            </p:cNvPr>
            <p:cNvGrpSpPr/>
            <p:nvPr/>
          </p:nvGrpSpPr>
          <p:grpSpPr>
            <a:xfrm>
              <a:off x="813262" y="4168527"/>
              <a:ext cx="1080000" cy="2210265"/>
              <a:chOff x="813262" y="4168527"/>
              <a:chExt cx="1080000" cy="2210265"/>
            </a:xfrm>
            <a:effectLst>
              <a:outerShdw blurRad="50800" dist="38100" dir="2700000" algn="tl" rotWithShape="0">
                <a:prstClr val="black">
                  <a:alpha val="40000"/>
                </a:prstClr>
              </a:outerShdw>
            </a:effectLst>
          </p:grpSpPr>
          <p:pic>
            <p:nvPicPr>
              <p:cNvPr id="49" name="Picture 48" descr="A blue chain link on a black background&#10;&#10;Description automatically generated">
                <a:extLst>
                  <a:ext uri="{FF2B5EF4-FFF2-40B4-BE49-F238E27FC236}">
                    <a16:creationId xmlns:a16="http://schemas.microsoft.com/office/drawing/2014/main" id="{1805718C-910C-B1D0-EF18-70D5ED256A5E}"/>
                  </a:ext>
                </a:extLst>
              </p:cNvPr>
              <p:cNvPicPr>
                <a:picLocks noChangeAspect="1"/>
              </p:cNvPicPr>
              <p:nvPr/>
            </p:nvPicPr>
            <p:blipFill>
              <a:blip r:embed="rId19"/>
              <a:stretch>
                <a:fillRect/>
              </a:stretch>
            </p:blipFill>
            <p:spPr>
              <a:xfrm>
                <a:off x="813262" y="5298792"/>
                <a:ext cx="1080000" cy="1080000"/>
              </a:xfrm>
              <a:prstGeom prst="rect">
                <a:avLst/>
              </a:prstGeom>
            </p:spPr>
          </p:pic>
          <p:pic>
            <p:nvPicPr>
              <p:cNvPr id="52" name="Picture 51" descr="A blue dollar sign on a black background&#10;&#10;Description automatically generated">
                <a:extLst>
                  <a:ext uri="{FF2B5EF4-FFF2-40B4-BE49-F238E27FC236}">
                    <a16:creationId xmlns:a16="http://schemas.microsoft.com/office/drawing/2014/main" id="{2C33D4EE-64BA-FE1C-A168-62D00E862BC1}"/>
                  </a:ext>
                </a:extLst>
              </p:cNvPr>
              <p:cNvPicPr>
                <a:picLocks noChangeAspect="1"/>
              </p:cNvPicPr>
              <p:nvPr/>
            </p:nvPicPr>
            <p:blipFill>
              <a:blip r:embed="rId20"/>
              <a:stretch>
                <a:fillRect/>
              </a:stretch>
            </p:blipFill>
            <p:spPr>
              <a:xfrm>
                <a:off x="813262" y="4168527"/>
                <a:ext cx="1080000" cy="1080000"/>
              </a:xfrm>
              <a:prstGeom prst="rect">
                <a:avLst/>
              </a:prstGeom>
            </p:spPr>
          </p:pic>
        </p:grpSp>
      </p:grpSp>
    </p:spTree>
    <p:extLst>
      <p:ext uri="{BB962C8B-B14F-4D97-AF65-F5344CB8AC3E}">
        <p14:creationId xmlns:p14="http://schemas.microsoft.com/office/powerpoint/2010/main" val="179782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1AB88E3-A432-BFDB-9EAC-FB8FC59CFB6C}"/>
              </a:ext>
            </a:extLst>
          </p:cNvPr>
          <p:cNvSpPr>
            <a:spLocks noGrp="1"/>
          </p:cNvSpPr>
          <p:nvPr>
            <p:ph sz="quarter" idx="23"/>
          </p:nvPr>
        </p:nvSpPr>
        <p:spPr>
          <a:xfrm>
            <a:off x="6096000" y="1383803"/>
            <a:ext cx="5832693" cy="2395350"/>
          </a:xfrm>
        </p:spPr>
        <p:txBody>
          <a:bodyPr>
            <a:normAutofit/>
          </a:bodyPr>
          <a:lstStyle/>
          <a:p>
            <a:r>
              <a:rPr lang="en-SE" sz="2000" dirty="0">
                <a:solidFill>
                  <a:schemeClr val="bg1"/>
                </a:solidFill>
                <a:latin typeface="Bernina Sans Narrow Exbold" pitchFamily="50" charset="0"/>
              </a:rPr>
              <a:t>Every step counts on the customer journey</a:t>
            </a:r>
          </a:p>
          <a:p>
            <a:pPr lvl="1"/>
            <a:r>
              <a:rPr lang="en-SE" dirty="0">
                <a:solidFill>
                  <a:schemeClr val="bg1"/>
                </a:solidFill>
              </a:rPr>
              <a:t>Entire delivery chain, not just the order process</a:t>
            </a:r>
          </a:p>
          <a:p>
            <a:pPr lvl="1"/>
            <a:r>
              <a:rPr lang="en-SE" dirty="0">
                <a:solidFill>
                  <a:schemeClr val="bg1"/>
                </a:solidFill>
              </a:rPr>
              <a:t>Holistic customer experience process in place with proactive actions for affected users</a:t>
            </a:r>
          </a:p>
          <a:p>
            <a:pPr lvl="1"/>
            <a:r>
              <a:rPr lang="en-SE" dirty="0">
                <a:solidFill>
                  <a:schemeClr val="bg1"/>
                </a:solidFill>
              </a:rPr>
              <a:t>Complete business process visibility and enhanced customer experience</a:t>
            </a:r>
          </a:p>
        </p:txBody>
      </p:sp>
      <p:sp>
        <p:nvSpPr>
          <p:cNvPr id="3" name="Footer Placeholder 2">
            <a:extLst>
              <a:ext uri="{FF2B5EF4-FFF2-40B4-BE49-F238E27FC236}">
                <a16:creationId xmlns:a16="http://schemas.microsoft.com/office/drawing/2014/main" id="{3D7652F0-22BD-5A41-BD64-913E2A43745F}"/>
              </a:ext>
            </a:extLst>
          </p:cNvPr>
          <p:cNvSpPr>
            <a:spLocks noGrp="1"/>
          </p:cNvSpPr>
          <p:nvPr>
            <p:ph type="ftr" sz="quarter" idx="25"/>
          </p:nvPr>
        </p:nvSpPr>
        <p:spPr/>
        <p:txBody>
          <a:bodyPr/>
          <a:lstStyle/>
          <a:p>
            <a:r>
              <a:rPr lang="en-US">
                <a:solidFill>
                  <a:schemeClr val="bg1"/>
                </a:solidFill>
              </a:rPr>
              <a:t>CONFIDENTIAL</a:t>
            </a:r>
          </a:p>
        </p:txBody>
      </p:sp>
      <p:sp>
        <p:nvSpPr>
          <p:cNvPr id="4" name="Slide Number Placeholder 3">
            <a:extLst>
              <a:ext uri="{FF2B5EF4-FFF2-40B4-BE49-F238E27FC236}">
                <a16:creationId xmlns:a16="http://schemas.microsoft.com/office/drawing/2014/main" id="{2173A486-3595-854E-8020-51A3AF58DC50}"/>
              </a:ext>
            </a:extLst>
          </p:cNvPr>
          <p:cNvSpPr>
            <a:spLocks noGrp="1"/>
          </p:cNvSpPr>
          <p:nvPr>
            <p:ph type="sldNum" sz="quarter" idx="26"/>
          </p:nvPr>
        </p:nvSpPr>
        <p:spPr/>
        <p:txBody>
          <a:bodyPr/>
          <a:lstStyle/>
          <a:p>
            <a:fld id="{0A1A0966-58B5-D140-B861-27719A32589F}" type="slidenum">
              <a:rPr lang="en-US" smtClean="0">
                <a:solidFill>
                  <a:schemeClr val="bg1"/>
                </a:solidFill>
              </a:rPr>
              <a:pPr/>
              <a:t>4</a:t>
            </a:fld>
            <a:endParaRPr lang="en-US">
              <a:solidFill>
                <a:schemeClr val="bg1"/>
              </a:solidFill>
            </a:endParaRPr>
          </a:p>
        </p:txBody>
      </p:sp>
      <p:sp>
        <p:nvSpPr>
          <p:cNvPr id="13" name="Title 12">
            <a:extLst>
              <a:ext uri="{FF2B5EF4-FFF2-40B4-BE49-F238E27FC236}">
                <a16:creationId xmlns:a16="http://schemas.microsoft.com/office/drawing/2014/main" id="{FAE19B68-8600-7200-3C7D-91A5C2AE83DF}"/>
              </a:ext>
            </a:extLst>
          </p:cNvPr>
          <p:cNvSpPr>
            <a:spLocks noGrp="1"/>
          </p:cNvSpPr>
          <p:nvPr>
            <p:ph type="title"/>
          </p:nvPr>
        </p:nvSpPr>
        <p:spPr/>
        <p:txBody>
          <a:bodyPr/>
          <a:lstStyle/>
          <a:p>
            <a:r>
              <a:rPr lang="en-US">
                <a:solidFill>
                  <a:schemeClr val="bg1"/>
                </a:solidFill>
              </a:rPr>
              <a:t>From strategy to </a:t>
            </a:r>
            <a:r>
              <a:rPr lang="en-SE">
                <a:solidFill>
                  <a:schemeClr val="bg1"/>
                </a:solidFill>
              </a:rPr>
              <a:t>results</a:t>
            </a:r>
            <a:r>
              <a:rPr lang="en-US">
                <a:solidFill>
                  <a:schemeClr val="bg1"/>
                </a:solidFill>
              </a:rPr>
              <a:t> – real world success stories</a:t>
            </a:r>
            <a:endParaRPr lang="en-GB">
              <a:solidFill>
                <a:schemeClr val="bg1"/>
              </a:solidFill>
            </a:endParaRPr>
          </a:p>
        </p:txBody>
      </p:sp>
      <p:sp>
        <p:nvSpPr>
          <p:cNvPr id="14" name="Text Placeholder 6">
            <a:extLst>
              <a:ext uri="{FF2B5EF4-FFF2-40B4-BE49-F238E27FC236}">
                <a16:creationId xmlns:a16="http://schemas.microsoft.com/office/drawing/2014/main" id="{068F8E7E-469C-57AF-59B1-6DF83FFA5AEC}"/>
              </a:ext>
            </a:extLst>
          </p:cNvPr>
          <p:cNvSpPr txBox="1">
            <a:spLocks/>
          </p:cNvSpPr>
          <p:nvPr/>
        </p:nvSpPr>
        <p:spPr>
          <a:xfrm>
            <a:off x="6118301" y="4042280"/>
            <a:ext cx="5832693" cy="2395350"/>
          </a:xfrm>
          <a:prstGeom prst="rect">
            <a:avLst/>
          </a:prstGeom>
        </p:spPr>
        <p:txBody>
          <a:bodyPr vert="horz" lIns="91440" tIns="45720" rIns="91440" bIns="45720" rtlCol="0">
            <a:normAutofit/>
          </a:bodyPr>
          <a:lstStyle>
            <a:lvl1pPr marL="184150" indent="-184150" algn="l" defTabSz="914400" rtl="0" eaLnBrk="1" latinLnBrk="0" hangingPunct="1">
              <a:lnSpc>
                <a:spcPct val="90000"/>
              </a:lnSpc>
              <a:spcBef>
                <a:spcPts val="1000"/>
              </a:spcBef>
              <a:buSzPct val="80000"/>
              <a:buFont typeface="Wingdings" pitchFamily="2" charset="2"/>
              <a:buChar char="§"/>
              <a:tabLst/>
              <a:defRPr sz="2400" b="0" i="0" kern="1200">
                <a:solidFill>
                  <a:schemeClr val="tx1"/>
                </a:solidFill>
                <a:latin typeface="Bernina Sans Offc" panose="02000000000000000000" pitchFamily="2" charset="77"/>
                <a:ea typeface="+mn-ea"/>
                <a:cs typeface="+mn-cs"/>
              </a:defRPr>
            </a:lvl1pPr>
            <a:lvl2pPr marL="400050" indent="-184150" algn="l" defTabSz="914400" rtl="0" eaLnBrk="1" latinLnBrk="0" hangingPunct="1">
              <a:lnSpc>
                <a:spcPct val="90000"/>
              </a:lnSpc>
              <a:spcBef>
                <a:spcPts val="500"/>
              </a:spcBef>
              <a:buSzPct val="80000"/>
              <a:buFont typeface="Wingdings" pitchFamily="2" charset="2"/>
              <a:buChar char="§"/>
              <a:tabLst/>
              <a:defRPr sz="1800" b="0" i="0" kern="1200">
                <a:solidFill>
                  <a:schemeClr val="tx1"/>
                </a:solidFill>
                <a:latin typeface="Bernina Sans Offc" panose="02000000000000000000" pitchFamily="2" charset="77"/>
                <a:ea typeface="+mn-ea"/>
                <a:cs typeface="+mn-cs"/>
              </a:defRPr>
            </a:lvl2pPr>
            <a:lvl3pPr marL="571500" indent="-127000" algn="l" defTabSz="914400" rtl="0" eaLnBrk="1" latinLnBrk="0" hangingPunct="1">
              <a:lnSpc>
                <a:spcPct val="90000"/>
              </a:lnSpc>
              <a:spcBef>
                <a:spcPts val="500"/>
              </a:spcBef>
              <a:buSzPct val="80000"/>
              <a:buFont typeface="Wingdings" pitchFamily="2" charset="2"/>
              <a:buChar char="§"/>
              <a:tabLst/>
              <a:defRPr sz="1600" b="0" i="0" kern="1200">
                <a:solidFill>
                  <a:schemeClr val="tx1"/>
                </a:solidFill>
                <a:latin typeface="Bernina Sans Offc" panose="02000000000000000000" pitchFamily="2" charset="77"/>
                <a:ea typeface="+mn-ea"/>
                <a:cs typeface="+mn-cs"/>
              </a:defRPr>
            </a:lvl3pPr>
            <a:lvl4pPr marL="811212" indent="-171450" algn="l" defTabSz="914400" rtl="0" eaLnBrk="1" latinLnBrk="0" hangingPunct="1">
              <a:lnSpc>
                <a:spcPct val="90000"/>
              </a:lnSpc>
              <a:spcBef>
                <a:spcPts val="500"/>
              </a:spcBef>
              <a:buSzPct val="80000"/>
              <a:buFont typeface="Wingdings" pitchFamily="2" charset="2"/>
              <a:buChar char="§"/>
              <a:tabLst/>
              <a:defRPr sz="1400" b="0" i="0" kern="1200">
                <a:solidFill>
                  <a:schemeClr val="tx1"/>
                </a:solidFill>
                <a:latin typeface="Bernina Sans Offc" panose="02000000000000000000" pitchFamily="2" charset="77"/>
                <a:ea typeface="+mn-ea"/>
                <a:cs typeface="+mn-cs"/>
              </a:defRPr>
            </a:lvl4pPr>
            <a:lvl5pPr marL="982662" indent="-171450" algn="l" defTabSz="914400" rtl="0" eaLnBrk="1" latinLnBrk="0" hangingPunct="1">
              <a:lnSpc>
                <a:spcPct val="90000"/>
              </a:lnSpc>
              <a:spcBef>
                <a:spcPts val="500"/>
              </a:spcBef>
              <a:buSzPct val="80000"/>
              <a:buFont typeface="Wingdings" pitchFamily="2" charset="2"/>
              <a:buChar char="§"/>
              <a:tabLst/>
              <a:defRPr sz="1200" b="0" i="0" kern="1200">
                <a:solidFill>
                  <a:schemeClr val="tx1"/>
                </a:solidFill>
                <a:latin typeface="Bernina Sans Offc"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SE" sz="2000" dirty="0">
                <a:solidFill>
                  <a:schemeClr val="bg1"/>
                </a:solidFill>
                <a:latin typeface="Bernina Sans Narrow Exbold" pitchFamily="50" charset="0"/>
              </a:rPr>
              <a:t>Stopping</a:t>
            </a:r>
            <a:r>
              <a:rPr lang="en-GB" sz="2000" dirty="0">
                <a:solidFill>
                  <a:schemeClr val="bg1"/>
                </a:solidFill>
                <a:latin typeface="Bernina Sans Narrow Exbold" pitchFamily="50" charset="0"/>
              </a:rPr>
              <a:t> </a:t>
            </a:r>
            <a:r>
              <a:rPr lang="en-SE" sz="2000" dirty="0">
                <a:solidFill>
                  <a:schemeClr val="bg1"/>
                </a:solidFill>
                <a:latin typeface="Bernina Sans Narrow Exbold" pitchFamily="50" charset="0"/>
              </a:rPr>
              <a:t>denial is the first step to improvement</a:t>
            </a:r>
          </a:p>
          <a:p>
            <a:pPr lvl="1"/>
            <a:r>
              <a:rPr lang="en-SE" dirty="0">
                <a:solidFill>
                  <a:schemeClr val="bg1"/>
                </a:solidFill>
              </a:rPr>
              <a:t>Data driven decision making across silos</a:t>
            </a:r>
          </a:p>
          <a:p>
            <a:pPr lvl="1"/>
            <a:r>
              <a:rPr lang="en-SE" dirty="0">
                <a:solidFill>
                  <a:schemeClr val="bg1"/>
                </a:solidFill>
              </a:rPr>
              <a:t>Process in place, building trust &amp; breaking silos</a:t>
            </a:r>
          </a:p>
          <a:p>
            <a:pPr lvl="1"/>
            <a:r>
              <a:rPr lang="en-SE" dirty="0">
                <a:solidFill>
                  <a:schemeClr val="bg1"/>
                </a:solidFill>
              </a:rPr>
              <a:t>Single pane of glass with no greenwashing</a:t>
            </a:r>
          </a:p>
        </p:txBody>
      </p:sp>
      <p:grpSp>
        <p:nvGrpSpPr>
          <p:cNvPr id="20" name="Group 19">
            <a:extLst>
              <a:ext uri="{FF2B5EF4-FFF2-40B4-BE49-F238E27FC236}">
                <a16:creationId xmlns:a16="http://schemas.microsoft.com/office/drawing/2014/main" id="{3B5A6EEA-827C-2C76-C7FE-1F01D190C1F6}"/>
              </a:ext>
            </a:extLst>
          </p:cNvPr>
          <p:cNvGrpSpPr/>
          <p:nvPr/>
        </p:nvGrpSpPr>
        <p:grpSpPr>
          <a:xfrm>
            <a:off x="541446" y="1352120"/>
            <a:ext cx="5061912" cy="2435645"/>
            <a:chOff x="541446" y="1352120"/>
            <a:chExt cx="5061912" cy="2435645"/>
          </a:xfrm>
        </p:grpSpPr>
        <p:pic>
          <p:nvPicPr>
            <p:cNvPr id="16" name="Picture 15">
              <a:extLst>
                <a:ext uri="{FF2B5EF4-FFF2-40B4-BE49-F238E27FC236}">
                  <a16:creationId xmlns:a16="http://schemas.microsoft.com/office/drawing/2014/main" id="{FA340AF3-D6B5-0569-0DE5-CA41D8E4C8D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rcRect t="7229" b="7229"/>
            <a:stretch/>
          </p:blipFill>
          <p:spPr>
            <a:xfrm>
              <a:off x="541446" y="1352120"/>
              <a:ext cx="5061912" cy="2435645"/>
            </a:xfrm>
            <a:prstGeom prst="rect">
              <a:avLst/>
            </a:prstGeom>
          </p:spPr>
        </p:pic>
        <p:grpSp>
          <p:nvGrpSpPr>
            <p:cNvPr id="24" name="Group 23">
              <a:extLst>
                <a:ext uri="{FF2B5EF4-FFF2-40B4-BE49-F238E27FC236}">
                  <a16:creationId xmlns:a16="http://schemas.microsoft.com/office/drawing/2014/main" id="{C342899C-EB9A-5949-8403-BD9E42ADA7D4}"/>
                </a:ext>
              </a:extLst>
            </p:cNvPr>
            <p:cNvGrpSpPr/>
            <p:nvPr/>
          </p:nvGrpSpPr>
          <p:grpSpPr>
            <a:xfrm>
              <a:off x="4596745" y="1682746"/>
              <a:ext cx="720000" cy="1749528"/>
              <a:chOff x="4586446" y="1682746"/>
              <a:chExt cx="720000" cy="1749528"/>
            </a:xfrm>
            <a:effectLst>
              <a:outerShdw blurRad="50800" dist="38100" dir="2700000" algn="tl" rotWithShape="0">
                <a:prstClr val="black">
                  <a:alpha val="40000"/>
                </a:prstClr>
              </a:outerShdw>
            </a:effectLst>
          </p:grpSpPr>
          <p:pic>
            <p:nvPicPr>
              <p:cNvPr id="44" name="Graphic 43">
                <a:extLst>
                  <a:ext uri="{FF2B5EF4-FFF2-40B4-BE49-F238E27FC236}">
                    <a16:creationId xmlns:a16="http://schemas.microsoft.com/office/drawing/2014/main" id="{3CC09216-FC48-D94C-D6CC-A79F31DA52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86446" y="1682746"/>
                <a:ext cx="720000" cy="720000"/>
              </a:xfrm>
              <a:prstGeom prst="rect">
                <a:avLst/>
              </a:prstGeom>
            </p:spPr>
          </p:pic>
          <p:pic>
            <p:nvPicPr>
              <p:cNvPr id="46" name="Graphic 45">
                <a:extLst>
                  <a:ext uri="{FF2B5EF4-FFF2-40B4-BE49-F238E27FC236}">
                    <a16:creationId xmlns:a16="http://schemas.microsoft.com/office/drawing/2014/main" id="{3F1F0CE8-3F99-7F8D-1EC3-1CC44E1CB09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586446" y="2777031"/>
                <a:ext cx="655243" cy="655243"/>
              </a:xfrm>
              <a:prstGeom prst="rect">
                <a:avLst/>
              </a:prstGeom>
              <a:effectLst>
                <a:outerShdw blurRad="50800" dist="38100" dir="2700000" algn="tl" rotWithShape="0">
                  <a:prstClr val="black">
                    <a:alpha val="40000"/>
                  </a:prstClr>
                </a:outerShdw>
              </a:effectLst>
            </p:spPr>
          </p:pic>
        </p:grpSp>
        <p:sp>
          <p:nvSpPr>
            <p:cNvPr id="51" name="TextBox 50">
              <a:extLst>
                <a:ext uri="{FF2B5EF4-FFF2-40B4-BE49-F238E27FC236}">
                  <a16:creationId xmlns:a16="http://schemas.microsoft.com/office/drawing/2014/main" id="{5B311ABA-AD00-2943-5B12-5522809D960D}"/>
                </a:ext>
              </a:extLst>
            </p:cNvPr>
            <p:cNvSpPr txBox="1"/>
            <p:nvPr/>
          </p:nvSpPr>
          <p:spPr>
            <a:xfrm>
              <a:off x="4076866" y="2228907"/>
              <a:ext cx="191964" cy="677108"/>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p>
              <a:pPr algn="ctr">
                <a:lnSpc>
                  <a:spcPct val="100000"/>
                </a:lnSpc>
              </a:pPr>
              <a:r>
                <a:rPr lang="en-SE" sz="4400">
                  <a:solidFill>
                    <a:srgbClr val="8C70FF"/>
                  </a:solidFill>
                  <a:latin typeface="+mj-lt"/>
                </a:rPr>
                <a:t>=</a:t>
              </a:r>
              <a:endParaRPr lang="en-GB" sz="4400">
                <a:solidFill>
                  <a:srgbClr val="8C70FF"/>
                </a:solidFill>
                <a:latin typeface="+mj-lt"/>
              </a:endParaRPr>
            </a:p>
          </p:txBody>
        </p:sp>
        <p:grpSp>
          <p:nvGrpSpPr>
            <p:cNvPr id="21" name="Group 20">
              <a:extLst>
                <a:ext uri="{FF2B5EF4-FFF2-40B4-BE49-F238E27FC236}">
                  <a16:creationId xmlns:a16="http://schemas.microsoft.com/office/drawing/2014/main" id="{F45D204E-3D09-7086-D613-7E45465AA11A}"/>
                </a:ext>
              </a:extLst>
            </p:cNvPr>
            <p:cNvGrpSpPr/>
            <p:nvPr/>
          </p:nvGrpSpPr>
          <p:grpSpPr>
            <a:xfrm>
              <a:off x="802226" y="1502746"/>
              <a:ext cx="1102073" cy="2141906"/>
              <a:chOff x="749975" y="1502746"/>
              <a:chExt cx="1102073" cy="2141906"/>
            </a:xfrm>
            <a:effectLst>
              <a:outerShdw blurRad="50800" dist="38100" dir="2700000" algn="tl" rotWithShape="0">
                <a:prstClr val="black">
                  <a:alpha val="40000"/>
                </a:prstClr>
              </a:outerShdw>
            </a:effectLst>
          </p:grpSpPr>
          <p:pic>
            <p:nvPicPr>
              <p:cNvPr id="5" name="Picture 4">
                <a:extLst>
                  <a:ext uri="{FF2B5EF4-FFF2-40B4-BE49-F238E27FC236}">
                    <a16:creationId xmlns:a16="http://schemas.microsoft.com/office/drawing/2014/main" id="{71BDE6CB-876E-32C2-CC00-EC9ECDC52F0F}"/>
                  </a:ext>
                </a:extLst>
              </p:cNvPr>
              <p:cNvPicPr>
                <a:picLocks noChangeAspect="1"/>
              </p:cNvPicPr>
              <p:nvPr/>
            </p:nvPicPr>
            <p:blipFill>
              <a:blip r:embed="rId9">
                <a:duotone>
                  <a:prstClr val="black"/>
                  <a:srgbClr val="642EFE">
                    <a:tint val="45000"/>
                    <a:satMod val="400000"/>
                  </a:srgbClr>
                </a:duotone>
                <a:extLst>
                  <a:ext uri="{BEBA8EAE-BF5A-486C-A8C5-ECC9F3942E4B}">
                    <a14:imgProps xmlns:a14="http://schemas.microsoft.com/office/drawing/2010/main">
                      <a14:imgLayer r:embed="rId10">
                        <a14:imgEffect>
                          <a14:artisticChalkSketch pressure="4"/>
                        </a14:imgEffect>
                      </a14:imgLayer>
                    </a14:imgProps>
                  </a:ext>
                </a:extLst>
              </a:blip>
              <a:srcRect/>
              <a:stretch/>
            </p:blipFill>
            <p:spPr>
              <a:xfrm>
                <a:off x="772048" y="1502746"/>
                <a:ext cx="1080000" cy="1080000"/>
              </a:xfrm>
              <a:prstGeom prst="rect">
                <a:avLst/>
              </a:prstGeom>
            </p:spPr>
          </p:pic>
          <p:pic>
            <p:nvPicPr>
              <p:cNvPr id="10" name="Picture 9">
                <a:extLst>
                  <a:ext uri="{FF2B5EF4-FFF2-40B4-BE49-F238E27FC236}">
                    <a16:creationId xmlns:a16="http://schemas.microsoft.com/office/drawing/2014/main" id="{E605095F-5D04-8373-4EFB-8E9D092298D4}"/>
                  </a:ext>
                </a:extLst>
              </p:cNvPr>
              <p:cNvPicPr>
                <a:picLocks noChangeAspect="1"/>
              </p:cNvPicPr>
              <p:nvPr/>
            </p:nvPicPr>
            <p:blipFill>
              <a:blip r:embed="rId11">
                <a:duotone>
                  <a:prstClr val="black"/>
                  <a:srgbClr val="642EFE">
                    <a:tint val="45000"/>
                    <a:satMod val="400000"/>
                  </a:srgbClr>
                </a:duotone>
                <a:extLst>
                  <a:ext uri="{BEBA8EAE-BF5A-486C-A8C5-ECC9F3942E4B}">
                    <a14:imgProps xmlns:a14="http://schemas.microsoft.com/office/drawing/2010/main">
                      <a14:imgLayer r:embed="rId12">
                        <a14:imgEffect>
                          <a14:artisticChalkSketch pressure="4"/>
                        </a14:imgEffect>
                      </a14:imgLayer>
                    </a14:imgProps>
                  </a:ext>
                </a:extLst>
              </a:blip>
              <a:srcRect/>
              <a:stretch/>
            </p:blipFill>
            <p:spPr>
              <a:xfrm>
                <a:off x="749975" y="2564652"/>
                <a:ext cx="1080000" cy="1080000"/>
              </a:xfrm>
              <a:prstGeom prst="rect">
                <a:avLst/>
              </a:prstGeom>
            </p:spPr>
          </p:pic>
        </p:grpSp>
        <p:sp>
          <p:nvSpPr>
            <p:cNvPr id="15" name="TextBox 14">
              <a:extLst>
                <a:ext uri="{FF2B5EF4-FFF2-40B4-BE49-F238E27FC236}">
                  <a16:creationId xmlns:a16="http://schemas.microsoft.com/office/drawing/2014/main" id="{17ACC6E0-E3D6-C530-99F4-CA2E7E53D366}"/>
                </a:ext>
              </a:extLst>
            </p:cNvPr>
            <p:cNvSpPr txBox="1"/>
            <p:nvPr/>
          </p:nvSpPr>
          <p:spPr>
            <a:xfrm>
              <a:off x="2169666" y="2228907"/>
              <a:ext cx="191964" cy="677108"/>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p>
              <a:pPr algn="ctr">
                <a:lnSpc>
                  <a:spcPct val="100000"/>
                </a:lnSpc>
              </a:pPr>
              <a:r>
                <a:rPr lang="en-SE" sz="4400" dirty="0">
                  <a:solidFill>
                    <a:srgbClr val="8C70FF"/>
                  </a:solidFill>
                  <a:latin typeface="+mj-lt"/>
                </a:rPr>
                <a:t>+</a:t>
              </a:r>
              <a:endParaRPr lang="en-GB" sz="4400" dirty="0">
                <a:solidFill>
                  <a:srgbClr val="8C70FF"/>
                </a:solidFill>
                <a:latin typeface="+mj-lt"/>
              </a:endParaRPr>
            </a:p>
          </p:txBody>
        </p:sp>
        <p:grpSp>
          <p:nvGrpSpPr>
            <p:cNvPr id="23" name="Group 22">
              <a:extLst>
                <a:ext uri="{FF2B5EF4-FFF2-40B4-BE49-F238E27FC236}">
                  <a16:creationId xmlns:a16="http://schemas.microsoft.com/office/drawing/2014/main" id="{D434CC2D-7035-29DB-A816-02CEE8DB7F52}"/>
                </a:ext>
              </a:extLst>
            </p:cNvPr>
            <p:cNvGrpSpPr/>
            <p:nvPr/>
          </p:nvGrpSpPr>
          <p:grpSpPr>
            <a:xfrm>
              <a:off x="2682240" y="1499862"/>
              <a:ext cx="1117434" cy="2119435"/>
              <a:chOff x="2662520" y="1499862"/>
              <a:chExt cx="1117434" cy="2119435"/>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2092C0B6-F561-CB4B-95FA-3AA6402C525C}"/>
                  </a:ext>
                </a:extLst>
              </p:cNvPr>
              <p:cNvPicPr>
                <a:picLocks noChangeAspect="1"/>
              </p:cNvPicPr>
              <p:nvPr/>
            </p:nvPicPr>
            <p:blipFill>
              <a:blip r:embed="rId13">
                <a:duotone>
                  <a:prstClr val="black"/>
                  <a:srgbClr val="642EFE">
                    <a:tint val="45000"/>
                    <a:satMod val="400000"/>
                  </a:srgbClr>
                </a:duotone>
                <a:extLst>
                  <a:ext uri="{BEBA8EAE-BF5A-486C-A8C5-ECC9F3942E4B}">
                    <a14:imgProps xmlns:a14="http://schemas.microsoft.com/office/drawing/2010/main">
                      <a14:imgLayer r:embed="rId14">
                        <a14:imgEffect>
                          <a14:artisticChalkSketch pressure="4"/>
                        </a14:imgEffect>
                      </a14:imgLayer>
                    </a14:imgProps>
                  </a:ext>
                </a:extLst>
              </a:blip>
              <a:srcRect/>
              <a:stretch/>
            </p:blipFill>
            <p:spPr>
              <a:xfrm>
                <a:off x="2699954" y="1499862"/>
                <a:ext cx="1080000" cy="1080000"/>
              </a:xfrm>
              <a:prstGeom prst="rect">
                <a:avLst/>
              </a:prstGeom>
              <a:ln>
                <a:noFill/>
              </a:ln>
            </p:spPr>
          </p:pic>
          <p:pic>
            <p:nvPicPr>
              <p:cNvPr id="19" name="Picture 18">
                <a:extLst>
                  <a:ext uri="{FF2B5EF4-FFF2-40B4-BE49-F238E27FC236}">
                    <a16:creationId xmlns:a16="http://schemas.microsoft.com/office/drawing/2014/main" id="{A94F05C7-F46E-4EF0-AD6B-8F6DEF25E96E}"/>
                  </a:ext>
                </a:extLst>
              </p:cNvPr>
              <p:cNvPicPr>
                <a:picLocks noChangeAspect="1"/>
              </p:cNvPicPr>
              <p:nvPr/>
            </p:nvPicPr>
            <p:blipFill>
              <a:blip r:embed="rId15">
                <a:duotone>
                  <a:prstClr val="black"/>
                  <a:srgbClr val="642EFE">
                    <a:tint val="45000"/>
                    <a:satMod val="400000"/>
                  </a:srgbClr>
                </a:duotone>
                <a:extLst>
                  <a:ext uri="{BEBA8EAE-BF5A-486C-A8C5-ECC9F3942E4B}">
                    <a14:imgProps xmlns:a14="http://schemas.microsoft.com/office/drawing/2010/main">
                      <a14:imgLayer r:embed="rId16">
                        <a14:imgEffect>
                          <a14:artisticChalkSketch pressure="4"/>
                        </a14:imgEffect>
                      </a14:imgLayer>
                    </a14:imgProps>
                  </a:ext>
                </a:extLst>
              </a:blip>
              <a:srcRect/>
              <a:stretch/>
            </p:blipFill>
            <p:spPr>
              <a:xfrm>
                <a:off x="2662520" y="2539297"/>
                <a:ext cx="1080000" cy="1080000"/>
              </a:xfrm>
              <a:prstGeom prst="rect">
                <a:avLst/>
              </a:prstGeom>
            </p:spPr>
          </p:pic>
        </p:grpSp>
      </p:grpSp>
      <p:grpSp>
        <p:nvGrpSpPr>
          <p:cNvPr id="22" name="Group 21">
            <a:extLst>
              <a:ext uri="{FF2B5EF4-FFF2-40B4-BE49-F238E27FC236}">
                <a16:creationId xmlns:a16="http://schemas.microsoft.com/office/drawing/2014/main" id="{281AFD6C-2901-1BE7-7932-CA4F7F1AE702}"/>
              </a:ext>
            </a:extLst>
          </p:cNvPr>
          <p:cNvGrpSpPr/>
          <p:nvPr/>
        </p:nvGrpSpPr>
        <p:grpSpPr>
          <a:xfrm>
            <a:off x="541446" y="4042280"/>
            <a:ext cx="5061912" cy="2435645"/>
            <a:chOff x="541446" y="4042280"/>
            <a:chExt cx="5061912" cy="2435645"/>
          </a:xfrm>
        </p:grpSpPr>
        <p:pic>
          <p:nvPicPr>
            <p:cNvPr id="18" name="Picture 17">
              <a:extLst>
                <a:ext uri="{FF2B5EF4-FFF2-40B4-BE49-F238E27FC236}">
                  <a16:creationId xmlns:a16="http://schemas.microsoft.com/office/drawing/2014/main" id="{D9EC9D7E-258A-7D8C-5FEA-D0C9026DDB4C}"/>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40000"/>
                      </a14:imgEffect>
                    </a14:imgLayer>
                  </a14:imgProps>
                </a:ext>
              </a:extLst>
            </a:blip>
            <a:srcRect t="7229" b="7229"/>
            <a:stretch/>
          </p:blipFill>
          <p:spPr>
            <a:xfrm>
              <a:off x="541446" y="4042280"/>
              <a:ext cx="5061912" cy="2435645"/>
            </a:xfrm>
            <a:prstGeom prst="rect">
              <a:avLst/>
            </a:prstGeom>
          </p:spPr>
        </p:pic>
        <p:grpSp>
          <p:nvGrpSpPr>
            <p:cNvPr id="54" name="Group 53">
              <a:extLst>
                <a:ext uri="{FF2B5EF4-FFF2-40B4-BE49-F238E27FC236}">
                  <a16:creationId xmlns:a16="http://schemas.microsoft.com/office/drawing/2014/main" id="{D4EA2723-4F8B-5F0A-A85C-92D64F86A8E2}"/>
                </a:ext>
              </a:extLst>
            </p:cNvPr>
            <p:cNvGrpSpPr/>
            <p:nvPr/>
          </p:nvGrpSpPr>
          <p:grpSpPr>
            <a:xfrm>
              <a:off x="2700957" y="4168527"/>
              <a:ext cx="1080000" cy="2210265"/>
              <a:chOff x="2700957" y="4168527"/>
              <a:chExt cx="1080000" cy="2210265"/>
            </a:xfrm>
            <a:effectLst>
              <a:outerShdw blurRad="50800" dist="38100" dir="2700000" algn="tl" rotWithShape="0">
                <a:prstClr val="black">
                  <a:alpha val="40000"/>
                </a:prstClr>
              </a:outerShdw>
            </a:effectLst>
          </p:grpSpPr>
          <p:pic>
            <p:nvPicPr>
              <p:cNvPr id="47" name="Picture 46">
                <a:extLst>
                  <a:ext uri="{FF2B5EF4-FFF2-40B4-BE49-F238E27FC236}">
                    <a16:creationId xmlns:a16="http://schemas.microsoft.com/office/drawing/2014/main" id="{DB7FA728-2CF4-20F9-14D5-D05F7FC2C87B}"/>
                  </a:ext>
                </a:extLst>
              </p:cNvPr>
              <p:cNvPicPr>
                <a:picLocks noChangeAspect="1"/>
              </p:cNvPicPr>
              <p:nvPr/>
            </p:nvPicPr>
            <p:blipFill>
              <a:blip r:embed="rId19"/>
              <a:srcRect/>
              <a:stretch/>
            </p:blipFill>
            <p:spPr>
              <a:xfrm>
                <a:off x="2700957" y="4168527"/>
                <a:ext cx="1080000" cy="1080000"/>
              </a:xfrm>
              <a:prstGeom prst="rect">
                <a:avLst/>
              </a:prstGeom>
            </p:spPr>
          </p:pic>
          <p:pic>
            <p:nvPicPr>
              <p:cNvPr id="26" name="Picture 25">
                <a:extLst>
                  <a:ext uri="{FF2B5EF4-FFF2-40B4-BE49-F238E27FC236}">
                    <a16:creationId xmlns:a16="http://schemas.microsoft.com/office/drawing/2014/main" id="{61672C28-1D01-4098-A7B6-409832E38208}"/>
                  </a:ext>
                </a:extLst>
              </p:cNvPr>
              <p:cNvPicPr>
                <a:picLocks noChangeAspect="1"/>
              </p:cNvPicPr>
              <p:nvPr/>
            </p:nvPicPr>
            <p:blipFill>
              <a:blip r:embed="rId20"/>
              <a:srcRect/>
              <a:stretch/>
            </p:blipFill>
            <p:spPr>
              <a:xfrm>
                <a:off x="2700957" y="5298792"/>
                <a:ext cx="1080000" cy="1080000"/>
              </a:xfrm>
              <a:prstGeom prst="rect">
                <a:avLst/>
              </a:prstGeom>
            </p:spPr>
          </p:pic>
        </p:grpSp>
        <p:sp>
          <p:nvSpPr>
            <p:cNvPr id="40" name="TextBox 39">
              <a:extLst>
                <a:ext uri="{FF2B5EF4-FFF2-40B4-BE49-F238E27FC236}">
                  <a16:creationId xmlns:a16="http://schemas.microsoft.com/office/drawing/2014/main" id="{83978C83-0DF4-6F63-E3C2-CF56FD62C3A2}"/>
                </a:ext>
              </a:extLst>
            </p:cNvPr>
            <p:cNvSpPr txBox="1"/>
            <p:nvPr/>
          </p:nvSpPr>
          <p:spPr>
            <a:xfrm>
              <a:off x="4076866" y="4921548"/>
              <a:ext cx="191964" cy="677108"/>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p>
              <a:pPr algn="ctr">
                <a:lnSpc>
                  <a:spcPct val="100000"/>
                </a:lnSpc>
              </a:pPr>
              <a:r>
                <a:rPr lang="en-SE" sz="4400">
                  <a:solidFill>
                    <a:srgbClr val="00B9CC"/>
                  </a:solidFill>
                  <a:latin typeface="+mj-lt"/>
                </a:rPr>
                <a:t>=</a:t>
              </a:r>
              <a:endParaRPr lang="en-GB" sz="4400">
                <a:solidFill>
                  <a:srgbClr val="00B9CC"/>
                </a:solidFill>
                <a:latin typeface="+mj-lt"/>
              </a:endParaRPr>
            </a:p>
          </p:txBody>
        </p:sp>
        <p:sp>
          <p:nvSpPr>
            <p:cNvPr id="43" name="TextBox 42">
              <a:extLst>
                <a:ext uri="{FF2B5EF4-FFF2-40B4-BE49-F238E27FC236}">
                  <a16:creationId xmlns:a16="http://schemas.microsoft.com/office/drawing/2014/main" id="{A8D7634A-AA98-F8F2-3DCA-AB6922797686}"/>
                </a:ext>
              </a:extLst>
            </p:cNvPr>
            <p:cNvSpPr txBox="1"/>
            <p:nvPr/>
          </p:nvSpPr>
          <p:spPr>
            <a:xfrm>
              <a:off x="2169666" y="4921548"/>
              <a:ext cx="191964" cy="677108"/>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p>
              <a:pPr algn="ctr">
                <a:lnSpc>
                  <a:spcPct val="100000"/>
                </a:lnSpc>
              </a:pPr>
              <a:r>
                <a:rPr lang="en-SE" sz="4400" dirty="0">
                  <a:solidFill>
                    <a:srgbClr val="00B9CC"/>
                  </a:solidFill>
                  <a:latin typeface="+mj-lt"/>
                </a:rPr>
                <a:t>+</a:t>
              </a:r>
              <a:endParaRPr lang="en-GB" sz="4400" dirty="0">
                <a:solidFill>
                  <a:srgbClr val="00B9CC"/>
                </a:solidFill>
                <a:latin typeface="+mj-lt"/>
              </a:endParaRPr>
            </a:p>
          </p:txBody>
        </p:sp>
        <p:grpSp>
          <p:nvGrpSpPr>
            <p:cNvPr id="53" name="Group 52">
              <a:extLst>
                <a:ext uri="{FF2B5EF4-FFF2-40B4-BE49-F238E27FC236}">
                  <a16:creationId xmlns:a16="http://schemas.microsoft.com/office/drawing/2014/main" id="{5F150A69-D271-45AD-2414-4B0E82755716}"/>
                </a:ext>
              </a:extLst>
            </p:cNvPr>
            <p:cNvGrpSpPr/>
            <p:nvPr/>
          </p:nvGrpSpPr>
          <p:grpSpPr>
            <a:xfrm>
              <a:off x="813262" y="4168527"/>
              <a:ext cx="1080000" cy="2210265"/>
              <a:chOff x="813262" y="4168527"/>
              <a:chExt cx="1080000" cy="2210265"/>
            </a:xfrm>
            <a:effectLst>
              <a:outerShdw blurRad="50800" dist="38100" dir="2700000" algn="tl" rotWithShape="0">
                <a:prstClr val="black">
                  <a:alpha val="40000"/>
                </a:prstClr>
              </a:outerShdw>
            </a:effectLst>
          </p:grpSpPr>
          <p:pic>
            <p:nvPicPr>
              <p:cNvPr id="49" name="Picture 48">
                <a:extLst>
                  <a:ext uri="{FF2B5EF4-FFF2-40B4-BE49-F238E27FC236}">
                    <a16:creationId xmlns:a16="http://schemas.microsoft.com/office/drawing/2014/main" id="{1805718C-910C-B1D0-EF18-70D5ED256A5E}"/>
                  </a:ext>
                </a:extLst>
              </p:cNvPr>
              <p:cNvPicPr>
                <a:picLocks noChangeAspect="1"/>
              </p:cNvPicPr>
              <p:nvPr/>
            </p:nvPicPr>
            <p:blipFill>
              <a:blip r:embed="rId21"/>
              <a:srcRect/>
              <a:stretch/>
            </p:blipFill>
            <p:spPr>
              <a:xfrm>
                <a:off x="813262" y="5298792"/>
                <a:ext cx="1080000" cy="1080000"/>
              </a:xfrm>
              <a:prstGeom prst="rect">
                <a:avLst/>
              </a:prstGeom>
            </p:spPr>
          </p:pic>
          <p:pic>
            <p:nvPicPr>
              <p:cNvPr id="52" name="Picture 51">
                <a:extLst>
                  <a:ext uri="{FF2B5EF4-FFF2-40B4-BE49-F238E27FC236}">
                    <a16:creationId xmlns:a16="http://schemas.microsoft.com/office/drawing/2014/main" id="{2C33D4EE-64BA-FE1C-A168-62D00E862BC1}"/>
                  </a:ext>
                </a:extLst>
              </p:cNvPr>
              <p:cNvPicPr>
                <a:picLocks noChangeAspect="1"/>
              </p:cNvPicPr>
              <p:nvPr/>
            </p:nvPicPr>
            <p:blipFill>
              <a:blip r:embed="rId22"/>
              <a:srcRect/>
              <a:stretch/>
            </p:blipFill>
            <p:spPr>
              <a:xfrm>
                <a:off x="813262" y="4168527"/>
                <a:ext cx="1080000" cy="1080000"/>
              </a:xfrm>
              <a:prstGeom prst="rect">
                <a:avLst/>
              </a:prstGeom>
            </p:spPr>
          </p:pic>
        </p:grpSp>
        <p:grpSp>
          <p:nvGrpSpPr>
            <p:cNvPr id="11" name="Group 10">
              <a:extLst>
                <a:ext uri="{FF2B5EF4-FFF2-40B4-BE49-F238E27FC236}">
                  <a16:creationId xmlns:a16="http://schemas.microsoft.com/office/drawing/2014/main" id="{754182F6-D054-27AA-082C-48D1154B7846}"/>
                </a:ext>
              </a:extLst>
            </p:cNvPr>
            <p:cNvGrpSpPr/>
            <p:nvPr/>
          </p:nvGrpSpPr>
          <p:grpSpPr>
            <a:xfrm>
              <a:off x="4564739" y="4261288"/>
              <a:ext cx="687249" cy="1909193"/>
              <a:chOff x="4564739" y="4261288"/>
              <a:chExt cx="687249" cy="1909193"/>
            </a:xfrm>
          </p:grpSpPr>
          <p:pic>
            <p:nvPicPr>
              <p:cNvPr id="32" name="Graphic 31">
                <a:extLst>
                  <a:ext uri="{FF2B5EF4-FFF2-40B4-BE49-F238E27FC236}">
                    <a16:creationId xmlns:a16="http://schemas.microsoft.com/office/drawing/2014/main" id="{CD3CC1D9-6BD9-AEDF-4703-18534D501DBB}"/>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566188" y="4261288"/>
                <a:ext cx="685800" cy="685800"/>
              </a:xfrm>
              <a:prstGeom prst="rect">
                <a:avLst/>
              </a:prstGeom>
              <a:effectLst>
                <a:outerShdw blurRad="50800" dist="38100" dir="2700000" algn="tl" rotWithShape="0">
                  <a:prstClr val="black">
                    <a:alpha val="40000"/>
                  </a:prstClr>
                </a:outerShdw>
              </a:effectLst>
            </p:spPr>
          </p:pic>
          <p:pic>
            <p:nvPicPr>
              <p:cNvPr id="9" name="Graphic 8">
                <a:extLst>
                  <a:ext uri="{FF2B5EF4-FFF2-40B4-BE49-F238E27FC236}">
                    <a16:creationId xmlns:a16="http://schemas.microsoft.com/office/drawing/2014/main" id="{7FE29539-1F10-D097-EBAB-B0E10E3EFF8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564739" y="5484681"/>
                <a:ext cx="685800" cy="685800"/>
              </a:xfrm>
              <a:prstGeom prst="rect">
                <a:avLst/>
              </a:prstGeom>
              <a:effectLst>
                <a:outerShdw blurRad="50800" dist="38100" dir="2700000" algn="tl" rotWithShape="0">
                  <a:prstClr val="black">
                    <a:alpha val="40000"/>
                  </a:prstClr>
                </a:outerShdw>
              </a:effectLst>
            </p:spPr>
          </p:pic>
        </p:grpSp>
      </p:grpSp>
    </p:spTree>
    <p:extLst>
      <p:ext uri="{BB962C8B-B14F-4D97-AF65-F5344CB8AC3E}">
        <p14:creationId xmlns:p14="http://schemas.microsoft.com/office/powerpoint/2010/main" val="406018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1D57E34C-566A-C750-5037-B8D2BACFF80B}"/>
              </a:ext>
            </a:extLst>
          </p:cNvPr>
          <p:cNvGraphicFramePr/>
          <p:nvPr>
            <p:extLst>
              <p:ext uri="{D42A27DB-BD31-4B8C-83A1-F6EECF244321}">
                <p14:modId xmlns:p14="http://schemas.microsoft.com/office/powerpoint/2010/main" val="1194855075"/>
              </p:ext>
            </p:extLst>
          </p:nvPr>
        </p:nvGraphicFramePr>
        <p:xfrm>
          <a:off x="587829" y="1592943"/>
          <a:ext cx="11016343" cy="3672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4FF45C0-8FDA-2849-97B2-A379988D3FFE}"/>
              </a:ext>
            </a:extLst>
          </p:cNvPr>
          <p:cNvSpPr>
            <a:spLocks noGrp="1"/>
          </p:cNvSpPr>
          <p:nvPr>
            <p:ph type="title"/>
          </p:nvPr>
        </p:nvSpPr>
        <p:spPr/>
        <p:txBody>
          <a:bodyPr/>
          <a:lstStyle/>
          <a:p>
            <a:r>
              <a:rPr lang="en-SE" dirty="0">
                <a:solidFill>
                  <a:schemeClr val="bg1"/>
                </a:solidFill>
                <a:latin typeface="DT Flow Extrabold" pitchFamily="50" charset="0"/>
              </a:rPr>
              <a:t>What does it take to be successful with Observability?</a:t>
            </a:r>
            <a:endParaRPr lang="en-GB" dirty="0">
              <a:solidFill>
                <a:schemeClr val="bg1"/>
              </a:solidFill>
              <a:latin typeface="DT Flow Extrabold" pitchFamily="50" charset="0"/>
            </a:endParaRPr>
          </a:p>
        </p:txBody>
      </p:sp>
      <p:sp>
        <p:nvSpPr>
          <p:cNvPr id="4" name="Slide Number Placeholder 3">
            <a:extLst>
              <a:ext uri="{FF2B5EF4-FFF2-40B4-BE49-F238E27FC236}">
                <a16:creationId xmlns:a16="http://schemas.microsoft.com/office/drawing/2014/main" id="{EC0CBDE8-30F0-3F81-5F02-6378760476CF}"/>
              </a:ext>
            </a:extLst>
          </p:cNvPr>
          <p:cNvSpPr>
            <a:spLocks noGrp="1"/>
          </p:cNvSpPr>
          <p:nvPr>
            <p:ph type="sldNum" sz="quarter" idx="26"/>
          </p:nvPr>
        </p:nvSpPr>
        <p:spPr>
          <a:xfrm>
            <a:off x="11417212" y="6487290"/>
            <a:ext cx="410527" cy="24622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1A0966-58B5-D140-B861-27719A32589F}" type="slidenum">
              <a:rPr kumimoji="0" lang="en-US" sz="1000" b="0" i="0" u="none" strike="noStrike" kern="1200" cap="none" spc="0" normalizeH="0" baseline="0" noProof="0" smtClean="0">
                <a:ln>
                  <a:noFill/>
                </a:ln>
                <a:effectLst/>
                <a:uLnTx/>
                <a:uFillTx/>
                <a:latin typeface="Bernina Sans Offc"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effectLst/>
              <a:uLnTx/>
              <a:uFillTx/>
              <a:latin typeface="Bernina Sans Offc" panose="02000000000000000000" pitchFamily="2" charset="77"/>
              <a:ea typeface="+mn-ea"/>
              <a:cs typeface="+mn-cs"/>
            </a:endParaRPr>
          </a:p>
        </p:txBody>
      </p:sp>
    </p:spTree>
    <p:extLst>
      <p:ext uri="{BB962C8B-B14F-4D97-AF65-F5344CB8AC3E}">
        <p14:creationId xmlns:p14="http://schemas.microsoft.com/office/powerpoint/2010/main" val="120093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graphicEl>
                                              <a:dgm id="{8DFB49D9-88C0-451F-9908-34D59BEC1686}"/>
                                            </p:graphicEl>
                                          </p:spTgt>
                                        </p:tgtEl>
                                        <p:attrNameLst>
                                          <p:attrName>style.visibility</p:attrName>
                                        </p:attrNameLst>
                                      </p:cBhvr>
                                      <p:to>
                                        <p:strVal val="visible"/>
                                      </p:to>
                                    </p:set>
                                    <p:animEffect transition="in" filter="fade">
                                      <p:cBhvr>
                                        <p:cTn id="7" dur="3000"/>
                                        <p:tgtEl>
                                          <p:spTgt spid="8">
                                            <p:graphicEl>
                                              <a:dgm id="{8DFB49D9-88C0-451F-9908-34D59BEC1686}"/>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graphicEl>
                                              <a:dgm id="{F0871154-4E77-45BD-BA1A-F471F2900F51}"/>
                                            </p:graphicEl>
                                          </p:spTgt>
                                        </p:tgtEl>
                                        <p:attrNameLst>
                                          <p:attrName>style.visibility</p:attrName>
                                        </p:attrNameLst>
                                      </p:cBhvr>
                                      <p:to>
                                        <p:strVal val="visible"/>
                                      </p:to>
                                    </p:set>
                                    <p:animEffect transition="in" filter="fade">
                                      <p:cBhvr>
                                        <p:cTn id="10" dur="3000"/>
                                        <p:tgtEl>
                                          <p:spTgt spid="8">
                                            <p:graphicEl>
                                              <a:dgm id="{F0871154-4E77-45BD-BA1A-F471F2900F51}"/>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graphicEl>
                                              <a:dgm id="{0314532C-8B45-485C-8AED-12C283E53938}"/>
                                            </p:graphicEl>
                                          </p:spTgt>
                                        </p:tgtEl>
                                        <p:attrNameLst>
                                          <p:attrName>style.visibility</p:attrName>
                                        </p:attrNameLst>
                                      </p:cBhvr>
                                      <p:to>
                                        <p:strVal val="visible"/>
                                      </p:to>
                                    </p:set>
                                    <p:animEffect transition="in" filter="fade">
                                      <p:cBhvr>
                                        <p:cTn id="13" dur="3000"/>
                                        <p:tgtEl>
                                          <p:spTgt spid="8">
                                            <p:graphicEl>
                                              <a:dgm id="{0314532C-8B45-485C-8AED-12C283E53938}"/>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graphicEl>
                                              <a:dgm id="{3B86AFB4-A6A6-4560-83D6-464DE0034DE5}"/>
                                            </p:graphicEl>
                                          </p:spTgt>
                                        </p:tgtEl>
                                        <p:attrNameLst>
                                          <p:attrName>style.visibility</p:attrName>
                                        </p:attrNameLst>
                                      </p:cBhvr>
                                      <p:to>
                                        <p:strVal val="visible"/>
                                      </p:to>
                                    </p:set>
                                    <p:animEffect transition="in" filter="fade">
                                      <p:cBhvr>
                                        <p:cTn id="16" dur="3000"/>
                                        <p:tgtEl>
                                          <p:spTgt spid="8">
                                            <p:graphicEl>
                                              <a:dgm id="{3B86AFB4-A6A6-4560-83D6-464DE0034DE5}"/>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graphicEl>
                                              <a:dgm id="{1EF7A79E-326A-4FD3-84B5-EA313B7AFCAD}"/>
                                            </p:graphicEl>
                                          </p:spTgt>
                                        </p:tgtEl>
                                        <p:attrNameLst>
                                          <p:attrName>style.visibility</p:attrName>
                                        </p:attrNameLst>
                                      </p:cBhvr>
                                      <p:to>
                                        <p:strVal val="visible"/>
                                      </p:to>
                                    </p:set>
                                    <p:animEffect transition="in" filter="fade">
                                      <p:cBhvr>
                                        <p:cTn id="19" dur="3000"/>
                                        <p:tgtEl>
                                          <p:spTgt spid="8">
                                            <p:graphicEl>
                                              <a:dgm id="{1EF7A79E-326A-4FD3-84B5-EA313B7AFCAD}"/>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graphicEl>
                                              <a:dgm id="{3B186BF6-F375-491D-BB4B-D2C7D9E91D20}"/>
                                            </p:graphicEl>
                                          </p:spTgt>
                                        </p:tgtEl>
                                        <p:attrNameLst>
                                          <p:attrName>style.visibility</p:attrName>
                                        </p:attrNameLst>
                                      </p:cBhvr>
                                      <p:to>
                                        <p:strVal val="visible"/>
                                      </p:to>
                                    </p:set>
                                    <p:animEffect transition="in" filter="fade">
                                      <p:cBhvr>
                                        <p:cTn id="22" dur="3000"/>
                                        <p:tgtEl>
                                          <p:spTgt spid="8">
                                            <p:graphicEl>
                                              <a:dgm id="{3B186BF6-F375-491D-BB4B-D2C7D9E91D20}"/>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graphicEl>
                                              <a:dgm id="{183E81D8-4567-4C0D-AC03-9F0903C5E5A7}"/>
                                            </p:graphicEl>
                                          </p:spTgt>
                                        </p:tgtEl>
                                        <p:attrNameLst>
                                          <p:attrName>style.visibility</p:attrName>
                                        </p:attrNameLst>
                                      </p:cBhvr>
                                      <p:to>
                                        <p:strVal val="visible"/>
                                      </p:to>
                                    </p:set>
                                    <p:animEffect transition="in" filter="fade">
                                      <p:cBhvr>
                                        <p:cTn id="25" dur="3000"/>
                                        <p:tgtEl>
                                          <p:spTgt spid="8">
                                            <p:graphicEl>
                                              <a:dgm id="{183E81D8-4567-4C0D-AC03-9F0903C5E5A7}"/>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graphicEl>
                                              <a:dgm id="{05B9CBAA-AEC6-4CEC-9682-1A18758876C5}"/>
                                            </p:graphicEl>
                                          </p:spTgt>
                                        </p:tgtEl>
                                        <p:attrNameLst>
                                          <p:attrName>style.visibility</p:attrName>
                                        </p:attrNameLst>
                                      </p:cBhvr>
                                      <p:to>
                                        <p:strVal val="visible"/>
                                      </p:to>
                                    </p:set>
                                    <p:animEffect transition="in" filter="fade">
                                      <p:cBhvr>
                                        <p:cTn id="28" dur="3000"/>
                                        <p:tgtEl>
                                          <p:spTgt spid="8">
                                            <p:graphicEl>
                                              <a:dgm id="{05B9CBAA-AEC6-4CEC-9682-1A18758876C5}"/>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graphicEl>
                                              <a:dgm id="{4C2E2F42-7BA7-4255-9FA8-992FD03BE9BA}"/>
                                            </p:graphicEl>
                                          </p:spTgt>
                                        </p:tgtEl>
                                        <p:attrNameLst>
                                          <p:attrName>style.visibility</p:attrName>
                                        </p:attrNameLst>
                                      </p:cBhvr>
                                      <p:to>
                                        <p:strVal val="visible"/>
                                      </p:to>
                                    </p:set>
                                    <p:animEffect transition="in" filter="fade">
                                      <p:cBhvr>
                                        <p:cTn id="31" dur="3000"/>
                                        <p:tgtEl>
                                          <p:spTgt spid="8">
                                            <p:graphicEl>
                                              <a:dgm id="{4C2E2F42-7BA7-4255-9FA8-992FD03BE9BA}"/>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graphicEl>
                                              <a:dgm id="{8C8D929D-81A5-461D-9601-4F976EBF8F7B}"/>
                                            </p:graphicEl>
                                          </p:spTgt>
                                        </p:tgtEl>
                                        <p:attrNameLst>
                                          <p:attrName>style.visibility</p:attrName>
                                        </p:attrNameLst>
                                      </p:cBhvr>
                                      <p:to>
                                        <p:strVal val="visible"/>
                                      </p:to>
                                    </p:set>
                                    <p:animEffect transition="in" filter="fade">
                                      <p:cBhvr>
                                        <p:cTn id="34" dur="3000"/>
                                        <p:tgtEl>
                                          <p:spTgt spid="8">
                                            <p:graphicEl>
                                              <a:dgm id="{8C8D929D-81A5-461D-9601-4F976EBF8F7B}"/>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graphicEl>
                                              <a:dgm id="{7CB65938-8AFE-4C5A-8BD3-F348109A78CC}"/>
                                            </p:graphicEl>
                                          </p:spTgt>
                                        </p:tgtEl>
                                        <p:attrNameLst>
                                          <p:attrName>style.visibility</p:attrName>
                                        </p:attrNameLst>
                                      </p:cBhvr>
                                      <p:to>
                                        <p:strVal val="visible"/>
                                      </p:to>
                                    </p:set>
                                    <p:animEffect transition="in" filter="fade">
                                      <p:cBhvr>
                                        <p:cTn id="37" dur="3000"/>
                                        <p:tgtEl>
                                          <p:spTgt spid="8">
                                            <p:graphicEl>
                                              <a:dgm id="{7CB65938-8AFE-4C5A-8BD3-F348109A78CC}"/>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graphicEl>
                                              <a:dgm id="{35131206-C33E-46D6-881C-F92DF936A19F}"/>
                                            </p:graphicEl>
                                          </p:spTgt>
                                        </p:tgtEl>
                                        <p:attrNameLst>
                                          <p:attrName>style.visibility</p:attrName>
                                        </p:attrNameLst>
                                      </p:cBhvr>
                                      <p:to>
                                        <p:strVal val="visible"/>
                                      </p:to>
                                    </p:set>
                                    <p:animEffect transition="in" filter="fade">
                                      <p:cBhvr>
                                        <p:cTn id="40" dur="3000"/>
                                        <p:tgtEl>
                                          <p:spTgt spid="8">
                                            <p:graphicEl>
                                              <a:dgm id="{35131206-C33E-46D6-881C-F92DF936A19F}"/>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graphicEl>
                                              <a:dgm id="{50C42B56-B465-4860-9928-7274DA213449}"/>
                                            </p:graphicEl>
                                          </p:spTgt>
                                        </p:tgtEl>
                                        <p:attrNameLst>
                                          <p:attrName>style.visibility</p:attrName>
                                        </p:attrNameLst>
                                      </p:cBhvr>
                                      <p:to>
                                        <p:strVal val="visible"/>
                                      </p:to>
                                    </p:set>
                                    <p:animEffect transition="in" filter="fade">
                                      <p:cBhvr>
                                        <p:cTn id="43" dur="3000"/>
                                        <p:tgtEl>
                                          <p:spTgt spid="8">
                                            <p:graphicEl>
                                              <a:dgm id="{50C42B56-B465-4860-9928-7274DA213449}"/>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graphicEl>
                                              <a:dgm id="{2CF43D3B-892C-4D41-AA7E-2F702B44F23A}"/>
                                            </p:graphicEl>
                                          </p:spTgt>
                                        </p:tgtEl>
                                        <p:attrNameLst>
                                          <p:attrName>style.visibility</p:attrName>
                                        </p:attrNameLst>
                                      </p:cBhvr>
                                      <p:to>
                                        <p:strVal val="visible"/>
                                      </p:to>
                                    </p:set>
                                    <p:animEffect transition="in" filter="fade">
                                      <p:cBhvr>
                                        <p:cTn id="46" dur="3000"/>
                                        <p:tgtEl>
                                          <p:spTgt spid="8">
                                            <p:graphicEl>
                                              <a:dgm id="{2CF43D3B-892C-4D41-AA7E-2F702B44F23A}"/>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graphicEl>
                                              <a:dgm id="{420EAD16-B2DB-41CD-AB4F-4665D48C55C2}"/>
                                            </p:graphicEl>
                                          </p:spTgt>
                                        </p:tgtEl>
                                        <p:attrNameLst>
                                          <p:attrName>style.visibility</p:attrName>
                                        </p:attrNameLst>
                                      </p:cBhvr>
                                      <p:to>
                                        <p:strVal val="visible"/>
                                      </p:to>
                                    </p:set>
                                    <p:animEffect transition="in" filter="fade">
                                      <p:cBhvr>
                                        <p:cTn id="49" dur="3000"/>
                                        <p:tgtEl>
                                          <p:spTgt spid="8">
                                            <p:graphicEl>
                                              <a:dgm id="{420EAD16-B2DB-41CD-AB4F-4665D48C55C2}"/>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
                                            <p:graphicEl>
                                              <a:dgm id="{4F6A3FA6-A39A-4A5D-8C08-D48DA1569AD1}"/>
                                            </p:graphicEl>
                                          </p:spTgt>
                                        </p:tgtEl>
                                        <p:attrNameLst>
                                          <p:attrName>style.visibility</p:attrName>
                                        </p:attrNameLst>
                                      </p:cBhvr>
                                      <p:to>
                                        <p:strVal val="visible"/>
                                      </p:to>
                                    </p:set>
                                    <p:animEffect transition="in" filter="fade">
                                      <p:cBhvr>
                                        <p:cTn id="52" dur="3000"/>
                                        <p:tgtEl>
                                          <p:spTgt spid="8">
                                            <p:graphicEl>
                                              <a:dgm id="{4F6A3FA6-A39A-4A5D-8C08-D48DA1569AD1}"/>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
                                            <p:graphicEl>
                                              <a:dgm id="{77B6FA1E-C8D5-4C35-9196-3164D21E7C4C}"/>
                                            </p:graphicEl>
                                          </p:spTgt>
                                        </p:tgtEl>
                                        <p:attrNameLst>
                                          <p:attrName>style.visibility</p:attrName>
                                        </p:attrNameLst>
                                      </p:cBhvr>
                                      <p:to>
                                        <p:strVal val="visible"/>
                                      </p:to>
                                    </p:set>
                                    <p:animEffect transition="in" filter="fade">
                                      <p:cBhvr>
                                        <p:cTn id="55" dur="3000"/>
                                        <p:tgtEl>
                                          <p:spTgt spid="8">
                                            <p:graphicEl>
                                              <a:dgm id="{77B6FA1E-C8D5-4C35-9196-3164D21E7C4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descr="A blue and green arrows on a black background&#10;&#10;Description automatically generated">
            <a:extLst>
              <a:ext uri="{FF2B5EF4-FFF2-40B4-BE49-F238E27FC236}">
                <a16:creationId xmlns:a16="http://schemas.microsoft.com/office/drawing/2014/main" id="{8D38C960-6A01-2180-D6D1-E7DC7BBE3F7C}"/>
              </a:ext>
            </a:extLst>
          </p:cNvPr>
          <p:cNvPicPr>
            <a:picLocks noChangeAspect="1"/>
          </p:cNvPicPr>
          <p:nvPr/>
        </p:nvPicPr>
        <p:blipFill rotWithShape="1">
          <a:blip r:embed="rId3"/>
          <a:srcRect l="8815" r="25874"/>
          <a:stretch/>
        </p:blipFill>
        <p:spPr>
          <a:xfrm>
            <a:off x="4335294" y="0"/>
            <a:ext cx="3521413" cy="6858000"/>
          </a:xfrm>
          <a:prstGeom prst="rect">
            <a:avLst/>
          </a:prstGeom>
        </p:spPr>
      </p:pic>
      <p:graphicFrame>
        <p:nvGraphicFramePr>
          <p:cNvPr id="8" name="Diagram 7">
            <a:extLst>
              <a:ext uri="{FF2B5EF4-FFF2-40B4-BE49-F238E27FC236}">
                <a16:creationId xmlns:a16="http://schemas.microsoft.com/office/drawing/2014/main" id="{1D57E34C-566A-C750-5037-B8D2BACFF80B}"/>
              </a:ext>
            </a:extLst>
          </p:cNvPr>
          <p:cNvGraphicFramePr/>
          <p:nvPr>
            <p:extLst>
              <p:ext uri="{D42A27DB-BD31-4B8C-83A1-F6EECF244321}">
                <p14:modId xmlns:p14="http://schemas.microsoft.com/office/powerpoint/2010/main" val="2303207075"/>
              </p:ext>
            </p:extLst>
          </p:nvPr>
        </p:nvGraphicFramePr>
        <p:xfrm>
          <a:off x="7507739" y="1592943"/>
          <a:ext cx="4320000" cy="36721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04FF45C0-8FDA-2849-97B2-A379988D3FFE}"/>
              </a:ext>
            </a:extLst>
          </p:cNvPr>
          <p:cNvSpPr>
            <a:spLocks noGrp="1"/>
          </p:cNvSpPr>
          <p:nvPr>
            <p:ph type="title"/>
          </p:nvPr>
        </p:nvSpPr>
        <p:spPr/>
        <p:txBody>
          <a:bodyPr vert="horz" lIns="91440" tIns="90000" rIns="91440" bIns="45720" rtlCol="0" anchor="b" anchorCtr="0">
            <a:noAutofit/>
          </a:bodyPr>
          <a:lstStyle/>
          <a:p>
            <a:r>
              <a:rPr lang="en-SE" dirty="0">
                <a:solidFill>
                  <a:schemeClr val="bg1"/>
                </a:solidFill>
                <a:latin typeface="DT Flow Extrabold" pitchFamily="50" charset="0"/>
              </a:rPr>
              <a:t>Success Planning</a:t>
            </a:r>
            <a:endParaRPr lang="en-GB" dirty="0">
              <a:solidFill>
                <a:schemeClr val="bg1"/>
              </a:solidFill>
              <a:latin typeface="DT Flow Extrabold" pitchFamily="50" charset="0"/>
            </a:endParaRPr>
          </a:p>
        </p:txBody>
      </p:sp>
      <p:sp>
        <p:nvSpPr>
          <p:cNvPr id="4" name="Slide Number Placeholder 3">
            <a:extLst>
              <a:ext uri="{FF2B5EF4-FFF2-40B4-BE49-F238E27FC236}">
                <a16:creationId xmlns:a16="http://schemas.microsoft.com/office/drawing/2014/main" id="{EC0CBDE8-30F0-3F81-5F02-6378760476CF}"/>
              </a:ext>
            </a:extLst>
          </p:cNvPr>
          <p:cNvSpPr>
            <a:spLocks noGrp="1"/>
          </p:cNvSpPr>
          <p:nvPr>
            <p:ph type="sldNum" sz="quarter" idx="26"/>
          </p:nvPr>
        </p:nvSpPr>
        <p:spPr>
          <a:xfrm>
            <a:off x="11417212" y="6487290"/>
            <a:ext cx="410527" cy="24622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1A0966-58B5-D140-B861-27719A32589F}" type="slidenum">
              <a:rPr kumimoji="0" lang="en-US" sz="1000" b="0" i="0" u="none" strike="noStrike" kern="1200" cap="none" spc="0" normalizeH="0" baseline="0" noProof="0" smtClean="0">
                <a:ln>
                  <a:noFill/>
                </a:ln>
                <a:solidFill>
                  <a:schemeClr val="bg1"/>
                </a:solidFill>
                <a:effectLst/>
                <a:uLnTx/>
                <a:uFillTx/>
                <a:latin typeface="Bernina Sans Offc"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chemeClr val="bg1"/>
              </a:solidFill>
              <a:effectLst/>
              <a:uLnTx/>
              <a:uFillTx/>
              <a:latin typeface="Bernina Sans Offc" panose="02000000000000000000" pitchFamily="2" charset="77"/>
              <a:ea typeface="+mn-ea"/>
              <a:cs typeface="+mn-cs"/>
            </a:endParaRPr>
          </a:p>
        </p:txBody>
      </p:sp>
      <p:sp>
        <p:nvSpPr>
          <p:cNvPr id="5" name="TextBox 4">
            <a:extLst>
              <a:ext uri="{FF2B5EF4-FFF2-40B4-BE49-F238E27FC236}">
                <a16:creationId xmlns:a16="http://schemas.microsoft.com/office/drawing/2014/main" id="{3A22D1AD-08EC-3C8B-4033-CCCDEEDF0513}"/>
              </a:ext>
            </a:extLst>
          </p:cNvPr>
          <p:cNvSpPr txBox="1"/>
          <p:nvPr/>
        </p:nvSpPr>
        <p:spPr>
          <a:xfrm>
            <a:off x="587828" y="2213283"/>
            <a:ext cx="5201080" cy="2431435"/>
          </a:xfrm>
          <a:prstGeom prst="rect">
            <a:avLst/>
          </a:prstGeom>
        </p:spPr>
        <p:txBody>
          <a:bodyPr vert="horz" wrap="square" lIns="0" tIns="0" rIns="0" bIns="0" rtlCol="0">
            <a:spAutoFit/>
          </a:bodyPr>
          <a:lstStyle/>
          <a:p>
            <a:pPr>
              <a:lnSpc>
                <a:spcPct val="100000"/>
              </a:lnSpc>
              <a:spcAft>
                <a:spcPts val="1200"/>
              </a:spcAft>
            </a:pPr>
            <a:r>
              <a:rPr lang="en-SE" sz="3200" cap="small" spc="150" dirty="0">
                <a:solidFill>
                  <a:srgbClr val="7124FE"/>
                </a:solidFill>
                <a:effectLst>
                  <a:outerShdw blurRad="50800" dist="38100" dir="2700000" algn="tl" rotWithShape="0">
                    <a:prstClr val="black">
                      <a:alpha val="40000"/>
                    </a:prstClr>
                  </a:outerShdw>
                </a:effectLst>
                <a:latin typeface="Bernina Sans Narrow Sbold" pitchFamily="50" charset="0"/>
              </a:rPr>
              <a:t>Clear ownership</a:t>
            </a:r>
          </a:p>
          <a:p>
            <a:pPr>
              <a:lnSpc>
                <a:spcPct val="100000"/>
              </a:lnSpc>
              <a:spcAft>
                <a:spcPts val="1200"/>
              </a:spcAft>
            </a:pPr>
            <a:r>
              <a:rPr lang="en-SE" sz="3200" cap="small" spc="150" dirty="0">
                <a:solidFill>
                  <a:srgbClr val="2C58FE"/>
                </a:solidFill>
                <a:effectLst>
                  <a:outerShdw blurRad="50800" dist="38100" dir="2700000" algn="tl" rotWithShape="0">
                    <a:prstClr val="black">
                      <a:alpha val="40000"/>
                    </a:prstClr>
                  </a:outerShdw>
                </a:effectLst>
                <a:latin typeface="Bernina Sans Narrow Sbold" pitchFamily="50" charset="0"/>
              </a:rPr>
              <a:t>Efficient ways of working</a:t>
            </a:r>
          </a:p>
          <a:p>
            <a:pPr>
              <a:lnSpc>
                <a:spcPct val="100000"/>
              </a:lnSpc>
              <a:spcAft>
                <a:spcPts val="1200"/>
              </a:spcAft>
            </a:pPr>
            <a:r>
              <a:rPr lang="en-SE" sz="3200" cap="small" spc="150" dirty="0">
                <a:solidFill>
                  <a:srgbClr val="0E99CB"/>
                </a:solidFill>
                <a:effectLst>
                  <a:outerShdw blurRad="50800" dist="38100" dir="2700000" algn="tl" rotWithShape="0">
                    <a:prstClr val="black">
                      <a:alpha val="40000"/>
                    </a:prstClr>
                  </a:outerShdw>
                </a:effectLst>
                <a:latin typeface="Bernina Sans Narrow Sbold" pitchFamily="50" charset="0"/>
              </a:rPr>
              <a:t>Clear goals and timeline</a:t>
            </a:r>
          </a:p>
          <a:p>
            <a:pPr>
              <a:lnSpc>
                <a:spcPct val="100000"/>
              </a:lnSpc>
              <a:spcAft>
                <a:spcPts val="1200"/>
              </a:spcAft>
            </a:pPr>
            <a:r>
              <a:rPr lang="en-SE" sz="3200" cap="small" spc="150" dirty="0">
                <a:solidFill>
                  <a:srgbClr val="03CA9C"/>
                </a:solidFill>
                <a:effectLst>
                  <a:outerShdw blurRad="50800" dist="38100" dir="2700000" algn="tl" rotWithShape="0">
                    <a:prstClr val="black">
                      <a:alpha val="40000"/>
                    </a:prstClr>
                  </a:outerShdw>
                </a:effectLst>
                <a:latin typeface="Bernina Sans Narrow Sbold" pitchFamily="50" charset="0"/>
              </a:rPr>
              <a:t>Think ahead</a:t>
            </a:r>
            <a:endParaRPr lang="en-GB" sz="3200" cap="small" spc="150" dirty="0">
              <a:solidFill>
                <a:srgbClr val="03CA9C"/>
              </a:solidFill>
              <a:effectLst>
                <a:outerShdw blurRad="50800" dist="38100" dir="2700000" algn="tl" rotWithShape="0">
                  <a:prstClr val="black">
                    <a:alpha val="40000"/>
                  </a:prstClr>
                </a:outerShdw>
              </a:effectLst>
              <a:latin typeface="Bernina Sans Narrow Sbold" pitchFamily="50" charset="0"/>
            </a:endParaRPr>
          </a:p>
        </p:txBody>
      </p:sp>
    </p:spTree>
    <p:extLst>
      <p:ext uri="{BB962C8B-B14F-4D97-AF65-F5344CB8AC3E}">
        <p14:creationId xmlns:p14="http://schemas.microsoft.com/office/powerpoint/2010/main" val="279073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graphicEl>
                                              <a:dgm id="{6791AEBC-3854-4006-BB2E-40C66E85E8ED}"/>
                                            </p:graphicEl>
                                          </p:spTgt>
                                        </p:tgtEl>
                                        <p:attrNameLst>
                                          <p:attrName>style.visibility</p:attrName>
                                        </p:attrNameLst>
                                      </p:cBhvr>
                                      <p:to>
                                        <p:strVal val="visible"/>
                                      </p:to>
                                    </p:set>
                                    <p:animEffect transition="in" filter="fade">
                                      <p:cBhvr>
                                        <p:cTn id="10" dur="500"/>
                                        <p:tgtEl>
                                          <p:spTgt spid="8">
                                            <p:graphicEl>
                                              <a:dgm id="{6791AEBC-3854-4006-BB2E-40C66E85E8E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graphicEl>
                                              <a:dgm id="{7FB3F16D-3187-4B47-9D9C-442366C12306}"/>
                                            </p:graphicEl>
                                          </p:spTgt>
                                        </p:tgtEl>
                                        <p:attrNameLst>
                                          <p:attrName>style.visibility</p:attrName>
                                        </p:attrNameLst>
                                      </p:cBhvr>
                                      <p:to>
                                        <p:strVal val="visible"/>
                                      </p:to>
                                    </p:set>
                                    <p:animEffect transition="in" filter="fade">
                                      <p:cBhvr>
                                        <p:cTn id="13" dur="500"/>
                                        <p:tgtEl>
                                          <p:spTgt spid="8">
                                            <p:graphicEl>
                                              <a:dgm id="{7FB3F16D-3187-4B47-9D9C-442366C12306}"/>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graphicEl>
                                              <a:dgm id="{C784C723-056D-4D62-BFBF-CD88D097FD76}"/>
                                            </p:graphicEl>
                                          </p:spTgt>
                                        </p:tgtEl>
                                        <p:attrNameLst>
                                          <p:attrName>style.visibility</p:attrName>
                                        </p:attrNameLst>
                                      </p:cBhvr>
                                      <p:to>
                                        <p:strVal val="visible"/>
                                      </p:to>
                                    </p:set>
                                    <p:animEffect transition="in" filter="fade">
                                      <p:cBhvr>
                                        <p:cTn id="21" dur="500"/>
                                        <p:tgtEl>
                                          <p:spTgt spid="8">
                                            <p:graphicEl>
                                              <a:dgm id="{C784C723-056D-4D62-BFBF-CD88D097FD76}"/>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graphicEl>
                                              <a:dgm id="{7F538BA8-ACB5-447C-A7EE-5AD51D7E6745}"/>
                                            </p:graphicEl>
                                          </p:spTgt>
                                        </p:tgtEl>
                                        <p:attrNameLst>
                                          <p:attrName>style.visibility</p:attrName>
                                        </p:attrNameLst>
                                      </p:cBhvr>
                                      <p:to>
                                        <p:strVal val="visible"/>
                                      </p:to>
                                    </p:set>
                                    <p:animEffect transition="in" filter="fade">
                                      <p:cBhvr>
                                        <p:cTn id="24" dur="500"/>
                                        <p:tgtEl>
                                          <p:spTgt spid="8">
                                            <p:graphicEl>
                                              <a:dgm id="{7F538BA8-ACB5-447C-A7EE-5AD51D7E6745}"/>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graphicEl>
                                              <a:dgm id="{54AB0149-6F4C-4C1C-8A60-DB2C3D8D68D1}"/>
                                            </p:graphicEl>
                                          </p:spTgt>
                                        </p:tgtEl>
                                        <p:attrNameLst>
                                          <p:attrName>style.visibility</p:attrName>
                                        </p:attrNameLst>
                                      </p:cBhvr>
                                      <p:to>
                                        <p:strVal val="visible"/>
                                      </p:to>
                                    </p:set>
                                    <p:animEffect transition="in" filter="fade">
                                      <p:cBhvr>
                                        <p:cTn id="32" dur="500"/>
                                        <p:tgtEl>
                                          <p:spTgt spid="8">
                                            <p:graphicEl>
                                              <a:dgm id="{54AB0149-6F4C-4C1C-8A60-DB2C3D8D68D1}"/>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graphicEl>
                                              <a:dgm id="{B61210A5-D812-4E7C-96A2-F094225FB5B7}"/>
                                            </p:graphicEl>
                                          </p:spTgt>
                                        </p:tgtEl>
                                        <p:attrNameLst>
                                          <p:attrName>style.visibility</p:attrName>
                                        </p:attrNameLst>
                                      </p:cBhvr>
                                      <p:to>
                                        <p:strVal val="visible"/>
                                      </p:to>
                                    </p:set>
                                    <p:animEffect transition="in" filter="fade">
                                      <p:cBhvr>
                                        <p:cTn id="35" dur="500"/>
                                        <p:tgtEl>
                                          <p:spTgt spid="8">
                                            <p:graphicEl>
                                              <a:dgm id="{B61210A5-D812-4E7C-96A2-F094225FB5B7}"/>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500"/>
                                        <p:tgtEl>
                                          <p:spTgt spid="5">
                                            <p:txEl>
                                              <p:pRg st="3" end="3"/>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graphicEl>
                                              <a:dgm id="{8038C720-E5B8-4167-B36F-D876394D7B53}"/>
                                            </p:graphicEl>
                                          </p:spTgt>
                                        </p:tgtEl>
                                        <p:attrNameLst>
                                          <p:attrName>style.visibility</p:attrName>
                                        </p:attrNameLst>
                                      </p:cBhvr>
                                      <p:to>
                                        <p:strVal val="visible"/>
                                      </p:to>
                                    </p:set>
                                    <p:animEffect transition="in" filter="fade">
                                      <p:cBhvr>
                                        <p:cTn id="43" dur="500"/>
                                        <p:tgtEl>
                                          <p:spTgt spid="8">
                                            <p:graphicEl>
                                              <a:dgm id="{8038C720-E5B8-4167-B36F-D876394D7B53}"/>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graphicEl>
                                              <a:dgm id="{72B32F22-3760-4421-AD42-9055B326F49E}"/>
                                            </p:graphicEl>
                                          </p:spTgt>
                                        </p:tgtEl>
                                        <p:attrNameLst>
                                          <p:attrName>style.visibility</p:attrName>
                                        </p:attrNameLst>
                                      </p:cBhvr>
                                      <p:to>
                                        <p:strVal val="visible"/>
                                      </p:to>
                                    </p:set>
                                    <p:animEffect transition="in" filter="fade">
                                      <p:cBhvr>
                                        <p:cTn id="46" dur="500"/>
                                        <p:tgtEl>
                                          <p:spTgt spid="8">
                                            <p:graphicEl>
                                              <a:dgm id="{72B32F22-3760-4421-AD42-9055B326F49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descr="A blue and green arrows on a black background&#10;&#10;Description automatically generated">
            <a:extLst>
              <a:ext uri="{FF2B5EF4-FFF2-40B4-BE49-F238E27FC236}">
                <a16:creationId xmlns:a16="http://schemas.microsoft.com/office/drawing/2014/main" id="{8D38C960-6A01-2180-D6D1-E7DC7BBE3F7C}"/>
              </a:ext>
            </a:extLst>
          </p:cNvPr>
          <p:cNvPicPr>
            <a:picLocks noChangeAspect="1"/>
          </p:cNvPicPr>
          <p:nvPr/>
        </p:nvPicPr>
        <p:blipFill rotWithShape="1">
          <a:blip r:embed="rId3"/>
          <a:srcRect l="8815" r="25874"/>
          <a:stretch/>
        </p:blipFill>
        <p:spPr>
          <a:xfrm>
            <a:off x="4335294" y="0"/>
            <a:ext cx="3521413" cy="6858000"/>
          </a:xfrm>
          <a:prstGeom prst="rect">
            <a:avLst/>
          </a:prstGeom>
        </p:spPr>
      </p:pic>
      <p:graphicFrame>
        <p:nvGraphicFramePr>
          <p:cNvPr id="8" name="Diagram 7">
            <a:extLst>
              <a:ext uri="{FF2B5EF4-FFF2-40B4-BE49-F238E27FC236}">
                <a16:creationId xmlns:a16="http://schemas.microsoft.com/office/drawing/2014/main" id="{1D57E34C-566A-C750-5037-B8D2BACFF80B}"/>
              </a:ext>
            </a:extLst>
          </p:cNvPr>
          <p:cNvGraphicFramePr/>
          <p:nvPr>
            <p:extLst>
              <p:ext uri="{D42A27DB-BD31-4B8C-83A1-F6EECF244321}">
                <p14:modId xmlns:p14="http://schemas.microsoft.com/office/powerpoint/2010/main" val="2603444675"/>
              </p:ext>
            </p:extLst>
          </p:nvPr>
        </p:nvGraphicFramePr>
        <p:xfrm>
          <a:off x="7507739" y="1592943"/>
          <a:ext cx="4320000" cy="36721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04FF45C0-8FDA-2849-97B2-A379988D3FFE}"/>
              </a:ext>
            </a:extLst>
          </p:cNvPr>
          <p:cNvSpPr>
            <a:spLocks noGrp="1"/>
          </p:cNvSpPr>
          <p:nvPr>
            <p:ph type="title"/>
          </p:nvPr>
        </p:nvSpPr>
        <p:spPr/>
        <p:txBody>
          <a:bodyPr vert="horz" lIns="91440" tIns="90000" rIns="91440" bIns="45720" rtlCol="0" anchor="b" anchorCtr="0">
            <a:noAutofit/>
          </a:bodyPr>
          <a:lstStyle/>
          <a:p>
            <a:r>
              <a:rPr lang="en-GB" dirty="0">
                <a:solidFill>
                  <a:schemeClr val="bg1"/>
                </a:solidFill>
                <a:latin typeface="DT Flow Extrabold" pitchFamily="50" charset="0"/>
              </a:rPr>
              <a:t>Architecture &amp; Deployment</a:t>
            </a:r>
          </a:p>
        </p:txBody>
      </p:sp>
      <p:sp>
        <p:nvSpPr>
          <p:cNvPr id="4" name="Slide Number Placeholder 3">
            <a:extLst>
              <a:ext uri="{FF2B5EF4-FFF2-40B4-BE49-F238E27FC236}">
                <a16:creationId xmlns:a16="http://schemas.microsoft.com/office/drawing/2014/main" id="{EC0CBDE8-30F0-3F81-5F02-6378760476CF}"/>
              </a:ext>
            </a:extLst>
          </p:cNvPr>
          <p:cNvSpPr>
            <a:spLocks noGrp="1"/>
          </p:cNvSpPr>
          <p:nvPr>
            <p:ph type="sldNum" sz="quarter" idx="26"/>
          </p:nvPr>
        </p:nvSpPr>
        <p:spPr>
          <a:xfrm>
            <a:off x="11417212" y="6487290"/>
            <a:ext cx="410527" cy="24622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1A0966-58B5-D140-B861-27719A32589F}" type="slidenum">
              <a:rPr kumimoji="0" lang="en-US" sz="1000" b="0" i="0" u="none" strike="noStrike" kern="1200" cap="none" spc="0" normalizeH="0" baseline="0" noProof="0" smtClean="0">
                <a:ln>
                  <a:noFill/>
                </a:ln>
                <a:solidFill>
                  <a:schemeClr val="bg1"/>
                </a:solidFill>
                <a:effectLst/>
                <a:uLnTx/>
                <a:uFillTx/>
                <a:latin typeface="Bernina Sans Offc"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chemeClr val="bg1"/>
              </a:solidFill>
              <a:effectLst/>
              <a:uLnTx/>
              <a:uFillTx/>
              <a:latin typeface="Bernina Sans Offc" panose="02000000000000000000" pitchFamily="2" charset="77"/>
              <a:ea typeface="+mn-ea"/>
              <a:cs typeface="+mn-cs"/>
            </a:endParaRPr>
          </a:p>
        </p:txBody>
      </p:sp>
      <p:sp>
        <p:nvSpPr>
          <p:cNvPr id="5" name="TextBox 4">
            <a:extLst>
              <a:ext uri="{FF2B5EF4-FFF2-40B4-BE49-F238E27FC236}">
                <a16:creationId xmlns:a16="http://schemas.microsoft.com/office/drawing/2014/main" id="{3A22D1AD-08EC-3C8B-4033-CCCDEEDF0513}"/>
              </a:ext>
            </a:extLst>
          </p:cNvPr>
          <p:cNvSpPr txBox="1"/>
          <p:nvPr/>
        </p:nvSpPr>
        <p:spPr>
          <a:xfrm>
            <a:off x="587828" y="2213283"/>
            <a:ext cx="5201080" cy="3077766"/>
          </a:xfrm>
          <a:prstGeom prst="rect">
            <a:avLst/>
          </a:prstGeom>
        </p:spPr>
        <p:txBody>
          <a:bodyPr vert="horz" wrap="square" lIns="0" tIns="0" rIns="0" bIns="0" rtlCol="0">
            <a:spAutoFit/>
          </a:bodyPr>
          <a:lstStyle/>
          <a:p>
            <a:pPr>
              <a:lnSpc>
                <a:spcPct val="100000"/>
              </a:lnSpc>
              <a:spcAft>
                <a:spcPts val="1200"/>
              </a:spcAft>
            </a:pPr>
            <a:r>
              <a:rPr lang="en-GB" sz="3200" cap="small" spc="150" dirty="0">
                <a:solidFill>
                  <a:srgbClr val="7124FE"/>
                </a:solidFill>
                <a:effectLst>
                  <a:outerShdw blurRad="50800" dist="38100" dir="2700000" algn="tl" rotWithShape="0">
                    <a:prstClr val="black">
                      <a:alpha val="40000"/>
                    </a:prstClr>
                  </a:outerShdw>
                </a:effectLst>
                <a:latin typeface="Bernina Sans Narrow Sbold" pitchFamily="50" charset="0"/>
              </a:rPr>
              <a:t>Ensure reliability</a:t>
            </a:r>
            <a:endParaRPr lang="en-SE" sz="3200" cap="small" spc="150" dirty="0">
              <a:solidFill>
                <a:srgbClr val="7124FE"/>
              </a:solidFill>
              <a:effectLst>
                <a:outerShdw blurRad="50800" dist="38100" dir="2700000" algn="tl" rotWithShape="0">
                  <a:prstClr val="black">
                    <a:alpha val="40000"/>
                  </a:prstClr>
                </a:outerShdw>
              </a:effectLst>
              <a:latin typeface="Bernina Sans Narrow Sbold" pitchFamily="50" charset="0"/>
            </a:endParaRPr>
          </a:p>
          <a:p>
            <a:pPr>
              <a:lnSpc>
                <a:spcPct val="100000"/>
              </a:lnSpc>
              <a:spcAft>
                <a:spcPts val="1200"/>
              </a:spcAft>
            </a:pPr>
            <a:r>
              <a:rPr lang="en-GB" sz="3200" cap="small" spc="150" dirty="0">
                <a:solidFill>
                  <a:srgbClr val="2C58FE"/>
                </a:solidFill>
                <a:effectLst>
                  <a:outerShdw blurRad="50800" dist="38100" dir="2700000" algn="tl" rotWithShape="0">
                    <a:prstClr val="black">
                      <a:alpha val="40000"/>
                    </a:prstClr>
                  </a:outerShdw>
                </a:effectLst>
                <a:latin typeface="Bernina Sans Narrow Sbold" pitchFamily="50" charset="0"/>
              </a:rPr>
              <a:t>Ensure completeness</a:t>
            </a:r>
          </a:p>
          <a:p>
            <a:pPr>
              <a:lnSpc>
                <a:spcPct val="100000"/>
              </a:lnSpc>
              <a:spcAft>
                <a:spcPts val="1200"/>
              </a:spcAft>
            </a:pPr>
            <a:r>
              <a:rPr lang="en-GB" sz="3200" cap="small" spc="150" dirty="0">
                <a:solidFill>
                  <a:srgbClr val="0E99CB"/>
                </a:solidFill>
                <a:effectLst>
                  <a:outerShdw blurRad="50800" dist="38100" dir="2700000" algn="tl" rotWithShape="0">
                    <a:prstClr val="black">
                      <a:alpha val="40000"/>
                    </a:prstClr>
                  </a:outerShdw>
                </a:effectLst>
                <a:latin typeface="Bernina Sans Narrow Sbold" pitchFamily="50" charset="0"/>
              </a:rPr>
              <a:t>Act on data</a:t>
            </a:r>
          </a:p>
          <a:p>
            <a:pPr>
              <a:lnSpc>
                <a:spcPct val="100000"/>
              </a:lnSpc>
              <a:spcAft>
                <a:spcPts val="1200"/>
              </a:spcAft>
            </a:pPr>
            <a:r>
              <a:rPr lang="en-GB" sz="3200" cap="small" spc="150" dirty="0">
                <a:solidFill>
                  <a:srgbClr val="03CA9C"/>
                </a:solidFill>
                <a:effectLst>
                  <a:outerShdw blurRad="50800" dist="38100" dir="2700000" algn="tl" rotWithShape="0">
                    <a:prstClr val="black">
                      <a:alpha val="40000"/>
                    </a:prstClr>
                  </a:outerShdw>
                </a:effectLst>
                <a:latin typeface="Bernina Sans Narrow Sbold" pitchFamily="50" charset="0"/>
              </a:rPr>
              <a:t>Offer ease of use</a:t>
            </a:r>
          </a:p>
          <a:p>
            <a:pPr>
              <a:lnSpc>
                <a:spcPct val="100000"/>
              </a:lnSpc>
              <a:spcAft>
                <a:spcPts val="1200"/>
              </a:spcAft>
            </a:pPr>
            <a:endParaRPr lang="en-GB" sz="3200" cap="small" spc="150" dirty="0">
              <a:solidFill>
                <a:srgbClr val="03CA9C"/>
              </a:solidFill>
              <a:effectLst>
                <a:outerShdw blurRad="50800" dist="38100" dir="2700000" algn="tl" rotWithShape="0">
                  <a:prstClr val="black">
                    <a:alpha val="40000"/>
                  </a:prstClr>
                </a:outerShdw>
              </a:effectLst>
              <a:latin typeface="Bernina Sans Narrow Sbold" pitchFamily="50" charset="0"/>
            </a:endParaRPr>
          </a:p>
        </p:txBody>
      </p:sp>
    </p:spTree>
    <p:extLst>
      <p:ext uri="{BB962C8B-B14F-4D97-AF65-F5344CB8AC3E}">
        <p14:creationId xmlns:p14="http://schemas.microsoft.com/office/powerpoint/2010/main" val="97883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graphicEl>
                                              <a:dgm id="{6791AEBC-3854-4006-BB2E-40C66E85E8ED}"/>
                                            </p:graphicEl>
                                          </p:spTgt>
                                        </p:tgtEl>
                                        <p:attrNameLst>
                                          <p:attrName>style.visibility</p:attrName>
                                        </p:attrNameLst>
                                      </p:cBhvr>
                                      <p:to>
                                        <p:strVal val="visible"/>
                                      </p:to>
                                    </p:set>
                                    <p:animEffect transition="in" filter="fade">
                                      <p:cBhvr>
                                        <p:cTn id="10" dur="500"/>
                                        <p:tgtEl>
                                          <p:spTgt spid="8">
                                            <p:graphicEl>
                                              <a:dgm id="{6791AEBC-3854-4006-BB2E-40C66E85E8E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graphicEl>
                                              <a:dgm id="{7FB3F16D-3187-4B47-9D9C-442366C12306}"/>
                                            </p:graphicEl>
                                          </p:spTgt>
                                        </p:tgtEl>
                                        <p:attrNameLst>
                                          <p:attrName>style.visibility</p:attrName>
                                        </p:attrNameLst>
                                      </p:cBhvr>
                                      <p:to>
                                        <p:strVal val="visible"/>
                                      </p:to>
                                    </p:set>
                                    <p:animEffect transition="in" filter="fade">
                                      <p:cBhvr>
                                        <p:cTn id="13" dur="500"/>
                                        <p:tgtEl>
                                          <p:spTgt spid="8">
                                            <p:graphicEl>
                                              <a:dgm id="{7FB3F16D-3187-4B47-9D9C-442366C12306}"/>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graphicEl>
                                              <a:dgm id="{C784C723-056D-4D62-BFBF-CD88D097FD76}"/>
                                            </p:graphicEl>
                                          </p:spTgt>
                                        </p:tgtEl>
                                        <p:attrNameLst>
                                          <p:attrName>style.visibility</p:attrName>
                                        </p:attrNameLst>
                                      </p:cBhvr>
                                      <p:to>
                                        <p:strVal val="visible"/>
                                      </p:to>
                                    </p:set>
                                    <p:animEffect transition="in" filter="fade">
                                      <p:cBhvr>
                                        <p:cTn id="21" dur="500"/>
                                        <p:tgtEl>
                                          <p:spTgt spid="8">
                                            <p:graphicEl>
                                              <a:dgm id="{C784C723-056D-4D62-BFBF-CD88D097FD76}"/>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graphicEl>
                                              <a:dgm id="{7F538BA8-ACB5-447C-A7EE-5AD51D7E6745}"/>
                                            </p:graphicEl>
                                          </p:spTgt>
                                        </p:tgtEl>
                                        <p:attrNameLst>
                                          <p:attrName>style.visibility</p:attrName>
                                        </p:attrNameLst>
                                      </p:cBhvr>
                                      <p:to>
                                        <p:strVal val="visible"/>
                                      </p:to>
                                    </p:set>
                                    <p:animEffect transition="in" filter="fade">
                                      <p:cBhvr>
                                        <p:cTn id="24" dur="500"/>
                                        <p:tgtEl>
                                          <p:spTgt spid="8">
                                            <p:graphicEl>
                                              <a:dgm id="{7F538BA8-ACB5-447C-A7EE-5AD51D7E6745}"/>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graphicEl>
                                              <a:dgm id="{54AB0149-6F4C-4C1C-8A60-DB2C3D8D68D1}"/>
                                            </p:graphicEl>
                                          </p:spTgt>
                                        </p:tgtEl>
                                        <p:attrNameLst>
                                          <p:attrName>style.visibility</p:attrName>
                                        </p:attrNameLst>
                                      </p:cBhvr>
                                      <p:to>
                                        <p:strVal val="visible"/>
                                      </p:to>
                                    </p:set>
                                    <p:animEffect transition="in" filter="fade">
                                      <p:cBhvr>
                                        <p:cTn id="32" dur="500"/>
                                        <p:tgtEl>
                                          <p:spTgt spid="8">
                                            <p:graphicEl>
                                              <a:dgm id="{54AB0149-6F4C-4C1C-8A60-DB2C3D8D68D1}"/>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graphicEl>
                                              <a:dgm id="{B61210A5-D812-4E7C-96A2-F094225FB5B7}"/>
                                            </p:graphicEl>
                                          </p:spTgt>
                                        </p:tgtEl>
                                        <p:attrNameLst>
                                          <p:attrName>style.visibility</p:attrName>
                                        </p:attrNameLst>
                                      </p:cBhvr>
                                      <p:to>
                                        <p:strVal val="visible"/>
                                      </p:to>
                                    </p:set>
                                    <p:animEffect transition="in" filter="fade">
                                      <p:cBhvr>
                                        <p:cTn id="35" dur="500"/>
                                        <p:tgtEl>
                                          <p:spTgt spid="8">
                                            <p:graphicEl>
                                              <a:dgm id="{B61210A5-D812-4E7C-96A2-F094225FB5B7}"/>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500"/>
                                        <p:tgtEl>
                                          <p:spTgt spid="5">
                                            <p:txEl>
                                              <p:pRg st="3" end="3"/>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graphicEl>
                                              <a:dgm id="{8038C720-E5B8-4167-B36F-D876394D7B53}"/>
                                            </p:graphicEl>
                                          </p:spTgt>
                                        </p:tgtEl>
                                        <p:attrNameLst>
                                          <p:attrName>style.visibility</p:attrName>
                                        </p:attrNameLst>
                                      </p:cBhvr>
                                      <p:to>
                                        <p:strVal val="visible"/>
                                      </p:to>
                                    </p:set>
                                    <p:animEffect transition="in" filter="fade">
                                      <p:cBhvr>
                                        <p:cTn id="43" dur="500"/>
                                        <p:tgtEl>
                                          <p:spTgt spid="8">
                                            <p:graphicEl>
                                              <a:dgm id="{8038C720-E5B8-4167-B36F-D876394D7B53}"/>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graphicEl>
                                              <a:dgm id="{62407460-0ECC-40FE-83EF-35DAAB104595}"/>
                                            </p:graphicEl>
                                          </p:spTgt>
                                        </p:tgtEl>
                                        <p:attrNameLst>
                                          <p:attrName>style.visibility</p:attrName>
                                        </p:attrNameLst>
                                      </p:cBhvr>
                                      <p:to>
                                        <p:strVal val="visible"/>
                                      </p:to>
                                    </p:set>
                                    <p:animEffect transition="in" filter="fade">
                                      <p:cBhvr>
                                        <p:cTn id="46" dur="500"/>
                                        <p:tgtEl>
                                          <p:spTgt spid="8">
                                            <p:graphicEl>
                                              <a:dgm id="{62407460-0ECC-40FE-83EF-35DAAB10459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descr="A blue and green arrows on a black background&#10;&#10;Description automatically generated">
            <a:extLst>
              <a:ext uri="{FF2B5EF4-FFF2-40B4-BE49-F238E27FC236}">
                <a16:creationId xmlns:a16="http://schemas.microsoft.com/office/drawing/2014/main" id="{8D38C960-6A01-2180-D6D1-E7DC7BBE3F7C}"/>
              </a:ext>
            </a:extLst>
          </p:cNvPr>
          <p:cNvPicPr>
            <a:picLocks noChangeAspect="1"/>
          </p:cNvPicPr>
          <p:nvPr/>
        </p:nvPicPr>
        <p:blipFill rotWithShape="1">
          <a:blip r:embed="rId3"/>
          <a:srcRect l="8815" r="25874"/>
          <a:stretch/>
        </p:blipFill>
        <p:spPr>
          <a:xfrm>
            <a:off x="4335294" y="0"/>
            <a:ext cx="3521413" cy="6858000"/>
          </a:xfrm>
          <a:prstGeom prst="rect">
            <a:avLst/>
          </a:prstGeom>
        </p:spPr>
      </p:pic>
      <p:graphicFrame>
        <p:nvGraphicFramePr>
          <p:cNvPr id="8" name="Diagram 7">
            <a:extLst>
              <a:ext uri="{FF2B5EF4-FFF2-40B4-BE49-F238E27FC236}">
                <a16:creationId xmlns:a16="http://schemas.microsoft.com/office/drawing/2014/main" id="{1D57E34C-566A-C750-5037-B8D2BACFF80B}"/>
              </a:ext>
            </a:extLst>
          </p:cNvPr>
          <p:cNvGraphicFramePr/>
          <p:nvPr>
            <p:extLst>
              <p:ext uri="{D42A27DB-BD31-4B8C-83A1-F6EECF244321}">
                <p14:modId xmlns:p14="http://schemas.microsoft.com/office/powerpoint/2010/main" val="4141354598"/>
              </p:ext>
            </p:extLst>
          </p:nvPr>
        </p:nvGraphicFramePr>
        <p:xfrm>
          <a:off x="7507739" y="1592943"/>
          <a:ext cx="4320000" cy="36721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04FF45C0-8FDA-2849-97B2-A379988D3FFE}"/>
              </a:ext>
            </a:extLst>
          </p:cNvPr>
          <p:cNvSpPr>
            <a:spLocks noGrp="1"/>
          </p:cNvSpPr>
          <p:nvPr>
            <p:ph type="title"/>
          </p:nvPr>
        </p:nvSpPr>
        <p:spPr/>
        <p:txBody>
          <a:bodyPr vert="horz" lIns="91440" tIns="90000" rIns="91440" bIns="45720" rtlCol="0" anchor="b" anchorCtr="0">
            <a:noAutofit/>
          </a:bodyPr>
          <a:lstStyle/>
          <a:p>
            <a:r>
              <a:rPr lang="en-GB" dirty="0">
                <a:solidFill>
                  <a:schemeClr val="bg1"/>
                </a:solidFill>
                <a:latin typeface="DT Flow Extrabold" pitchFamily="50" charset="0"/>
              </a:rPr>
              <a:t>Enablement</a:t>
            </a:r>
          </a:p>
        </p:txBody>
      </p:sp>
      <p:sp>
        <p:nvSpPr>
          <p:cNvPr id="4" name="Slide Number Placeholder 3">
            <a:extLst>
              <a:ext uri="{FF2B5EF4-FFF2-40B4-BE49-F238E27FC236}">
                <a16:creationId xmlns:a16="http://schemas.microsoft.com/office/drawing/2014/main" id="{EC0CBDE8-30F0-3F81-5F02-6378760476CF}"/>
              </a:ext>
            </a:extLst>
          </p:cNvPr>
          <p:cNvSpPr>
            <a:spLocks noGrp="1"/>
          </p:cNvSpPr>
          <p:nvPr>
            <p:ph type="sldNum" sz="quarter" idx="26"/>
          </p:nvPr>
        </p:nvSpPr>
        <p:spPr>
          <a:xfrm>
            <a:off x="11417212" y="6487290"/>
            <a:ext cx="410527" cy="24622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1A0966-58B5-D140-B861-27719A32589F}" type="slidenum">
              <a:rPr kumimoji="0" lang="en-US" sz="1000" b="0" i="0" u="none" strike="noStrike" kern="1200" cap="none" spc="0" normalizeH="0" baseline="0" noProof="0" smtClean="0">
                <a:ln>
                  <a:noFill/>
                </a:ln>
                <a:solidFill>
                  <a:schemeClr val="bg1"/>
                </a:solidFill>
                <a:effectLst/>
                <a:uLnTx/>
                <a:uFillTx/>
                <a:latin typeface="Bernina Sans Offc"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chemeClr val="bg1"/>
              </a:solidFill>
              <a:effectLst/>
              <a:uLnTx/>
              <a:uFillTx/>
              <a:latin typeface="Bernina Sans Offc" panose="02000000000000000000" pitchFamily="2" charset="77"/>
              <a:ea typeface="+mn-ea"/>
              <a:cs typeface="+mn-cs"/>
            </a:endParaRPr>
          </a:p>
        </p:txBody>
      </p:sp>
      <p:sp>
        <p:nvSpPr>
          <p:cNvPr id="5" name="TextBox 4">
            <a:extLst>
              <a:ext uri="{FF2B5EF4-FFF2-40B4-BE49-F238E27FC236}">
                <a16:creationId xmlns:a16="http://schemas.microsoft.com/office/drawing/2014/main" id="{3A22D1AD-08EC-3C8B-4033-CCCDEEDF0513}"/>
              </a:ext>
            </a:extLst>
          </p:cNvPr>
          <p:cNvSpPr txBox="1"/>
          <p:nvPr/>
        </p:nvSpPr>
        <p:spPr>
          <a:xfrm>
            <a:off x="587828" y="2213283"/>
            <a:ext cx="5201080" cy="2431435"/>
          </a:xfrm>
          <a:prstGeom prst="rect">
            <a:avLst/>
          </a:prstGeom>
        </p:spPr>
        <p:txBody>
          <a:bodyPr vert="horz" wrap="square" lIns="0" tIns="0" rIns="0" bIns="0" rtlCol="0">
            <a:spAutoFit/>
          </a:bodyPr>
          <a:lstStyle/>
          <a:p>
            <a:pPr>
              <a:lnSpc>
                <a:spcPct val="100000"/>
              </a:lnSpc>
              <a:spcAft>
                <a:spcPts val="1200"/>
              </a:spcAft>
            </a:pPr>
            <a:r>
              <a:rPr lang="en-GB" sz="3200" cap="small" spc="150" dirty="0">
                <a:solidFill>
                  <a:srgbClr val="7124FE"/>
                </a:solidFill>
                <a:effectLst>
                  <a:outerShdw blurRad="50800" dist="38100" dir="2700000" algn="tl" rotWithShape="0">
                    <a:prstClr val="black">
                      <a:alpha val="40000"/>
                    </a:prstClr>
                  </a:outerShdw>
                </a:effectLst>
                <a:latin typeface="Bernina Sans Narrow Sbold" pitchFamily="50" charset="0"/>
              </a:rPr>
              <a:t>Ensure a great start</a:t>
            </a:r>
          </a:p>
          <a:p>
            <a:pPr>
              <a:lnSpc>
                <a:spcPct val="100000"/>
              </a:lnSpc>
              <a:spcAft>
                <a:spcPts val="1200"/>
              </a:spcAft>
            </a:pPr>
            <a:r>
              <a:rPr lang="en-GB" sz="3200" cap="small" spc="150" dirty="0">
                <a:solidFill>
                  <a:srgbClr val="2C58FE"/>
                </a:solidFill>
                <a:effectLst>
                  <a:outerShdw blurRad="50800" dist="38100" dir="2700000" algn="tl" rotWithShape="0">
                    <a:prstClr val="black">
                      <a:alpha val="40000"/>
                    </a:prstClr>
                  </a:outerShdw>
                </a:effectLst>
                <a:latin typeface="Bernina Sans Narrow Sbold" pitchFamily="50" charset="0"/>
              </a:rPr>
              <a:t>Keep training relevant</a:t>
            </a:r>
          </a:p>
          <a:p>
            <a:pPr>
              <a:lnSpc>
                <a:spcPct val="100000"/>
              </a:lnSpc>
              <a:spcAft>
                <a:spcPts val="1200"/>
              </a:spcAft>
            </a:pPr>
            <a:r>
              <a:rPr lang="en-GB" sz="3200" cap="small" spc="150" dirty="0">
                <a:solidFill>
                  <a:srgbClr val="0E99CB"/>
                </a:solidFill>
                <a:effectLst>
                  <a:outerShdw blurRad="50800" dist="38100" dir="2700000" algn="tl" rotWithShape="0">
                    <a:prstClr val="black">
                      <a:alpha val="40000"/>
                    </a:prstClr>
                  </a:outerShdw>
                </a:effectLst>
                <a:latin typeface="Bernina Sans Narrow Sbold" pitchFamily="50" charset="0"/>
              </a:rPr>
              <a:t>Offer self-service</a:t>
            </a:r>
          </a:p>
          <a:p>
            <a:pPr>
              <a:lnSpc>
                <a:spcPct val="100000"/>
              </a:lnSpc>
              <a:spcAft>
                <a:spcPts val="1200"/>
              </a:spcAft>
            </a:pPr>
            <a:r>
              <a:rPr lang="en-GB" sz="3200" cap="small" spc="150" dirty="0">
                <a:solidFill>
                  <a:srgbClr val="03CA9C"/>
                </a:solidFill>
                <a:effectLst>
                  <a:outerShdw blurRad="50800" dist="38100" dir="2700000" algn="tl" rotWithShape="0">
                    <a:prstClr val="black">
                      <a:alpha val="40000"/>
                    </a:prstClr>
                  </a:outerShdw>
                </a:effectLst>
                <a:latin typeface="Bernina Sans Narrow Sbold" pitchFamily="50" charset="0"/>
              </a:rPr>
              <a:t>Offer use case support</a:t>
            </a:r>
          </a:p>
        </p:txBody>
      </p:sp>
    </p:spTree>
    <p:extLst>
      <p:ext uri="{BB962C8B-B14F-4D97-AF65-F5344CB8AC3E}">
        <p14:creationId xmlns:p14="http://schemas.microsoft.com/office/powerpoint/2010/main" val="106366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graphicEl>
                                              <a:dgm id="{6791AEBC-3854-4006-BB2E-40C66E85E8ED}"/>
                                            </p:graphicEl>
                                          </p:spTgt>
                                        </p:tgtEl>
                                        <p:attrNameLst>
                                          <p:attrName>style.visibility</p:attrName>
                                        </p:attrNameLst>
                                      </p:cBhvr>
                                      <p:to>
                                        <p:strVal val="visible"/>
                                      </p:to>
                                    </p:set>
                                    <p:animEffect transition="in" filter="fade">
                                      <p:cBhvr>
                                        <p:cTn id="10" dur="500"/>
                                        <p:tgtEl>
                                          <p:spTgt spid="8">
                                            <p:graphicEl>
                                              <a:dgm id="{6791AEBC-3854-4006-BB2E-40C66E85E8E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graphicEl>
                                              <a:dgm id="{7FB3F16D-3187-4B47-9D9C-442366C12306}"/>
                                            </p:graphicEl>
                                          </p:spTgt>
                                        </p:tgtEl>
                                        <p:attrNameLst>
                                          <p:attrName>style.visibility</p:attrName>
                                        </p:attrNameLst>
                                      </p:cBhvr>
                                      <p:to>
                                        <p:strVal val="visible"/>
                                      </p:to>
                                    </p:set>
                                    <p:animEffect transition="in" filter="fade">
                                      <p:cBhvr>
                                        <p:cTn id="13" dur="500"/>
                                        <p:tgtEl>
                                          <p:spTgt spid="8">
                                            <p:graphicEl>
                                              <a:dgm id="{7FB3F16D-3187-4B47-9D9C-442366C12306}"/>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graphicEl>
                                              <a:dgm id="{C784C723-056D-4D62-BFBF-CD88D097FD76}"/>
                                            </p:graphicEl>
                                          </p:spTgt>
                                        </p:tgtEl>
                                        <p:attrNameLst>
                                          <p:attrName>style.visibility</p:attrName>
                                        </p:attrNameLst>
                                      </p:cBhvr>
                                      <p:to>
                                        <p:strVal val="visible"/>
                                      </p:to>
                                    </p:set>
                                    <p:animEffect transition="in" filter="fade">
                                      <p:cBhvr>
                                        <p:cTn id="21" dur="500"/>
                                        <p:tgtEl>
                                          <p:spTgt spid="8">
                                            <p:graphicEl>
                                              <a:dgm id="{C784C723-056D-4D62-BFBF-CD88D097FD76}"/>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graphicEl>
                                              <a:dgm id="{7F538BA8-ACB5-447C-A7EE-5AD51D7E6745}"/>
                                            </p:graphicEl>
                                          </p:spTgt>
                                        </p:tgtEl>
                                        <p:attrNameLst>
                                          <p:attrName>style.visibility</p:attrName>
                                        </p:attrNameLst>
                                      </p:cBhvr>
                                      <p:to>
                                        <p:strVal val="visible"/>
                                      </p:to>
                                    </p:set>
                                    <p:animEffect transition="in" filter="fade">
                                      <p:cBhvr>
                                        <p:cTn id="24" dur="500"/>
                                        <p:tgtEl>
                                          <p:spTgt spid="8">
                                            <p:graphicEl>
                                              <a:dgm id="{7F538BA8-ACB5-447C-A7EE-5AD51D7E6745}"/>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graphicEl>
                                              <a:dgm id="{54AB0149-6F4C-4C1C-8A60-DB2C3D8D68D1}"/>
                                            </p:graphicEl>
                                          </p:spTgt>
                                        </p:tgtEl>
                                        <p:attrNameLst>
                                          <p:attrName>style.visibility</p:attrName>
                                        </p:attrNameLst>
                                      </p:cBhvr>
                                      <p:to>
                                        <p:strVal val="visible"/>
                                      </p:to>
                                    </p:set>
                                    <p:animEffect transition="in" filter="fade">
                                      <p:cBhvr>
                                        <p:cTn id="32" dur="500"/>
                                        <p:tgtEl>
                                          <p:spTgt spid="8">
                                            <p:graphicEl>
                                              <a:dgm id="{54AB0149-6F4C-4C1C-8A60-DB2C3D8D68D1}"/>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graphicEl>
                                              <a:dgm id="{B61210A5-D812-4E7C-96A2-F094225FB5B7}"/>
                                            </p:graphicEl>
                                          </p:spTgt>
                                        </p:tgtEl>
                                        <p:attrNameLst>
                                          <p:attrName>style.visibility</p:attrName>
                                        </p:attrNameLst>
                                      </p:cBhvr>
                                      <p:to>
                                        <p:strVal val="visible"/>
                                      </p:to>
                                    </p:set>
                                    <p:animEffect transition="in" filter="fade">
                                      <p:cBhvr>
                                        <p:cTn id="35" dur="500"/>
                                        <p:tgtEl>
                                          <p:spTgt spid="8">
                                            <p:graphicEl>
                                              <a:dgm id="{B61210A5-D812-4E7C-96A2-F094225FB5B7}"/>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500"/>
                                        <p:tgtEl>
                                          <p:spTgt spid="5">
                                            <p:txEl>
                                              <p:pRg st="3" end="3"/>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graphicEl>
                                              <a:dgm id="{8038C720-E5B8-4167-B36F-D876394D7B53}"/>
                                            </p:graphicEl>
                                          </p:spTgt>
                                        </p:tgtEl>
                                        <p:attrNameLst>
                                          <p:attrName>style.visibility</p:attrName>
                                        </p:attrNameLst>
                                      </p:cBhvr>
                                      <p:to>
                                        <p:strVal val="visible"/>
                                      </p:to>
                                    </p:set>
                                    <p:animEffect transition="in" filter="fade">
                                      <p:cBhvr>
                                        <p:cTn id="43" dur="500"/>
                                        <p:tgtEl>
                                          <p:spTgt spid="8">
                                            <p:graphicEl>
                                              <a:dgm id="{8038C720-E5B8-4167-B36F-D876394D7B53}"/>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graphicEl>
                                              <a:dgm id="{62407460-0ECC-40FE-83EF-35DAAB104595}"/>
                                            </p:graphicEl>
                                          </p:spTgt>
                                        </p:tgtEl>
                                        <p:attrNameLst>
                                          <p:attrName>style.visibility</p:attrName>
                                        </p:attrNameLst>
                                      </p:cBhvr>
                                      <p:to>
                                        <p:strVal val="visible"/>
                                      </p:to>
                                    </p:set>
                                    <p:animEffect transition="in" filter="fade">
                                      <p:cBhvr>
                                        <p:cTn id="46" dur="500"/>
                                        <p:tgtEl>
                                          <p:spTgt spid="8">
                                            <p:graphicEl>
                                              <a:dgm id="{62407460-0ECC-40FE-83EF-35DAAB10459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descr="A blue and green arrows on a black background&#10;&#10;Description automatically generated">
            <a:extLst>
              <a:ext uri="{FF2B5EF4-FFF2-40B4-BE49-F238E27FC236}">
                <a16:creationId xmlns:a16="http://schemas.microsoft.com/office/drawing/2014/main" id="{8D38C960-6A01-2180-D6D1-E7DC7BBE3F7C}"/>
              </a:ext>
            </a:extLst>
          </p:cNvPr>
          <p:cNvPicPr>
            <a:picLocks noChangeAspect="1"/>
          </p:cNvPicPr>
          <p:nvPr/>
        </p:nvPicPr>
        <p:blipFill rotWithShape="1">
          <a:blip r:embed="rId3"/>
          <a:srcRect l="8815" r="25874"/>
          <a:stretch/>
        </p:blipFill>
        <p:spPr>
          <a:xfrm>
            <a:off x="4335294" y="0"/>
            <a:ext cx="3521413" cy="6858000"/>
          </a:xfrm>
          <a:prstGeom prst="rect">
            <a:avLst/>
          </a:prstGeom>
        </p:spPr>
      </p:pic>
      <p:graphicFrame>
        <p:nvGraphicFramePr>
          <p:cNvPr id="8" name="Diagram 7">
            <a:extLst>
              <a:ext uri="{FF2B5EF4-FFF2-40B4-BE49-F238E27FC236}">
                <a16:creationId xmlns:a16="http://schemas.microsoft.com/office/drawing/2014/main" id="{1D57E34C-566A-C750-5037-B8D2BACFF80B}"/>
              </a:ext>
            </a:extLst>
          </p:cNvPr>
          <p:cNvGraphicFramePr/>
          <p:nvPr>
            <p:extLst>
              <p:ext uri="{D42A27DB-BD31-4B8C-83A1-F6EECF244321}">
                <p14:modId xmlns:p14="http://schemas.microsoft.com/office/powerpoint/2010/main" val="773746981"/>
              </p:ext>
            </p:extLst>
          </p:nvPr>
        </p:nvGraphicFramePr>
        <p:xfrm>
          <a:off x="7507739" y="1592943"/>
          <a:ext cx="4320000" cy="36721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04FF45C0-8FDA-2849-97B2-A379988D3FFE}"/>
              </a:ext>
            </a:extLst>
          </p:cNvPr>
          <p:cNvSpPr>
            <a:spLocks noGrp="1"/>
          </p:cNvSpPr>
          <p:nvPr>
            <p:ph type="title"/>
          </p:nvPr>
        </p:nvSpPr>
        <p:spPr/>
        <p:txBody>
          <a:bodyPr vert="horz" lIns="91440" tIns="90000" rIns="91440" bIns="45720" rtlCol="0" anchor="b" anchorCtr="0">
            <a:noAutofit/>
          </a:bodyPr>
          <a:lstStyle/>
          <a:p>
            <a:r>
              <a:rPr lang="en-SE" dirty="0">
                <a:solidFill>
                  <a:schemeClr val="bg1"/>
                </a:solidFill>
                <a:latin typeface="DT Flow Extrabold" pitchFamily="50" charset="0"/>
              </a:rPr>
              <a:t>Operationalizing</a:t>
            </a:r>
            <a:endParaRPr lang="en-GB" dirty="0">
              <a:solidFill>
                <a:schemeClr val="bg1"/>
              </a:solidFill>
              <a:latin typeface="DT Flow Extrabold" pitchFamily="50" charset="0"/>
            </a:endParaRPr>
          </a:p>
        </p:txBody>
      </p:sp>
      <p:sp>
        <p:nvSpPr>
          <p:cNvPr id="4" name="Slide Number Placeholder 3">
            <a:extLst>
              <a:ext uri="{FF2B5EF4-FFF2-40B4-BE49-F238E27FC236}">
                <a16:creationId xmlns:a16="http://schemas.microsoft.com/office/drawing/2014/main" id="{EC0CBDE8-30F0-3F81-5F02-6378760476CF}"/>
              </a:ext>
            </a:extLst>
          </p:cNvPr>
          <p:cNvSpPr>
            <a:spLocks noGrp="1"/>
          </p:cNvSpPr>
          <p:nvPr>
            <p:ph type="sldNum" sz="quarter" idx="26"/>
          </p:nvPr>
        </p:nvSpPr>
        <p:spPr>
          <a:xfrm>
            <a:off x="11417212" y="6487290"/>
            <a:ext cx="410527" cy="24622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1A0966-58B5-D140-B861-27719A32589F}" type="slidenum">
              <a:rPr kumimoji="0" lang="en-US" sz="1000" b="0" i="0" u="none" strike="noStrike" kern="1200" cap="none" spc="0" normalizeH="0" baseline="0" noProof="0" smtClean="0">
                <a:ln>
                  <a:noFill/>
                </a:ln>
                <a:solidFill>
                  <a:schemeClr val="bg1"/>
                </a:solidFill>
                <a:effectLst/>
                <a:uLnTx/>
                <a:uFillTx/>
                <a:latin typeface="Bernina Sans Offc"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chemeClr val="bg1"/>
              </a:solidFill>
              <a:effectLst/>
              <a:uLnTx/>
              <a:uFillTx/>
              <a:latin typeface="Bernina Sans Offc" panose="02000000000000000000" pitchFamily="2" charset="77"/>
              <a:ea typeface="+mn-ea"/>
              <a:cs typeface="+mn-cs"/>
            </a:endParaRPr>
          </a:p>
        </p:txBody>
      </p:sp>
      <p:sp>
        <p:nvSpPr>
          <p:cNvPr id="5" name="TextBox 4">
            <a:extLst>
              <a:ext uri="{FF2B5EF4-FFF2-40B4-BE49-F238E27FC236}">
                <a16:creationId xmlns:a16="http://schemas.microsoft.com/office/drawing/2014/main" id="{3A22D1AD-08EC-3C8B-4033-CCCDEEDF0513}"/>
              </a:ext>
            </a:extLst>
          </p:cNvPr>
          <p:cNvSpPr txBox="1"/>
          <p:nvPr/>
        </p:nvSpPr>
        <p:spPr>
          <a:xfrm>
            <a:off x="587828" y="2213283"/>
            <a:ext cx="5201080" cy="3077766"/>
          </a:xfrm>
          <a:prstGeom prst="rect">
            <a:avLst/>
          </a:prstGeom>
        </p:spPr>
        <p:txBody>
          <a:bodyPr vert="horz" wrap="square" lIns="0" tIns="0" rIns="0" bIns="0" rtlCol="0">
            <a:spAutoFit/>
          </a:bodyPr>
          <a:lstStyle/>
          <a:p>
            <a:pPr>
              <a:lnSpc>
                <a:spcPct val="100000"/>
              </a:lnSpc>
              <a:spcAft>
                <a:spcPts val="1200"/>
              </a:spcAft>
            </a:pPr>
            <a:r>
              <a:rPr lang="en-GB" sz="3200" cap="small" spc="150" dirty="0">
                <a:solidFill>
                  <a:srgbClr val="7124FE"/>
                </a:solidFill>
                <a:effectLst>
                  <a:outerShdw blurRad="50800" dist="38100" dir="2700000" algn="tl" rotWithShape="0">
                    <a:prstClr val="black">
                      <a:alpha val="40000"/>
                    </a:prstClr>
                  </a:outerShdw>
                </a:effectLst>
                <a:latin typeface="Bernina Sans Narrow Sbold" pitchFamily="50" charset="0"/>
              </a:rPr>
              <a:t>Standard best practices</a:t>
            </a:r>
          </a:p>
          <a:p>
            <a:pPr>
              <a:lnSpc>
                <a:spcPct val="100000"/>
              </a:lnSpc>
              <a:spcAft>
                <a:spcPts val="1200"/>
              </a:spcAft>
            </a:pPr>
            <a:r>
              <a:rPr lang="en-GB" sz="3200" cap="small" spc="150" dirty="0">
                <a:solidFill>
                  <a:srgbClr val="2C58FE"/>
                </a:solidFill>
                <a:effectLst>
                  <a:outerShdw blurRad="50800" dist="38100" dir="2700000" algn="tl" rotWithShape="0">
                    <a:prstClr val="black">
                      <a:alpha val="40000"/>
                    </a:prstClr>
                  </a:outerShdw>
                </a:effectLst>
                <a:latin typeface="Bernina Sans Narrow Sbold" pitchFamily="50" charset="0"/>
              </a:rPr>
              <a:t>Continuous support</a:t>
            </a:r>
          </a:p>
          <a:p>
            <a:pPr>
              <a:lnSpc>
                <a:spcPct val="100000"/>
              </a:lnSpc>
              <a:spcAft>
                <a:spcPts val="1200"/>
              </a:spcAft>
            </a:pPr>
            <a:r>
              <a:rPr lang="en-GB" sz="3200" cap="small" spc="150" dirty="0">
                <a:solidFill>
                  <a:srgbClr val="0E99CB"/>
                </a:solidFill>
                <a:effectLst>
                  <a:outerShdw blurRad="50800" dist="38100" dir="2700000" algn="tl" rotWithShape="0">
                    <a:prstClr val="black">
                      <a:alpha val="40000"/>
                    </a:prstClr>
                  </a:outerShdw>
                </a:effectLst>
                <a:latin typeface="Bernina Sans Narrow Sbold" pitchFamily="50" charset="0"/>
              </a:rPr>
              <a:t>Embed into Processes</a:t>
            </a:r>
          </a:p>
          <a:p>
            <a:pPr>
              <a:lnSpc>
                <a:spcPct val="100000"/>
              </a:lnSpc>
              <a:spcAft>
                <a:spcPts val="1200"/>
              </a:spcAft>
            </a:pPr>
            <a:r>
              <a:rPr lang="en-GB" sz="3200" cap="small" spc="150" dirty="0">
                <a:solidFill>
                  <a:srgbClr val="03CA9C"/>
                </a:solidFill>
                <a:effectLst>
                  <a:outerShdw blurRad="50800" dist="38100" dir="2700000" algn="tl" rotWithShape="0">
                    <a:prstClr val="black">
                      <a:alpha val="40000"/>
                    </a:prstClr>
                  </a:outerShdw>
                </a:effectLst>
                <a:latin typeface="Bernina Sans Narrow Sbold" pitchFamily="50" charset="0"/>
              </a:rPr>
              <a:t>Promote collaboration</a:t>
            </a:r>
          </a:p>
          <a:p>
            <a:pPr>
              <a:lnSpc>
                <a:spcPct val="100000"/>
              </a:lnSpc>
              <a:spcAft>
                <a:spcPts val="1200"/>
              </a:spcAft>
            </a:pPr>
            <a:endParaRPr lang="en-GB" sz="3200" cap="small" spc="150" dirty="0">
              <a:solidFill>
                <a:srgbClr val="03CA9C"/>
              </a:solidFill>
              <a:effectLst>
                <a:outerShdw blurRad="50800" dist="38100" dir="2700000" algn="tl" rotWithShape="0">
                  <a:prstClr val="black">
                    <a:alpha val="40000"/>
                  </a:prstClr>
                </a:outerShdw>
              </a:effectLst>
              <a:latin typeface="Bernina Sans Narrow Sbold" pitchFamily="50" charset="0"/>
            </a:endParaRPr>
          </a:p>
        </p:txBody>
      </p:sp>
    </p:spTree>
    <p:extLst>
      <p:ext uri="{BB962C8B-B14F-4D97-AF65-F5344CB8AC3E}">
        <p14:creationId xmlns:p14="http://schemas.microsoft.com/office/powerpoint/2010/main" val="88620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graphicEl>
                                              <a:dgm id="{6791AEBC-3854-4006-BB2E-40C66E85E8ED}"/>
                                            </p:graphicEl>
                                          </p:spTgt>
                                        </p:tgtEl>
                                        <p:attrNameLst>
                                          <p:attrName>style.visibility</p:attrName>
                                        </p:attrNameLst>
                                      </p:cBhvr>
                                      <p:to>
                                        <p:strVal val="visible"/>
                                      </p:to>
                                    </p:set>
                                    <p:animEffect transition="in" filter="fade">
                                      <p:cBhvr>
                                        <p:cTn id="10" dur="500"/>
                                        <p:tgtEl>
                                          <p:spTgt spid="8">
                                            <p:graphicEl>
                                              <a:dgm id="{6791AEBC-3854-4006-BB2E-40C66E85E8E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graphicEl>
                                              <a:dgm id="{7FB3F16D-3187-4B47-9D9C-442366C12306}"/>
                                            </p:graphicEl>
                                          </p:spTgt>
                                        </p:tgtEl>
                                        <p:attrNameLst>
                                          <p:attrName>style.visibility</p:attrName>
                                        </p:attrNameLst>
                                      </p:cBhvr>
                                      <p:to>
                                        <p:strVal val="visible"/>
                                      </p:to>
                                    </p:set>
                                    <p:animEffect transition="in" filter="fade">
                                      <p:cBhvr>
                                        <p:cTn id="13" dur="500"/>
                                        <p:tgtEl>
                                          <p:spTgt spid="8">
                                            <p:graphicEl>
                                              <a:dgm id="{7FB3F16D-3187-4B47-9D9C-442366C12306}"/>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graphicEl>
                                              <a:dgm id="{C784C723-056D-4D62-BFBF-CD88D097FD76}"/>
                                            </p:graphicEl>
                                          </p:spTgt>
                                        </p:tgtEl>
                                        <p:attrNameLst>
                                          <p:attrName>style.visibility</p:attrName>
                                        </p:attrNameLst>
                                      </p:cBhvr>
                                      <p:to>
                                        <p:strVal val="visible"/>
                                      </p:to>
                                    </p:set>
                                    <p:animEffect transition="in" filter="fade">
                                      <p:cBhvr>
                                        <p:cTn id="21" dur="500"/>
                                        <p:tgtEl>
                                          <p:spTgt spid="8">
                                            <p:graphicEl>
                                              <a:dgm id="{C784C723-056D-4D62-BFBF-CD88D097FD76}"/>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graphicEl>
                                              <a:dgm id="{7F538BA8-ACB5-447C-A7EE-5AD51D7E6745}"/>
                                            </p:graphicEl>
                                          </p:spTgt>
                                        </p:tgtEl>
                                        <p:attrNameLst>
                                          <p:attrName>style.visibility</p:attrName>
                                        </p:attrNameLst>
                                      </p:cBhvr>
                                      <p:to>
                                        <p:strVal val="visible"/>
                                      </p:to>
                                    </p:set>
                                    <p:animEffect transition="in" filter="fade">
                                      <p:cBhvr>
                                        <p:cTn id="24" dur="500"/>
                                        <p:tgtEl>
                                          <p:spTgt spid="8">
                                            <p:graphicEl>
                                              <a:dgm id="{7F538BA8-ACB5-447C-A7EE-5AD51D7E6745}"/>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graphicEl>
                                              <a:dgm id="{54AB0149-6F4C-4C1C-8A60-DB2C3D8D68D1}"/>
                                            </p:graphicEl>
                                          </p:spTgt>
                                        </p:tgtEl>
                                        <p:attrNameLst>
                                          <p:attrName>style.visibility</p:attrName>
                                        </p:attrNameLst>
                                      </p:cBhvr>
                                      <p:to>
                                        <p:strVal val="visible"/>
                                      </p:to>
                                    </p:set>
                                    <p:animEffect transition="in" filter="fade">
                                      <p:cBhvr>
                                        <p:cTn id="32" dur="500"/>
                                        <p:tgtEl>
                                          <p:spTgt spid="8">
                                            <p:graphicEl>
                                              <a:dgm id="{54AB0149-6F4C-4C1C-8A60-DB2C3D8D68D1}"/>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graphicEl>
                                              <a:dgm id="{B61210A5-D812-4E7C-96A2-F094225FB5B7}"/>
                                            </p:graphicEl>
                                          </p:spTgt>
                                        </p:tgtEl>
                                        <p:attrNameLst>
                                          <p:attrName>style.visibility</p:attrName>
                                        </p:attrNameLst>
                                      </p:cBhvr>
                                      <p:to>
                                        <p:strVal val="visible"/>
                                      </p:to>
                                    </p:set>
                                    <p:animEffect transition="in" filter="fade">
                                      <p:cBhvr>
                                        <p:cTn id="35" dur="500"/>
                                        <p:tgtEl>
                                          <p:spTgt spid="8">
                                            <p:graphicEl>
                                              <a:dgm id="{B61210A5-D812-4E7C-96A2-F094225FB5B7}"/>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500"/>
                                        <p:tgtEl>
                                          <p:spTgt spid="5">
                                            <p:txEl>
                                              <p:pRg st="3" end="3"/>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graphicEl>
                                              <a:dgm id="{8038C720-E5B8-4167-B36F-D876394D7B53}"/>
                                            </p:graphicEl>
                                          </p:spTgt>
                                        </p:tgtEl>
                                        <p:attrNameLst>
                                          <p:attrName>style.visibility</p:attrName>
                                        </p:attrNameLst>
                                      </p:cBhvr>
                                      <p:to>
                                        <p:strVal val="visible"/>
                                      </p:to>
                                    </p:set>
                                    <p:animEffect transition="in" filter="fade">
                                      <p:cBhvr>
                                        <p:cTn id="43" dur="500"/>
                                        <p:tgtEl>
                                          <p:spTgt spid="8">
                                            <p:graphicEl>
                                              <a:dgm id="{8038C720-E5B8-4167-B36F-D876394D7B53}"/>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graphicEl>
                                              <a:dgm id="{62407460-0ECC-40FE-83EF-35DAAB104595}"/>
                                            </p:graphicEl>
                                          </p:spTgt>
                                        </p:tgtEl>
                                        <p:attrNameLst>
                                          <p:attrName>style.visibility</p:attrName>
                                        </p:attrNameLst>
                                      </p:cBhvr>
                                      <p:to>
                                        <p:strVal val="visible"/>
                                      </p:to>
                                    </p:set>
                                    <p:animEffect transition="in" filter="fade">
                                      <p:cBhvr>
                                        <p:cTn id="46" dur="500"/>
                                        <p:tgtEl>
                                          <p:spTgt spid="8">
                                            <p:graphicEl>
                                              <a:dgm id="{62407460-0ECC-40FE-83EF-35DAAB10459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P spid="5" grpId="0" uiExpand="1" build="p"/>
    </p:bldLst>
  </p:timing>
</p:sld>
</file>

<file path=ppt/theme/theme1.xml><?xml version="1.0" encoding="utf-8"?>
<a:theme xmlns:a="http://schemas.openxmlformats.org/drawingml/2006/main" name="Basic Template (Light)">
  <a:themeElements>
    <a:clrScheme name="Custom 25">
      <a:dk1>
        <a:srgbClr val="00092F"/>
      </a:dk1>
      <a:lt1>
        <a:srgbClr val="FFFFFF"/>
      </a:lt1>
      <a:dk2>
        <a:srgbClr val="002266"/>
      </a:dk2>
      <a:lt2>
        <a:srgbClr val="D8D9D8"/>
      </a:lt2>
      <a:accent1>
        <a:srgbClr val="1866FE"/>
      </a:accent1>
      <a:accent2>
        <a:srgbClr val="7F1AFE"/>
      </a:accent2>
      <a:accent3>
        <a:srgbClr val="01D393"/>
      </a:accent3>
      <a:accent4>
        <a:srgbClr val="85ADFF"/>
      </a:accent4>
      <a:accent5>
        <a:srgbClr val="C499FE"/>
      </a:accent5>
      <a:accent6>
        <a:srgbClr val="5CFDCC"/>
      </a:accent6>
      <a:hlink>
        <a:srgbClr val="1596FE"/>
      </a:hlink>
      <a:folHlink>
        <a:srgbClr val="0E73C2"/>
      </a:folHlink>
    </a:clrScheme>
    <a:fontScheme name="Custom 1">
      <a:majorFont>
        <a:latin typeface="Bernina Sans Offc Extrabold"/>
        <a:ea typeface=""/>
        <a:cs typeface=""/>
      </a:majorFont>
      <a:minorFont>
        <a:latin typeface="Bernina Sans Off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effectLst>
          <a:outerShdw blurRad="235545" sx="104000" sy="104000" algn="ctr" rotWithShape="0">
            <a:srgbClr val="000000">
              <a:alpha val="10000"/>
            </a:srgbClr>
          </a:outerShdw>
        </a:effectLst>
      </a:spPr>
      <a:bodyPr rtlCol="0" anchor="t">
        <a:noAutofit/>
      </a:bodyPr>
      <a:lstStyle>
        <a:defPPr marL="0" marR="0" indent="0" algn="ctr" defTabSz="914400" rtl="0" eaLnBrk="1" fontAlgn="auto" latinLnBrk="0" hangingPunct="1">
          <a:lnSpc>
            <a:spcPct val="100000"/>
          </a:lnSpc>
          <a:spcBef>
            <a:spcPts val="0"/>
          </a:spcBef>
          <a:spcAft>
            <a:spcPts val="0"/>
          </a:spcAft>
          <a:buClrTx/>
          <a:buSzTx/>
          <a:buFontTx/>
          <a:buNone/>
          <a:tabLst/>
          <a:defRPr kumimoji="0" sz="900" u="none" strike="noStrike" kern="1200" cap="none" spc="150" normalizeH="0" baseline="0" noProof="0" dirty="0" err="1" smtClean="0">
            <a:ln>
              <a:noFill/>
            </a:ln>
            <a:solidFill>
              <a:schemeClr val="tx1"/>
            </a:solidFill>
            <a:effectLst/>
            <a:uLnTx/>
            <a:uFillTx/>
            <a:latin typeface="DT Flow Text V1.011" pitchFamily="2" charset="77"/>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algn="l">
          <a:lnSpc>
            <a:spcPct val="100000"/>
          </a:lnSpc>
          <a:defRPr sz="1100" dirty="0" smtClean="0"/>
        </a:defPPr>
      </a:lstStyle>
    </a:txDef>
  </a:objectDefaults>
  <a:extraClrSchemeLst/>
  <a:custClrLst>
    <a:custClr name="Warning - Yellow ">
      <a:srgbClr val="FDC300"/>
    </a:custClr>
    <a:custClr name="Error - Red ">
      <a:srgbClr val="F43D5A"/>
    </a:custClr>
  </a:custClrLst>
  <a:extLst>
    <a:ext uri="{05A4C25C-085E-4340-85A3-A5531E510DB2}">
      <thm15:themeFamily xmlns:thm15="http://schemas.microsoft.com/office/thememl/2012/main" name="Dynatrace_Template_0-1" id="{07EBA0A3-9E30-AE4E-8540-9BFC5581A8C1}" vid="{5FB0B8D1-F5AC-AC45-A105-63998B82AEF0}"/>
    </a:ext>
  </a:extLst>
</a:theme>
</file>

<file path=ppt/theme/theme2.xml><?xml version="1.0" encoding="utf-8"?>
<a:theme xmlns:a="http://schemas.openxmlformats.org/drawingml/2006/main" name="1_Basic Template (Light)">
  <a:themeElements>
    <a:clrScheme name="Custom 25">
      <a:dk1>
        <a:srgbClr val="00092F"/>
      </a:dk1>
      <a:lt1>
        <a:srgbClr val="FFFFFF"/>
      </a:lt1>
      <a:dk2>
        <a:srgbClr val="002266"/>
      </a:dk2>
      <a:lt2>
        <a:srgbClr val="D8D9D8"/>
      </a:lt2>
      <a:accent1>
        <a:srgbClr val="1866FE"/>
      </a:accent1>
      <a:accent2>
        <a:srgbClr val="7F1AFE"/>
      </a:accent2>
      <a:accent3>
        <a:srgbClr val="01D393"/>
      </a:accent3>
      <a:accent4>
        <a:srgbClr val="85ADFF"/>
      </a:accent4>
      <a:accent5>
        <a:srgbClr val="C499FE"/>
      </a:accent5>
      <a:accent6>
        <a:srgbClr val="5CFDCC"/>
      </a:accent6>
      <a:hlink>
        <a:srgbClr val="1596FE"/>
      </a:hlink>
      <a:folHlink>
        <a:srgbClr val="0E73C2"/>
      </a:folHlink>
    </a:clrScheme>
    <a:fontScheme name="Custom 1">
      <a:majorFont>
        <a:latin typeface="Bernina Sans Offc Extrabold"/>
        <a:ea typeface=""/>
        <a:cs typeface=""/>
      </a:majorFont>
      <a:minorFont>
        <a:latin typeface="Bernina Sans Off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effectLst>
          <a:outerShdw blurRad="235545" sx="104000" sy="104000" algn="ctr" rotWithShape="0">
            <a:srgbClr val="000000">
              <a:alpha val="10000"/>
            </a:srgbClr>
          </a:outerShdw>
        </a:effectLst>
      </a:spPr>
      <a:bodyPr rtlCol="0" anchor="t">
        <a:noAutofit/>
      </a:bodyPr>
      <a:lstStyle>
        <a:defPPr marL="0" marR="0" indent="0" algn="ctr" defTabSz="914400" rtl="0" eaLnBrk="1" fontAlgn="auto" latinLnBrk="0" hangingPunct="1">
          <a:lnSpc>
            <a:spcPct val="100000"/>
          </a:lnSpc>
          <a:spcBef>
            <a:spcPts val="0"/>
          </a:spcBef>
          <a:spcAft>
            <a:spcPts val="0"/>
          </a:spcAft>
          <a:buClrTx/>
          <a:buSzTx/>
          <a:buFontTx/>
          <a:buNone/>
          <a:tabLst/>
          <a:defRPr kumimoji="0" sz="900" u="none" strike="noStrike" kern="1200" cap="none" spc="150" normalizeH="0" baseline="0" noProof="0" dirty="0" err="1" smtClean="0">
            <a:ln>
              <a:noFill/>
            </a:ln>
            <a:solidFill>
              <a:schemeClr val="tx1"/>
            </a:solidFill>
            <a:effectLst/>
            <a:uLnTx/>
            <a:uFillTx/>
            <a:latin typeface="DT Flow Text V1.011" pitchFamily="2" charset="77"/>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algn="l">
          <a:lnSpc>
            <a:spcPct val="100000"/>
          </a:lnSpc>
          <a:defRPr sz="1100" dirty="0" smtClean="0"/>
        </a:defPPr>
      </a:lstStyle>
    </a:txDef>
  </a:objectDefaults>
  <a:extraClrSchemeLst/>
  <a:custClrLst>
    <a:custClr name="Warning - Yellow ">
      <a:srgbClr val="FDC300"/>
    </a:custClr>
    <a:custClr name="Error - Red ">
      <a:srgbClr val="F43D5A"/>
    </a:custClr>
  </a:custClrLst>
  <a:extLst>
    <a:ext uri="{05A4C25C-085E-4340-85A3-A5531E510DB2}">
      <thm15:themeFamily xmlns:thm15="http://schemas.microsoft.com/office/thememl/2012/main" name="Dynatrace_Template_0-1" id="{07EBA0A3-9E30-AE4E-8540-9BFC5581A8C1}" vid="{5FB0B8D1-F5AC-AC45-A105-63998B82AEF0}"/>
    </a:ext>
  </a:extLst>
</a:theme>
</file>

<file path=ppt/theme/theme3.xml><?xml version="1.0" encoding="utf-8"?>
<a:theme xmlns:a="http://schemas.openxmlformats.org/drawingml/2006/main" name="2_Basic Template (Light)">
  <a:themeElements>
    <a:clrScheme name="Custom 25">
      <a:dk1>
        <a:srgbClr val="00092F"/>
      </a:dk1>
      <a:lt1>
        <a:srgbClr val="FFFFFF"/>
      </a:lt1>
      <a:dk2>
        <a:srgbClr val="002266"/>
      </a:dk2>
      <a:lt2>
        <a:srgbClr val="D8D9D8"/>
      </a:lt2>
      <a:accent1>
        <a:srgbClr val="1866FE"/>
      </a:accent1>
      <a:accent2>
        <a:srgbClr val="7F1AFE"/>
      </a:accent2>
      <a:accent3>
        <a:srgbClr val="01D393"/>
      </a:accent3>
      <a:accent4>
        <a:srgbClr val="85ADFF"/>
      </a:accent4>
      <a:accent5>
        <a:srgbClr val="C499FE"/>
      </a:accent5>
      <a:accent6>
        <a:srgbClr val="5CFDCC"/>
      </a:accent6>
      <a:hlink>
        <a:srgbClr val="1596FE"/>
      </a:hlink>
      <a:folHlink>
        <a:srgbClr val="0E73C2"/>
      </a:folHlink>
    </a:clrScheme>
    <a:fontScheme name="Custom 1">
      <a:majorFont>
        <a:latin typeface="Bernina Sans Offc Extrabold"/>
        <a:ea typeface=""/>
        <a:cs typeface=""/>
      </a:majorFont>
      <a:minorFont>
        <a:latin typeface="Bernina Sans Off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effectLst>
          <a:outerShdw blurRad="235545" sx="104000" sy="104000" algn="ctr" rotWithShape="0">
            <a:srgbClr val="000000">
              <a:alpha val="10000"/>
            </a:srgbClr>
          </a:outerShdw>
        </a:effectLst>
      </a:spPr>
      <a:bodyPr rtlCol="0" anchor="t">
        <a:noAutofit/>
      </a:bodyPr>
      <a:lstStyle>
        <a:defPPr marL="0" marR="0" indent="0" algn="ctr" defTabSz="914400" rtl="0" eaLnBrk="1" fontAlgn="auto" latinLnBrk="0" hangingPunct="1">
          <a:lnSpc>
            <a:spcPct val="100000"/>
          </a:lnSpc>
          <a:spcBef>
            <a:spcPts val="0"/>
          </a:spcBef>
          <a:spcAft>
            <a:spcPts val="0"/>
          </a:spcAft>
          <a:buClrTx/>
          <a:buSzTx/>
          <a:buFontTx/>
          <a:buNone/>
          <a:tabLst/>
          <a:defRPr kumimoji="0" sz="900" u="none" strike="noStrike" kern="1200" cap="none" spc="150" normalizeH="0" baseline="0" noProof="0" dirty="0" err="1" smtClean="0">
            <a:ln>
              <a:noFill/>
            </a:ln>
            <a:solidFill>
              <a:schemeClr val="tx1"/>
            </a:solidFill>
            <a:effectLst/>
            <a:uLnTx/>
            <a:uFillTx/>
            <a:latin typeface="DT Flow Text V1.011" pitchFamily="2" charset="77"/>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algn="l">
          <a:lnSpc>
            <a:spcPct val="100000"/>
          </a:lnSpc>
          <a:defRPr sz="1100" dirty="0" smtClean="0"/>
        </a:defPPr>
      </a:lstStyle>
    </a:txDef>
  </a:objectDefaults>
  <a:extraClrSchemeLst/>
  <a:custClrLst>
    <a:custClr name="Warning - Yellow ">
      <a:srgbClr val="FDC300"/>
    </a:custClr>
    <a:custClr name="Error - Red ">
      <a:srgbClr val="F43D5A"/>
    </a:custClr>
  </a:custClrLst>
  <a:extLst>
    <a:ext uri="{05A4C25C-085E-4340-85A3-A5531E510DB2}">
      <thm15:themeFamily xmlns:thm15="http://schemas.microsoft.com/office/thememl/2012/main" name="Dynatrace_Template_0-1" id="{0CBDAFBB-B085-F943-B832-98EE8B1B73FF}" vid="{9B284092-B15C-EA4F-806A-9EFFE3F29F7B}"/>
    </a:ext>
  </a:extLst>
</a:theme>
</file>

<file path=ppt/theme/theme4.xml><?xml version="1.0" encoding="utf-8"?>
<a:theme xmlns:a="http://schemas.openxmlformats.org/drawingml/2006/main" name="3_Basic Template (Light)">
  <a:themeElements>
    <a:clrScheme name="Custom 25">
      <a:dk1>
        <a:srgbClr val="00092F"/>
      </a:dk1>
      <a:lt1>
        <a:srgbClr val="FFFFFF"/>
      </a:lt1>
      <a:dk2>
        <a:srgbClr val="002266"/>
      </a:dk2>
      <a:lt2>
        <a:srgbClr val="D8D9D8"/>
      </a:lt2>
      <a:accent1>
        <a:srgbClr val="1866FE"/>
      </a:accent1>
      <a:accent2>
        <a:srgbClr val="7F1AFE"/>
      </a:accent2>
      <a:accent3>
        <a:srgbClr val="01D393"/>
      </a:accent3>
      <a:accent4>
        <a:srgbClr val="85ADFF"/>
      </a:accent4>
      <a:accent5>
        <a:srgbClr val="C499FE"/>
      </a:accent5>
      <a:accent6>
        <a:srgbClr val="5CFDCC"/>
      </a:accent6>
      <a:hlink>
        <a:srgbClr val="1596FE"/>
      </a:hlink>
      <a:folHlink>
        <a:srgbClr val="0E73C2"/>
      </a:folHlink>
    </a:clrScheme>
    <a:fontScheme name="Custom 1">
      <a:majorFont>
        <a:latin typeface="Bernina Sans Offc Extrabold"/>
        <a:ea typeface=""/>
        <a:cs typeface=""/>
      </a:majorFont>
      <a:minorFont>
        <a:latin typeface="Bernina Sans Off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effectLst>
          <a:outerShdw blurRad="235545" sx="104000" sy="104000" algn="ctr" rotWithShape="0">
            <a:srgbClr val="000000">
              <a:alpha val="10000"/>
            </a:srgbClr>
          </a:outerShdw>
        </a:effectLst>
      </a:spPr>
      <a:bodyPr rtlCol="0" anchor="t">
        <a:noAutofit/>
      </a:bodyPr>
      <a:lstStyle>
        <a:defPPr marL="0" marR="0" indent="0" algn="ctr" defTabSz="914400" rtl="0" eaLnBrk="1" fontAlgn="auto" latinLnBrk="0" hangingPunct="1">
          <a:lnSpc>
            <a:spcPct val="100000"/>
          </a:lnSpc>
          <a:spcBef>
            <a:spcPts val="0"/>
          </a:spcBef>
          <a:spcAft>
            <a:spcPts val="0"/>
          </a:spcAft>
          <a:buClrTx/>
          <a:buSzTx/>
          <a:buFontTx/>
          <a:buNone/>
          <a:tabLst/>
          <a:defRPr kumimoji="0" sz="900" u="none" strike="noStrike" kern="1200" cap="none" spc="150" normalizeH="0" baseline="0" noProof="0" dirty="0" err="1" smtClean="0">
            <a:ln>
              <a:noFill/>
            </a:ln>
            <a:solidFill>
              <a:schemeClr val="tx1"/>
            </a:solidFill>
            <a:effectLst/>
            <a:uLnTx/>
            <a:uFillTx/>
            <a:latin typeface="DT Flow Text V1.011" pitchFamily="2" charset="77"/>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algn="l">
          <a:lnSpc>
            <a:spcPct val="100000"/>
          </a:lnSpc>
          <a:defRPr sz="1100" dirty="0" smtClean="0"/>
        </a:defPPr>
      </a:lstStyle>
    </a:txDef>
  </a:objectDefaults>
  <a:extraClrSchemeLst/>
  <a:custClrLst>
    <a:custClr name="Warning - Yellow ">
      <a:srgbClr val="FDC300"/>
    </a:custClr>
    <a:custClr name="Error - Red ">
      <a:srgbClr val="F43D5A"/>
    </a:custClr>
  </a:custClrLst>
  <a:extLst>
    <a:ext uri="{05A4C25C-085E-4340-85A3-A5531E510DB2}">
      <thm15:themeFamily xmlns:thm15="http://schemas.microsoft.com/office/thememl/2012/main" name="Presentation1" id="{DBCA779F-E258-5649-9AF4-1839874DBFB5}" vid="{12EC382D-48B0-2E4C-8736-3F44FED1538F}"/>
    </a:ext>
  </a:extLst>
</a:theme>
</file>

<file path=ppt/theme/theme5.xml><?xml version="1.0" encoding="utf-8"?>
<a:theme xmlns:a="http://schemas.openxmlformats.org/drawingml/2006/main" name="4_Basic Template (Light)">
  <a:themeElements>
    <a:clrScheme name="Custom 25">
      <a:dk1>
        <a:srgbClr val="00092F"/>
      </a:dk1>
      <a:lt1>
        <a:srgbClr val="FFFFFF"/>
      </a:lt1>
      <a:dk2>
        <a:srgbClr val="002266"/>
      </a:dk2>
      <a:lt2>
        <a:srgbClr val="D8D9D8"/>
      </a:lt2>
      <a:accent1>
        <a:srgbClr val="1866FE"/>
      </a:accent1>
      <a:accent2>
        <a:srgbClr val="7F1AFE"/>
      </a:accent2>
      <a:accent3>
        <a:srgbClr val="01D393"/>
      </a:accent3>
      <a:accent4>
        <a:srgbClr val="85ADFF"/>
      </a:accent4>
      <a:accent5>
        <a:srgbClr val="C499FE"/>
      </a:accent5>
      <a:accent6>
        <a:srgbClr val="5CFDCC"/>
      </a:accent6>
      <a:hlink>
        <a:srgbClr val="1596FE"/>
      </a:hlink>
      <a:folHlink>
        <a:srgbClr val="0E73C2"/>
      </a:folHlink>
    </a:clrScheme>
    <a:fontScheme name="DT Flow">
      <a:majorFont>
        <a:latin typeface="DT Flow Extrabold"/>
        <a:ea typeface=""/>
        <a:cs typeface=""/>
      </a:majorFont>
      <a:minorFont>
        <a:latin typeface="DT F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effectLst>
          <a:outerShdw blurRad="235545" sx="104000" sy="104000" algn="ctr" rotWithShape="0">
            <a:srgbClr val="000000">
              <a:alpha val="10000"/>
            </a:srgbClr>
          </a:outerShdw>
        </a:effectLst>
      </a:spPr>
      <a:bodyPr rtlCol="0" anchor="ctr">
        <a:normAutofit/>
      </a:bodyPr>
      <a:lstStyle>
        <a:defPPr marL="0" marR="0" indent="0" algn="ctr" defTabSz="914400" rtl="0" eaLnBrk="1" fontAlgn="auto" latinLnBrk="0" hangingPunct="1">
          <a:lnSpc>
            <a:spcPct val="110000"/>
          </a:lnSpc>
          <a:spcBef>
            <a:spcPts val="600"/>
          </a:spcBef>
          <a:spcAft>
            <a:spcPts val="0"/>
          </a:spcAft>
          <a:buClrTx/>
          <a:buSzTx/>
          <a:buFontTx/>
          <a:buNone/>
          <a:tabLst/>
          <a:defRPr kumimoji="0" sz="900" u="none" strike="noStrike" kern="1200" cap="none" spc="150" normalizeH="0" baseline="0" noProof="0" dirty="0">
            <a:ln>
              <a:noFill/>
            </a:ln>
            <a:solidFill>
              <a:schemeClr val="tx1"/>
            </a:solidFill>
            <a:effectLst/>
            <a:uLnTx/>
            <a:uFillTx/>
            <a:latin typeface="DT Flow Text V1.011" pitchFamily="2" charset="77"/>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algn="l">
          <a:lnSpc>
            <a:spcPct val="100000"/>
          </a:lnSpc>
          <a:defRPr sz="1100" dirty="0" smtClean="0"/>
        </a:defPPr>
      </a:lstStyle>
    </a:txDef>
  </a:objectDefaults>
  <a:extraClrSchemeLst/>
  <a:custClrLst>
    <a:custClr name="Warning - Yellow ">
      <a:srgbClr val="FDC300"/>
    </a:custClr>
    <a:custClr name="Error - Red ">
      <a:srgbClr val="F43D5A"/>
    </a:custClr>
  </a:custClrLst>
  <a:extLst>
    <a:ext uri="{05A4C25C-085E-4340-85A3-A5531E510DB2}">
      <thm15:themeFamily xmlns:thm15="http://schemas.microsoft.com/office/thememl/2012/main" name="2023_Dynatrace_PPT_Template" id="{C835A556-0DBF-7148-8D5E-A143A2ECB707}" vid="{6F86AE6F-4D12-9A4D-BD80-00C0DDC36B5F}"/>
    </a:ext>
  </a:extLst>
</a:theme>
</file>

<file path=ppt/theme/theme6.xml><?xml version="1.0" encoding="utf-8"?>
<a:theme xmlns:a="http://schemas.openxmlformats.org/drawingml/2006/main" name="5_Basic Template (Light)">
  <a:themeElements>
    <a:clrScheme name="Custom 25">
      <a:dk1>
        <a:srgbClr val="00092F"/>
      </a:dk1>
      <a:lt1>
        <a:srgbClr val="FFFFFF"/>
      </a:lt1>
      <a:dk2>
        <a:srgbClr val="002266"/>
      </a:dk2>
      <a:lt2>
        <a:srgbClr val="D8D9D8"/>
      </a:lt2>
      <a:accent1>
        <a:srgbClr val="1866FE"/>
      </a:accent1>
      <a:accent2>
        <a:srgbClr val="7F1AFE"/>
      </a:accent2>
      <a:accent3>
        <a:srgbClr val="01D393"/>
      </a:accent3>
      <a:accent4>
        <a:srgbClr val="85ADFF"/>
      </a:accent4>
      <a:accent5>
        <a:srgbClr val="C499FE"/>
      </a:accent5>
      <a:accent6>
        <a:srgbClr val="5CFDCC"/>
      </a:accent6>
      <a:hlink>
        <a:srgbClr val="1596FE"/>
      </a:hlink>
      <a:folHlink>
        <a:srgbClr val="0E73C2"/>
      </a:folHlink>
    </a:clrScheme>
    <a:fontScheme name="Custom 1">
      <a:majorFont>
        <a:latin typeface="Bernina Sans Offc Extrabold"/>
        <a:ea typeface=""/>
        <a:cs typeface=""/>
      </a:majorFont>
      <a:minorFont>
        <a:latin typeface="Bernina Sans Off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effectLst>
          <a:outerShdw blurRad="235545" sx="104000" sy="104000" algn="ctr" rotWithShape="0">
            <a:srgbClr val="000000">
              <a:alpha val="10000"/>
            </a:srgbClr>
          </a:outerShdw>
        </a:effectLst>
      </a:spPr>
      <a:bodyPr rtlCol="0" anchor="t">
        <a:noAutofit/>
      </a:bodyPr>
      <a:lstStyle>
        <a:defPPr marL="0" marR="0" indent="0" algn="ctr" defTabSz="914400" rtl="0" eaLnBrk="1" fontAlgn="auto" latinLnBrk="0" hangingPunct="1">
          <a:lnSpc>
            <a:spcPct val="100000"/>
          </a:lnSpc>
          <a:spcBef>
            <a:spcPts val="0"/>
          </a:spcBef>
          <a:spcAft>
            <a:spcPts val="0"/>
          </a:spcAft>
          <a:buClrTx/>
          <a:buSzTx/>
          <a:buFontTx/>
          <a:buNone/>
          <a:tabLst/>
          <a:defRPr kumimoji="0" sz="900" u="none" strike="noStrike" kern="1200" cap="none" spc="150" normalizeH="0" baseline="0" noProof="0" dirty="0" err="1" smtClean="0">
            <a:ln>
              <a:noFill/>
            </a:ln>
            <a:solidFill>
              <a:schemeClr val="tx1"/>
            </a:solidFill>
            <a:effectLst/>
            <a:uLnTx/>
            <a:uFillTx/>
            <a:latin typeface="DT Flow Text V1.011 Medium" pitchFamily="2" charset="77"/>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algn="l">
          <a:lnSpc>
            <a:spcPct val="100000"/>
          </a:lnSpc>
          <a:defRPr sz="1100" dirty="0" smtClean="0"/>
        </a:defPPr>
      </a:lstStyle>
    </a:txDef>
  </a:objectDefaults>
  <a:extraClrSchemeLst/>
  <a:custClrLst>
    <a:custClr name="Warning - Yellow ">
      <a:srgbClr val="FDC300"/>
    </a:custClr>
    <a:custClr name="Error - Red ">
      <a:srgbClr val="F43D5A"/>
    </a:custClr>
  </a:custClrLst>
  <a:extLst>
    <a:ext uri="{05A4C25C-085E-4340-85A3-A5531E510DB2}">
      <thm15:themeFamily xmlns:thm15="http://schemas.microsoft.com/office/thememl/2012/main" name="Presentation1" id="{D71079F6-2D13-7743-8DF6-D856BC8998E2}" vid="{A11B4307-F018-CD44-AEB2-7000D61BAE5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ee705a6-28a2-4898-b08d-bf954e0ae3c8">
      <UserInfo>
        <DisplayName>Bray, Ollie</DisplayName>
        <AccountId>66</AccountId>
        <AccountType/>
      </UserInfo>
      <UserInfo>
        <DisplayName>Maanster, Dwight</DisplayName>
        <AccountId>157</AccountId>
        <AccountType/>
      </UserInfo>
      <UserInfo>
        <DisplayName>Galocz, Marcin</DisplayName>
        <AccountId>161</AccountId>
        <AccountType/>
      </UserInfo>
    </SharedWithUsers>
    <TaxCatchAll xmlns="1ee705a6-28a2-4898-b08d-bf954e0ae3c8" xsi:nil="true"/>
    <lcf76f155ced4ddcb4097134ff3c332f xmlns="2676b746-b2c0-4d77-974a-03a53f7ffeb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6957BF38F8B5743ADA2FCD961E1A8DC" ma:contentTypeVersion="14" ma:contentTypeDescription="Create a new document." ma:contentTypeScope="" ma:versionID="ae2be91f53faad3316ad4e201b1f3d36">
  <xsd:schema xmlns:xsd="http://www.w3.org/2001/XMLSchema" xmlns:xs="http://www.w3.org/2001/XMLSchema" xmlns:p="http://schemas.microsoft.com/office/2006/metadata/properties" xmlns:ns2="2676b746-b2c0-4d77-974a-03a53f7ffeb8" xmlns:ns3="1ee705a6-28a2-4898-b08d-bf954e0ae3c8" targetNamespace="http://schemas.microsoft.com/office/2006/metadata/properties" ma:root="true" ma:fieldsID="462010e9380b728940aba4aa7470e8eb" ns2:_="" ns3:_="">
    <xsd:import namespace="2676b746-b2c0-4d77-974a-03a53f7ffeb8"/>
    <xsd:import namespace="1ee705a6-28a2-4898-b08d-bf954e0ae3c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76b746-b2c0-4d77-974a-03a53f7ffeb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cbec0234-861b-4971-9076-d25aa62994cf"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e705a6-28a2-4898-b08d-bf954e0ae3c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5d0db880-088d-4779-b368-cdae977d8107}" ma:internalName="TaxCatchAll" ma:showField="CatchAllData" ma:web="1ee705a6-28a2-4898-b08d-bf954e0ae3c8">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6A0B6F-1829-4F9A-8C6E-D593B9F04751}">
  <ds:schemaRefs>
    <ds:schemaRef ds:uri="http://purl.org/dc/terms/"/>
    <ds:schemaRef ds:uri="http://schemas.microsoft.com/office/infopath/2007/PartnerControls"/>
    <ds:schemaRef ds:uri="http://schemas.microsoft.com/office/2006/documentManagement/types"/>
    <ds:schemaRef ds:uri="http://purl.org/dc/elements/1.1/"/>
    <ds:schemaRef ds:uri="http://www.w3.org/XML/1998/namespace"/>
    <ds:schemaRef ds:uri="1ee705a6-28a2-4898-b08d-bf954e0ae3c8"/>
    <ds:schemaRef ds:uri="http://schemas.microsoft.com/office/2006/metadata/properties"/>
    <ds:schemaRef ds:uri="http://schemas.openxmlformats.org/package/2006/metadata/core-properties"/>
    <ds:schemaRef ds:uri="2676b746-b2c0-4d77-974a-03a53f7ffeb8"/>
    <ds:schemaRef ds:uri="http://purl.org/dc/dcmitype/"/>
  </ds:schemaRefs>
</ds:datastoreItem>
</file>

<file path=customXml/itemProps2.xml><?xml version="1.0" encoding="utf-8"?>
<ds:datastoreItem xmlns:ds="http://schemas.openxmlformats.org/officeDocument/2006/customXml" ds:itemID="{D518AF90-F3B8-4526-B361-BAA7B687E206}">
  <ds:schemaRefs>
    <ds:schemaRef ds:uri="http://schemas.microsoft.com/sharepoint/v3/contenttype/forms"/>
  </ds:schemaRefs>
</ds:datastoreItem>
</file>

<file path=customXml/itemProps3.xml><?xml version="1.0" encoding="utf-8"?>
<ds:datastoreItem xmlns:ds="http://schemas.openxmlformats.org/officeDocument/2006/customXml" ds:itemID="{27246BED-60F4-4D61-B143-D956B3D38E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76b746-b2c0-4d77-974a-03a53f7ffeb8"/>
    <ds:schemaRef ds:uri="1ee705a6-28a2-4898-b08d-bf954e0ae3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Basic Template (Light)</Template>
  <TotalTime>1383</TotalTime>
  <Words>915</Words>
  <Application>Microsoft Office PowerPoint</Application>
  <PresentationFormat>Widescreen</PresentationFormat>
  <Paragraphs>313</Paragraphs>
  <Slides>17</Slides>
  <Notes>16</Notes>
  <HiddenSlides>0</HiddenSlides>
  <MMClips>0</MMClips>
  <ScaleCrop>false</ScaleCrop>
  <HeadingPairs>
    <vt:vector size="4" baseType="variant">
      <vt:variant>
        <vt:lpstr>Theme</vt:lpstr>
      </vt:variant>
      <vt:variant>
        <vt:i4>6</vt:i4>
      </vt:variant>
      <vt:variant>
        <vt:lpstr>Slide Titles</vt:lpstr>
      </vt:variant>
      <vt:variant>
        <vt:i4>17</vt:i4>
      </vt:variant>
    </vt:vector>
  </HeadingPairs>
  <TitlesOfParts>
    <vt:vector size="23" baseType="lpstr">
      <vt:lpstr>Basic Template (Light)</vt:lpstr>
      <vt:lpstr>1_Basic Template (Light)</vt:lpstr>
      <vt:lpstr>2_Basic Template (Light)</vt:lpstr>
      <vt:lpstr>3_Basic Template (Light)</vt:lpstr>
      <vt:lpstr>4_Basic Template (Light)</vt:lpstr>
      <vt:lpstr>5_Basic Template (Light)</vt:lpstr>
      <vt:lpstr>Achieving Business Objectives and Goals with Observability </vt:lpstr>
      <vt:lpstr>State of Observability</vt:lpstr>
      <vt:lpstr>From strategy to results – real world business cases</vt:lpstr>
      <vt:lpstr>From strategy to results – real world success stories</vt:lpstr>
      <vt:lpstr>What does it take to be successful with Observability?</vt:lpstr>
      <vt:lpstr>Success Planning</vt:lpstr>
      <vt:lpstr>Architecture &amp; Deployment</vt:lpstr>
      <vt:lpstr>Enablement</vt:lpstr>
      <vt:lpstr>Operationalizing</vt:lpstr>
      <vt:lpstr>Business Intelligence</vt:lpstr>
      <vt:lpstr>Continuous Improvement</vt:lpstr>
      <vt:lpstr>Governance &amp; Enablement Organization – Desired state</vt:lpstr>
      <vt:lpstr>Governance &amp; Enablement Organization – Reality</vt:lpstr>
      <vt:lpstr> Maturity Assessment – Identifying your priorities</vt:lpstr>
      <vt:lpstr>The Maturity Assessment Framework</vt:lpstr>
      <vt:lpstr>Hands-On Training Lab: Stockholm May 29-30 Waterfront Building Klarabergsviadukten 63, 111 64 Stockholm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Turner, Marcus</dc:creator>
  <cp:lastModifiedBy>Ala-Kurikka, Jari</cp:lastModifiedBy>
  <cp:revision>3</cp:revision>
  <dcterms:created xsi:type="dcterms:W3CDTF">2022-11-04T17:03:47Z</dcterms:created>
  <dcterms:modified xsi:type="dcterms:W3CDTF">2024-04-09T08:47:04Z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0x010100F6957BF38F8B5743ADA2FCD961E1A8DC</vt:lpwstr>
  </property>
</Properties>
</file>